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376263"/>
          </a:xfrm>
        </p:spPr>
        <p:txBody>
          <a:bodyPr/>
          <a:lstStyle/>
          <a:p>
            <a:r>
              <a:rPr lang="de-DE" dirty="0" smtClean="0"/>
              <a:t>Messebeteiligung</a:t>
            </a:r>
            <a:br>
              <a:rPr lang="de-DE" dirty="0" smtClean="0"/>
            </a:br>
            <a:r>
              <a:rPr lang="de-DE" sz="2400" b="1" dirty="0"/>
              <a:t>Schlüsselwörter</a:t>
            </a:r>
            <a:r>
              <a:rPr lang="de-DE" sz="2400" b="1" dirty="0" smtClean="0"/>
              <a:t>:</a:t>
            </a:r>
            <a:br>
              <a:rPr lang="de-DE" sz="2400" b="1" dirty="0" smtClean="0"/>
            </a:br>
            <a:r>
              <a:rPr lang="de-DE" sz="2400" b="1" dirty="0" smtClean="0"/>
              <a:t>Messe, Terminvereinbarung, auf der Messe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b="1" dirty="0">
                <a:solidFill>
                  <a:schemeClr val="tx1"/>
                </a:solidFill>
              </a:rPr>
              <a:t>Was lerne ich</a:t>
            </a:r>
            <a:r>
              <a:rPr lang="cs-CZ" b="1" dirty="0" smtClean="0">
                <a:solidFill>
                  <a:schemeClr val="tx1"/>
                </a:solidFill>
              </a:rPr>
              <a:t>?</a:t>
            </a:r>
            <a:endParaRPr lang="de-DE" b="1" dirty="0" smtClean="0">
              <a:solidFill>
                <a:schemeClr val="tx1"/>
              </a:solidFill>
            </a:endParaRP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Einen Termin vereinbaren</a:t>
            </a: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Jemanden am Messestand begrüßen</a:t>
            </a:r>
          </a:p>
          <a:p>
            <a:pPr algn="just"/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268760"/>
            <a:ext cx="7008440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6356"/>
              </p:ext>
            </p:extLst>
          </p:nvPr>
        </p:nvGraphicFramePr>
        <p:xfrm>
          <a:off x="1524000" y="1340768"/>
          <a:ext cx="6936432" cy="433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>
                  <a:extLst>
                    <a:ext uri="{9D8B030D-6E8A-4147-A177-3AD203B41FA5}">
                      <a16:colId xmlns:a16="http://schemas.microsoft.com/office/drawing/2014/main" val="3181026617"/>
                    </a:ext>
                  </a:extLst>
                </a:gridCol>
                <a:gridCol w="3468216">
                  <a:extLst>
                    <a:ext uri="{9D8B030D-6E8A-4147-A177-3AD203B41FA5}">
                      <a16:colId xmlns:a16="http://schemas.microsoft.com/office/drawing/2014/main" val="3359737678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Messe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 Messepersonal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90188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 smtClean="0"/>
                        <a:t>r Besucher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</a:t>
                      </a:r>
                      <a:r>
                        <a:rPr lang="cs-CZ" dirty="0" smtClean="0"/>
                        <a:t> </a:t>
                      </a:r>
                      <a:r>
                        <a:rPr lang="de-DE" dirty="0" smtClean="0"/>
                        <a:t>Messebesuch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17299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 Messegelände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 Stand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2610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dirty="0" smtClean="0"/>
                        <a:t>r Veranstalter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Halle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9378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Messeorganisation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Messehalle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8867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 Konkurrenz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ausstatten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163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beobachten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festlegen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91067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veranstalten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 Hallenplan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Terminvereinbarung </a:t>
            </a:r>
            <a:br>
              <a:rPr lang="de-DE" b="1" dirty="0" smtClean="0"/>
            </a:br>
            <a:r>
              <a:rPr lang="de-DE" b="1" dirty="0" smtClean="0"/>
              <a:t>Treffpunkt: Messe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de-DE" dirty="0" smtClean="0"/>
              <a:t>Ich möchte mich mit Ihnen auf der Messe treffen. Passt Ihnen der Freitag um zehn Uhr?</a:t>
            </a:r>
          </a:p>
          <a:p>
            <a:pPr lvl="0"/>
            <a:r>
              <a:rPr lang="de-DE" dirty="0" smtClean="0"/>
              <a:t>Am Freitag geht das leider nicht. Aber am Donnerstag oder am Mittwoch wäre das ideal. Sagen wir mal um neun, oder besser um elf Uhr?</a:t>
            </a:r>
          </a:p>
          <a:p>
            <a:pPr lvl="0"/>
            <a:r>
              <a:rPr lang="de-DE" dirty="0" smtClean="0"/>
              <a:t>Ich bevorzuge den Donnerstag. Treffen wir uns um elf Uhr vor dem Messeeingang?</a:t>
            </a:r>
          </a:p>
          <a:p>
            <a:pPr lvl="0"/>
            <a:r>
              <a:rPr lang="de-DE" dirty="0" smtClean="0"/>
              <a:t>Gut, abgemacht, also Donnerstag um elf Uhr vor dem Messeeingang.</a:t>
            </a:r>
          </a:p>
          <a:p>
            <a:pPr lvl="0"/>
            <a:r>
              <a:rPr lang="de-DE" dirty="0" smtClean="0"/>
              <a:t>Ich freue mich schon, ich lade Sie dann nach der Besichtigung des Messestandes zu einem Mittagessen ein.</a:t>
            </a:r>
          </a:p>
          <a:p>
            <a:pPr lvl="0"/>
            <a:r>
              <a:rPr lang="de-DE" dirty="0" smtClean="0"/>
              <a:t>Danke schön. Das ist sehr lieb von Ihnen. Auf Wiedersehen.</a:t>
            </a:r>
          </a:p>
          <a:p>
            <a:pPr lvl="0"/>
            <a:r>
              <a:rPr lang="de-DE" dirty="0" smtClean="0"/>
              <a:t>Auf Wiedersehen. Ich wünsche Ihnen noch einen schönen Tag.</a:t>
            </a:r>
          </a:p>
          <a:p>
            <a:pPr lvl="0"/>
            <a:r>
              <a:rPr lang="de-DE" dirty="0" smtClean="0"/>
              <a:t>Danke schön, ich wünsche Ihnen auch einen schönen Tag.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Auf der Messe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de-DE" dirty="0" smtClean="0"/>
              <a:t>Guten Tag, besuchen Sie doch unseren Stand mit Bioprodukten aus der Region.</a:t>
            </a:r>
          </a:p>
          <a:p>
            <a:pPr lvl="0"/>
            <a:r>
              <a:rPr lang="de-DE" dirty="0" smtClean="0"/>
              <a:t>Danke schön. Sehr gerne. Ich interessiere mich für Bioprodukte, kaufe sie auch ein.</a:t>
            </a:r>
          </a:p>
          <a:p>
            <a:pPr lvl="0"/>
            <a:r>
              <a:rPr lang="de-DE" dirty="0" smtClean="0"/>
              <a:t>Sie sind hier also richtig. Ich heiße Sie in unserer Bio-Ecke herzlich willkommen. Gestatten Sie mir, Ihnen einen Biofruchtsaft aus hundertprozentigem Obst anzubieten. Nun, was sagen Sie? Schmeckt er Ihnen?</a:t>
            </a:r>
          </a:p>
          <a:p>
            <a:pPr lvl="0"/>
            <a:r>
              <a:rPr lang="de-DE" dirty="0" smtClean="0"/>
              <a:t>Sehr gut, wirklich.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Grammatik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Futur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Was </a:t>
            </a:r>
            <a:r>
              <a:rPr lang="de-DE" b="1" dirty="0" smtClean="0">
                <a:solidFill>
                  <a:srgbClr val="FF0000"/>
                </a:solidFill>
              </a:rPr>
              <a:t>werden</a:t>
            </a:r>
            <a:r>
              <a:rPr lang="de-DE" dirty="0" smtClean="0">
                <a:solidFill>
                  <a:srgbClr val="FF0000"/>
                </a:solidFill>
              </a:rPr>
              <a:t> Sie auf der Messe machen?</a:t>
            </a:r>
          </a:p>
          <a:p>
            <a:r>
              <a:rPr lang="de-DE" dirty="0" smtClean="0"/>
              <a:t>auf der Messe den Bekanntheitsgrad steigern </a:t>
            </a:r>
          </a:p>
          <a:p>
            <a:r>
              <a:rPr lang="de-DE" dirty="0" smtClean="0"/>
              <a:t>neue Kontakte schaffen</a:t>
            </a:r>
          </a:p>
          <a:p>
            <a:r>
              <a:rPr lang="de-DE" dirty="0" smtClean="0"/>
              <a:t>die Konkurrenz beobachten</a:t>
            </a:r>
          </a:p>
          <a:p>
            <a:r>
              <a:rPr lang="de-DE" dirty="0" smtClean="0"/>
              <a:t>den Stand ausstatten</a:t>
            </a:r>
          </a:p>
          <a:p>
            <a:r>
              <a:rPr lang="de-DE" dirty="0" smtClean="0"/>
              <a:t>das Standpersonal festlegen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Grammatik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Was </a:t>
            </a:r>
            <a:r>
              <a:rPr lang="de-DE" b="1" dirty="0" smtClean="0">
                <a:solidFill>
                  <a:srgbClr val="FF0000"/>
                </a:solidFill>
              </a:rPr>
              <a:t>werden</a:t>
            </a:r>
            <a:r>
              <a:rPr lang="de-DE" dirty="0" smtClean="0">
                <a:solidFill>
                  <a:srgbClr val="FF0000"/>
                </a:solidFill>
              </a:rPr>
              <a:t> Sie noch </a:t>
            </a:r>
            <a:r>
              <a:rPr lang="de-DE" b="1" dirty="0" smtClean="0">
                <a:solidFill>
                  <a:srgbClr val="FF0000"/>
                </a:solidFill>
              </a:rPr>
              <a:t>machen müssen</a:t>
            </a:r>
            <a:r>
              <a:rPr lang="de-DE" dirty="0" smtClean="0">
                <a:solidFill>
                  <a:srgbClr val="FF0000"/>
                </a:solidFill>
              </a:rPr>
              <a:t>?</a:t>
            </a:r>
          </a:p>
          <a:p>
            <a:r>
              <a:rPr lang="de-DE" dirty="0" smtClean="0"/>
              <a:t>das Vertriebsnetz ausbauen</a:t>
            </a:r>
          </a:p>
          <a:p>
            <a:r>
              <a:rPr lang="de-DE" dirty="0" smtClean="0"/>
              <a:t>den Hallenplan anfordern</a:t>
            </a:r>
          </a:p>
          <a:p>
            <a:r>
              <a:rPr lang="de-DE" dirty="0" smtClean="0"/>
              <a:t>das Informationsmaterial drucken</a:t>
            </a:r>
          </a:p>
          <a:p>
            <a:r>
              <a:rPr lang="de-DE" dirty="0" smtClean="0"/>
              <a:t>die Kostenplanung erstellen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87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Weitere Aktivitäten auf der Messe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sich beim Veranstalter anmelden</a:t>
            </a:r>
          </a:p>
          <a:p>
            <a:r>
              <a:rPr lang="de-DE" dirty="0" smtClean="0"/>
              <a:t>die Räumlichkeiten anmieten</a:t>
            </a:r>
            <a:endParaRPr lang="de-DE" dirty="0"/>
          </a:p>
          <a:p>
            <a:r>
              <a:rPr lang="de-DE" dirty="0" smtClean="0"/>
              <a:t>neue Produkte präsentieren</a:t>
            </a:r>
          </a:p>
          <a:p>
            <a:r>
              <a:rPr lang="de-DE" dirty="0" smtClean="0"/>
              <a:t>die Konkurrenzfähigkeit überprüfen</a:t>
            </a:r>
          </a:p>
          <a:p>
            <a:r>
              <a:rPr lang="de-DE" smtClean="0"/>
              <a:t>Kontakte </a:t>
            </a:r>
            <a:r>
              <a:rPr lang="de-DE" dirty="0" smtClean="0"/>
              <a:t>schaffen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 algn="ctr">
              <a:buNone/>
            </a:pPr>
            <a:r>
              <a:rPr lang="de-DE" b="1" dirty="0" smtClean="0"/>
              <a:t>Danke für die Aufmerksamkeit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6209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334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Messebeteiligung Schlüsselwörter: Messe, Terminvereinbarung, auf der Messe</vt:lpstr>
      <vt:lpstr>Wortschatz</vt:lpstr>
      <vt:lpstr>Terminvereinbarung  Treffpunkt: Messe</vt:lpstr>
      <vt:lpstr>Auf der Messe</vt:lpstr>
      <vt:lpstr>Grammatik</vt:lpstr>
      <vt:lpstr>Grammatik</vt:lpstr>
      <vt:lpstr>Weitere Aktivitäten auf der Messe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19</cp:revision>
  <dcterms:created xsi:type="dcterms:W3CDTF">2019-10-14T07:41:33Z</dcterms:created>
  <dcterms:modified xsi:type="dcterms:W3CDTF">2020-01-22T09:26:22Z</dcterms:modified>
</cp:coreProperties>
</file>