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33C0F-307E-430E-A79F-2F4BF92E0CC3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5340A-0EEC-4E25-A840-1779BAFFD6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5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5340A-0EEC-4E25-A840-1779BAFFD6A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37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592288"/>
          </a:xfrm>
        </p:spPr>
        <p:txBody>
          <a:bodyPr>
            <a:normAutofit/>
          </a:bodyPr>
          <a:lstStyle/>
          <a:p>
            <a:r>
              <a:rPr lang="de-DE" b="1" dirty="0" smtClean="0"/>
              <a:t>Auftragsabwicklung und Kundenkartei</a:t>
            </a:r>
            <a:br>
              <a:rPr lang="de-DE" b="1" dirty="0" smtClean="0"/>
            </a:br>
            <a:r>
              <a:rPr lang="de-DE" sz="2800" b="1" dirty="0" smtClean="0"/>
              <a:t>Schlüsselwörter</a:t>
            </a:r>
            <a:br>
              <a:rPr lang="de-DE" sz="2800" b="1" dirty="0" smtClean="0"/>
            </a:br>
            <a:r>
              <a:rPr lang="de-DE" sz="2800" b="1" dirty="0" smtClean="0"/>
              <a:t>Informationen, Firmennachweis, Kundenkartei</a:t>
            </a:r>
            <a:endParaRPr lang="de-DE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016224"/>
          </a:xfrm>
        </p:spPr>
        <p:txBody>
          <a:bodyPr/>
          <a:lstStyle/>
          <a:p>
            <a:pPr algn="just"/>
            <a:r>
              <a:rPr lang="de-DE" b="1" dirty="0" smtClean="0">
                <a:solidFill>
                  <a:schemeClr val="tx1"/>
                </a:solidFill>
              </a:rPr>
              <a:t>Was lerne </a:t>
            </a:r>
            <a:r>
              <a:rPr lang="cs-CZ" b="1" smtClean="0">
                <a:solidFill>
                  <a:schemeClr val="tx1"/>
                </a:solidFill>
              </a:rPr>
              <a:t>ich</a:t>
            </a:r>
            <a:r>
              <a:rPr lang="de-DE" b="1" smtClean="0">
                <a:solidFill>
                  <a:schemeClr val="tx1"/>
                </a:solidFill>
              </a:rPr>
              <a:t>?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de-DE" sz="2000" b="1" dirty="0" smtClean="0">
                <a:solidFill>
                  <a:schemeClr val="tx1"/>
                </a:solidFill>
              </a:rPr>
              <a:t>Formulierungen zum Firmennachweis</a:t>
            </a:r>
          </a:p>
          <a:p>
            <a:pPr algn="just"/>
            <a:r>
              <a:rPr lang="de-DE" sz="2000" b="1" dirty="0" smtClean="0">
                <a:solidFill>
                  <a:schemeClr val="tx1"/>
                </a:solidFill>
              </a:rPr>
              <a:t>Einen Firmennachweis schreiben</a:t>
            </a:r>
          </a:p>
          <a:p>
            <a:pPr algn="just"/>
            <a:r>
              <a:rPr lang="de-DE" sz="2000" b="1" dirty="0" smtClean="0">
                <a:solidFill>
                  <a:schemeClr val="tx1"/>
                </a:solidFill>
              </a:rPr>
              <a:t>Über Kundenkartei erzählen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Wortschatz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268760"/>
            <a:ext cx="7008440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25116"/>
              </p:ext>
            </p:extLst>
          </p:nvPr>
        </p:nvGraphicFramePr>
        <p:xfrm>
          <a:off x="1524000" y="1340768"/>
          <a:ext cx="6936432" cy="4361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16">
                  <a:extLst>
                    <a:ext uri="{9D8B030D-6E8A-4147-A177-3AD203B41FA5}">
                      <a16:colId xmlns:a16="http://schemas.microsoft.com/office/drawing/2014/main" val="3181026617"/>
                    </a:ext>
                  </a:extLst>
                </a:gridCol>
                <a:gridCol w="3468216">
                  <a:extLst>
                    <a:ext uri="{9D8B030D-6E8A-4147-A177-3AD203B41FA5}">
                      <a16:colId xmlns:a16="http://schemas.microsoft.com/office/drawing/2014/main" val="3359737678"/>
                    </a:ext>
                  </a:extLst>
                </a:gridCol>
              </a:tblGrid>
              <a:tr h="314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schicken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s Informationsmaterial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90188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noProof="0" dirty="0" smtClean="0"/>
                        <a:t>ersuchen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r Geschäftspartner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17299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schätzen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s Osteuropa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42610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erteilen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vertreiben/ absetzen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93784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suchen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r Überblick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88676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e Exportfirma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mitteilen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1631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s Kraftfahrzeug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tätig sein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91067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r Markt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s Gebiet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2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0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Wichtige Formulierungen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x-none" b="1" dirty="0"/>
              <a:t>Wir bitten um …</a:t>
            </a:r>
            <a:r>
              <a:rPr lang="cs-CZ" b="1" dirty="0"/>
              <a:t>(Prosíme Vás o …)</a:t>
            </a:r>
          </a:p>
          <a:p>
            <a:pPr marL="0" indent="0">
              <a:buNone/>
            </a:pPr>
            <a:r>
              <a:rPr lang="x-none" b="1" dirty="0"/>
              <a:t>Schicken Sie uns …</a:t>
            </a:r>
            <a:r>
              <a:rPr lang="cs-CZ" b="1" dirty="0"/>
              <a:t>(Zašlete nám …)</a:t>
            </a:r>
          </a:p>
          <a:p>
            <a:pPr marL="0" indent="0">
              <a:buNone/>
            </a:pPr>
            <a:r>
              <a:rPr lang="x-none" b="1" dirty="0" smtClean="0"/>
              <a:t>Wir </a:t>
            </a:r>
            <a:r>
              <a:rPr lang="x-none" b="1" dirty="0"/>
              <a:t>ersuchen Sie um …</a:t>
            </a:r>
            <a:r>
              <a:rPr lang="cs-CZ" b="1" dirty="0"/>
              <a:t>(Žádáme Vás o …)</a:t>
            </a:r>
          </a:p>
          <a:p>
            <a:pPr marL="0" indent="0">
              <a:buNone/>
            </a:pPr>
            <a:r>
              <a:rPr lang="x-none" b="1" dirty="0"/>
              <a:t>Geben Sie uns bitte …</a:t>
            </a:r>
            <a:r>
              <a:rPr lang="cs-CZ" b="1" dirty="0"/>
              <a:t>(Dejte nám prosím …)</a:t>
            </a:r>
          </a:p>
          <a:p>
            <a:pPr marL="0" indent="0">
              <a:buNone/>
            </a:pPr>
            <a:r>
              <a:rPr lang="x-none" b="1" dirty="0"/>
              <a:t>Wir  schätzen jede Information </a:t>
            </a:r>
            <a:r>
              <a:rPr lang="cs-CZ" b="1" dirty="0"/>
              <a:t>….. (Vážíme si každé informace …)</a:t>
            </a:r>
          </a:p>
          <a:p>
            <a:pPr marL="0" indent="0">
              <a:buNone/>
            </a:pPr>
            <a:r>
              <a:rPr lang="x-none" b="1" dirty="0"/>
              <a:t>Erteilen Sie uns </a:t>
            </a:r>
            <a:r>
              <a:rPr lang="cs-CZ" b="1" dirty="0"/>
              <a:t>… (Udělte nám …)</a:t>
            </a:r>
          </a:p>
          <a:p>
            <a:pPr marL="0" indent="0">
              <a:buNone/>
            </a:pPr>
            <a:r>
              <a:rPr lang="x-none" b="1" dirty="0"/>
              <a:t>Informieren Sie uns über…</a:t>
            </a:r>
            <a:r>
              <a:rPr lang="cs-CZ" b="1" dirty="0"/>
              <a:t> (Informujte nás o …)</a:t>
            </a:r>
          </a:p>
          <a:p>
            <a:pPr marL="0" indent="0">
              <a:buNone/>
            </a:pPr>
            <a:r>
              <a:rPr lang="x-none" b="1" dirty="0"/>
              <a:t>Wir suchen …</a:t>
            </a:r>
            <a:r>
              <a:rPr lang="cs-CZ" b="1" dirty="0"/>
              <a:t> (Hledáme …)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Firmennachweis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8245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de-DE" sz="9600" b="1" dirty="0" smtClean="0"/>
              <a:t>Sehr geehrte Damen und Herren,</a:t>
            </a:r>
          </a:p>
          <a:p>
            <a:pPr marL="0" indent="0">
              <a:buNone/>
            </a:pPr>
            <a:endParaRPr lang="de-DE" sz="9600" b="1" dirty="0" smtClean="0"/>
          </a:p>
          <a:p>
            <a:pPr marL="0" indent="0">
              <a:buNone/>
            </a:pPr>
            <a:r>
              <a:rPr lang="de-DE" sz="9600" b="1" dirty="0" smtClean="0"/>
              <a:t>wir sind eine erfahrene Exportfirma von Kraftfahrzeugen und möchten auch weiter auf dem osteuropäischen Markt expandieren. Deshalb suchen wir Geschäftspartner aus Osteuropa, die unsere Produkte in Ihrem Land vertreiben könnten.</a:t>
            </a:r>
          </a:p>
          <a:p>
            <a:pPr marL="0" indent="0">
              <a:buNone/>
            </a:pPr>
            <a:endParaRPr lang="de-DE" sz="9600" b="1" dirty="0" smtClean="0"/>
          </a:p>
          <a:p>
            <a:pPr marL="0" indent="0">
              <a:buNone/>
            </a:pPr>
            <a:r>
              <a:rPr lang="de-DE" sz="9600" b="1" dirty="0" smtClean="0"/>
              <a:t>Um Ihnen einen besseren Überblick über unsere Tätigkeit zu geben, legen wir dem Schreiben unsere neueste Produktionspalette bei.</a:t>
            </a:r>
          </a:p>
          <a:p>
            <a:pPr marL="0" indent="0">
              <a:buNone/>
            </a:pPr>
            <a:r>
              <a:rPr lang="de-DE" sz="9600" b="1" dirty="0" smtClean="0"/>
              <a:t>Wir wären Ihnen sehr dankbar, wenn Sie uns Namen und Adressen einiger Firmen mitteilen könnten, die auf diesem Gebiet tätig sind.</a:t>
            </a:r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86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Informationen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46534"/>
              </p:ext>
            </p:extLst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995940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Im Firmennachweis bitten Sie um Informationen</a:t>
                      </a:r>
                      <a:endParaRPr lang="de-DE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322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Erreichbare</a:t>
                      </a:r>
                      <a:r>
                        <a:rPr lang="de-DE" b="1" dirty="0" smtClean="0"/>
                        <a:t> Informationen</a:t>
                      </a:r>
                      <a:r>
                        <a:rPr lang="cs-CZ" b="1" dirty="0" smtClean="0"/>
                        <a:t>/dosažitelné informace</a:t>
                      </a:r>
                    </a:p>
                    <a:p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10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Genauere</a:t>
                      </a:r>
                      <a:r>
                        <a:rPr lang="de-DE" b="1" dirty="0" smtClean="0"/>
                        <a:t> Informationen</a:t>
                      </a:r>
                      <a:r>
                        <a:rPr lang="cs-CZ" b="1" dirty="0" smtClean="0"/>
                        <a:t>/přesnější informace</a:t>
                      </a:r>
                    </a:p>
                    <a:p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533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Ausführliche </a:t>
                      </a:r>
                      <a:r>
                        <a:rPr lang="de-DE" b="1" dirty="0" smtClean="0"/>
                        <a:t>Informationen</a:t>
                      </a:r>
                      <a:r>
                        <a:rPr lang="cs-CZ" b="1" dirty="0" smtClean="0"/>
                        <a:t>/podrobné informace</a:t>
                      </a:r>
                    </a:p>
                    <a:p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872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Laut vorläufigen Informationen</a:t>
                      </a:r>
                      <a:r>
                        <a:rPr lang="cs-CZ" b="1" dirty="0" smtClean="0"/>
                        <a:t>/podle předběžných informací</a:t>
                      </a:r>
                    </a:p>
                    <a:p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4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Über Folgendes informieren</a:t>
                      </a:r>
                      <a:r>
                        <a:rPr lang="cs-CZ" b="1" dirty="0" smtClean="0"/>
                        <a:t>in/formovat o následujícím</a:t>
                      </a:r>
                    </a:p>
                    <a:p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998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30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Kundenkartei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e Kartei</a:t>
            </a:r>
          </a:p>
          <a:p>
            <a:pPr marL="0" indent="0">
              <a:buNone/>
            </a:pPr>
            <a:r>
              <a:rPr lang="de-DE" b="1" dirty="0" smtClean="0"/>
              <a:t>e Kundenkartei</a:t>
            </a:r>
          </a:p>
          <a:p>
            <a:pPr marL="0" indent="0">
              <a:buNone/>
            </a:pPr>
            <a:endParaRPr lang="de-DE" b="1" dirty="0"/>
          </a:p>
          <a:p>
            <a:pPr marL="514350" indent="-514350">
              <a:buFont typeface="+mj-lt"/>
              <a:buAutoNum type="arabicPeriod"/>
            </a:pPr>
            <a:r>
              <a:rPr lang="de-DE" b="1" dirty="0" smtClean="0"/>
              <a:t>Die Kundenkartei erstellen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Die Kundenkartei führen</a:t>
            </a:r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4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Erzählen Sie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Haben Sie eine Kundenkartei</a:t>
            </a:r>
            <a:r>
              <a:rPr lang="cs-CZ" b="1" dirty="0" smtClean="0"/>
              <a:t>?</a:t>
            </a:r>
            <a:endParaRPr lang="de-DE" b="1" dirty="0" smtClean="0"/>
          </a:p>
          <a:p>
            <a:r>
              <a:rPr lang="de-DE" b="1" dirty="0" smtClean="0"/>
              <a:t>Wer hat sie erstellt</a:t>
            </a:r>
            <a:r>
              <a:rPr lang="cs-CZ" b="1" dirty="0" smtClean="0"/>
              <a:t>?</a:t>
            </a:r>
            <a:endParaRPr lang="de-DE" b="1" dirty="0" smtClean="0"/>
          </a:p>
          <a:p>
            <a:r>
              <a:rPr lang="de-DE" b="1" dirty="0" smtClean="0"/>
              <a:t>Wie lange führen Sie sie</a:t>
            </a:r>
            <a:r>
              <a:rPr lang="cs-CZ" b="1" dirty="0" smtClean="0"/>
              <a:t>?</a:t>
            </a:r>
            <a:endParaRPr lang="de-DE" b="1" dirty="0" smtClean="0"/>
          </a:p>
          <a:p>
            <a:r>
              <a:rPr lang="de-DE" b="1" dirty="0" smtClean="0"/>
              <a:t>Ergänzen Sie Ihre Kundenkartei regelmäßig</a:t>
            </a:r>
            <a:r>
              <a:rPr lang="cs-CZ" b="1" dirty="0" smtClean="0"/>
              <a:t>?</a:t>
            </a:r>
            <a:endParaRPr lang="de-DE" b="1" dirty="0" smtClean="0"/>
          </a:p>
          <a:p>
            <a:r>
              <a:rPr lang="de-DE" b="1" dirty="0" smtClean="0"/>
              <a:t>Wie viele Länder führen Sie in Ihrer Kundenkartei</a:t>
            </a:r>
            <a:r>
              <a:rPr lang="cs-CZ" b="1" dirty="0" smtClean="0"/>
              <a:t>?</a:t>
            </a:r>
            <a:endParaRPr lang="de-DE" b="1" dirty="0" smtClean="0"/>
          </a:p>
          <a:p>
            <a:r>
              <a:rPr lang="de-DE" b="1" dirty="0" smtClean="0"/>
              <a:t>Welche Informationen enthält die Kartei</a:t>
            </a:r>
            <a:r>
              <a:rPr lang="cs-CZ" b="1"/>
              <a:t> 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1701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b="1" dirty="0" smtClean="0"/>
              <a:t>Danke für die Aufmerksamkeit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5106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296</Words>
  <Application>Microsoft Office PowerPoint</Application>
  <PresentationFormat>Předvádění na obrazovce (4:3)</PresentationFormat>
  <Paragraphs>68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Auftragsabwicklung und Kundenkartei Schlüsselwörter Informationen, Firmennachweis, Kundenkartei</vt:lpstr>
      <vt:lpstr>Wortschatz</vt:lpstr>
      <vt:lpstr>Wichtige Formulierungen</vt:lpstr>
      <vt:lpstr>Firmennachweis</vt:lpstr>
      <vt:lpstr>Informationen</vt:lpstr>
      <vt:lpstr>Kundenkartei</vt:lpstr>
      <vt:lpstr>Erzählen Sie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20</cp:revision>
  <dcterms:created xsi:type="dcterms:W3CDTF">2019-10-14T07:41:33Z</dcterms:created>
  <dcterms:modified xsi:type="dcterms:W3CDTF">2020-01-22T09:32:12Z</dcterms:modified>
</cp:coreProperties>
</file>