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4" r:id="rId7"/>
    <p:sldId id="265" r:id="rId8"/>
    <p:sldId id="258" r:id="rId9"/>
    <p:sldId id="266" r:id="rId10"/>
    <p:sldId id="259" r:id="rId11"/>
    <p:sldId id="260" r:id="rId12"/>
    <p:sldId id="261" r:id="rId13"/>
    <p:sldId id="268" r:id="rId14"/>
    <p:sldId id="267" r:id="rId15"/>
    <p:sldId id="262" r:id="rId16"/>
    <p:sldId id="263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4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752DCD-2741-4C5C-91D3-93B46B6D7C0F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984E03-D942-4ED2-A808-E603759BAD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260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BB72D3-5436-42F3-A4F3-4F2FB601BEA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32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C95D8-EEDF-4770-A3F7-C3136382B54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52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A04BF-7E8F-47F7-8B91-3E6E4F18323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9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81EB8E-9608-41AD-BEA9-00E42A4FECC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71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89D226-4B1E-46BA-8400-9B761B12906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78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ECF78-D6D9-468F-8E22-9AC5012ED07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12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ECCB87-713F-4080-BA36-72A9E311DCB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81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4C6F84-782E-464E-B740-03DC37CE716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80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5D2C-B86D-4BA7-B708-87C95867CF7C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F791-1E73-47F0-8F63-C5DE1BE8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392C-A670-4F7F-A02A-16220F2C4D72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E7A5-DAEE-4575-B756-AE4DB8C5F3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6386-7525-44EB-969D-F8F62C12CB46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9C65-23A9-449A-AA04-3AC9A80FD0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A918-483D-40F1-A838-6F1A09B6949D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1D52-BF79-4D57-B128-6CA11DD25D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8BF5-DB56-4198-A429-FF3030C315CC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12FA-65DE-4C11-B449-13D8FC19B5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0310-8C89-4C77-A68A-3F37A15C1070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706B-8F55-490B-8B34-C85C658DAD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36C1-9C9D-4D28-9281-6ABB615E0EB0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F24A-E65F-477C-A13F-F9D77CF20D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91BF-2AA2-4947-AF38-7B6A04AB386F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401E-30FC-4405-AB72-8CE14C976F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353C-D720-4212-9C3C-62FEF128D844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3D00-7464-492C-AC29-4FF69BF3AD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1832-AA90-48A1-9E1E-4C8A79546D7F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F3FE-C3D8-4F7B-84D5-23EB477348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3507-40BD-4E9F-BD88-688645A88D35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52F7-D3AC-4AEB-8398-88B0B6980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2EEAA6-36A7-45AE-8F55-CEB7F91B284A}" type="datetimeFigureOut">
              <a:rPr lang="cs-CZ"/>
              <a:pPr>
                <a:defRPr/>
              </a:pPr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0DC28C-9AE7-4317-A69C-C08BE2C7FA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TEORIE SOCIÁLNÍ PRÁCE 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lakho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9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jmout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3050"/>
            <a:ext cx="8713788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34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 SOCIÁLNÍ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podporovat a rozvíjet u člověka schopnosti, kterými disponuje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zachovat a chránit tyto schopnosti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předcházet a zabraňovat poškození zájmů člověka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obnovovat ztracené schopnosti, napravovat a vyrovnávat poškození člověka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zaopatřovat a chránit bezmocné děti</a:t>
            </a:r>
          </a:p>
        </p:txBody>
      </p:sp>
      <p:sp>
        <p:nvSpPr>
          <p:cNvPr id="26627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0063" y="1714500"/>
            <a:ext cx="3008312" cy="4691063"/>
          </a:xfrm>
        </p:spPr>
        <p:txBody>
          <a:bodyPr/>
          <a:lstStyle/>
          <a:p>
            <a:endParaRPr lang="cs-CZ" sz="16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1143000"/>
            <a:ext cx="8229600" cy="3143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Vznik a vývoj společnosti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opakování z předmětu sociologie</a:t>
            </a:r>
            <a:br>
              <a:rPr lang="cs-CZ" dirty="0"/>
            </a:br>
            <a:br>
              <a:rPr lang="cs-CZ"/>
            </a:b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857250"/>
            <a:ext cx="7672387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HISTORIE SOCIÁLNÍ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313" y="2357438"/>
            <a:ext cx="6400800" cy="350043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První polovina 20.st. – rozpory v uznávání sociální práce jako přímé intervence.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Solidarita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Morálka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Etika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16387" name="Picture 2" descr="ob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714750"/>
            <a:ext cx="4000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špitálníci 12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5" y="404664"/>
            <a:ext cx="849137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99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rad-nemeckych-ryti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126"/>
            <a:ext cx="8472600" cy="569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2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ZVĚDEČŤOVÁNÍ SOCIÁLNÍ PRÁCE</a:t>
            </a:r>
            <a:br>
              <a:rPr lang="cs-CZ"/>
            </a:br>
            <a:endParaRPr lang="cs-CZ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Začátek 20. st. empirické výzkumy v USA</a:t>
            </a:r>
          </a:p>
          <a:p>
            <a:r>
              <a:rPr lang="cs-CZ"/>
              <a:t>- humanizace práce</a:t>
            </a:r>
          </a:p>
          <a:p>
            <a:r>
              <a:rPr lang="cs-CZ"/>
              <a:t>- sociální podmínky</a:t>
            </a:r>
          </a:p>
          <a:p>
            <a:r>
              <a:rPr lang="cs-CZ"/>
              <a:t>- terénní způsoby sociální práce ( Mary Richmondová </a:t>
            </a:r>
          </a:p>
          <a:p>
            <a:pPr>
              <a:buFont typeface="Arial" charset="0"/>
              <a:buNone/>
            </a:pPr>
            <a:r>
              <a:rPr lang="cs-CZ"/>
              <a:t>Cílem sociální práce –objektivní zhodnocení  potřeb klienta, rodiny a zprostředkování určité pomoci </a:t>
            </a:r>
            <a:r>
              <a:rPr lang="cs-CZ" i="1"/>
              <a:t>Sociální diagnoza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noFill/>
          <a:ln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jm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2009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67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SOCIOLOGIZUJÍCÍ ETAPA SOCIÁLNÍ PRÁCE</a:t>
            </a:r>
            <a:br>
              <a:rPr lang="cs-CZ" dirty="0"/>
            </a:br>
            <a:endParaRPr lang="cs-CZ" dirty="0"/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Období mezi světovými válkami</a:t>
            </a:r>
          </a:p>
          <a:p>
            <a:r>
              <a:rPr lang="cs-CZ"/>
              <a:t>Neochota řešit problémy chudých</a:t>
            </a:r>
          </a:p>
          <a:p>
            <a:r>
              <a:rPr lang="cs-CZ"/>
              <a:t>Hospodářská krize nutí zavádět sociální reformy </a:t>
            </a:r>
          </a:p>
          <a:p>
            <a:r>
              <a:rPr lang="cs-CZ"/>
              <a:t>Zpět k liberalismu  a reziduálnímu typu sociální politiky</a:t>
            </a:r>
          </a:p>
        </p:txBody>
      </p:sp>
      <p:sp>
        <p:nvSpPr>
          <p:cNvPr id="20483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sz="16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PSYCHOLOGIZUJÍCÍ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Vliv pedagogiky a psychologie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Individualizace sociálních případů a jejich řešení ( </a:t>
            </a:r>
            <a:r>
              <a:rPr lang="cs-CZ" dirty="0" err="1"/>
              <a:t>Robinsonová</a:t>
            </a:r>
            <a:r>
              <a:rPr lang="cs-CZ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Rozvíjí se terapeutický způsob komunitní práce ( </a:t>
            </a:r>
            <a:r>
              <a:rPr lang="cs-CZ" dirty="0" err="1"/>
              <a:t>Maxwel</a:t>
            </a:r>
            <a:r>
              <a:rPr lang="cs-CZ" dirty="0"/>
              <a:t> </a:t>
            </a:r>
            <a:r>
              <a:rPr lang="cs-CZ" dirty="0" err="1"/>
              <a:t>Jones</a:t>
            </a:r>
            <a:r>
              <a:rPr lang="cs-CZ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 50 letech zakládá </a:t>
            </a:r>
            <a:r>
              <a:rPr lang="cs-CZ" dirty="0" err="1"/>
              <a:t>angl</a:t>
            </a:r>
            <a:r>
              <a:rPr lang="cs-CZ" dirty="0"/>
              <a:t>. Kněz </a:t>
            </a:r>
            <a:r>
              <a:rPr lang="cs-CZ" dirty="0" err="1"/>
              <a:t>Chad</a:t>
            </a:r>
            <a:r>
              <a:rPr lang="cs-CZ" dirty="0"/>
              <a:t> </a:t>
            </a:r>
            <a:r>
              <a:rPr lang="cs-CZ" dirty="0" err="1"/>
              <a:t>Varah</a:t>
            </a:r>
            <a:r>
              <a:rPr lang="cs-CZ" dirty="0"/>
              <a:t> telefonickou linku pomoci</a:t>
            </a:r>
          </a:p>
        </p:txBody>
      </p:sp>
      <p:sp>
        <p:nvSpPr>
          <p:cNvPr id="22531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sz="1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ŠKOLY SOCIÁLNÍ PRÁCE</a:t>
            </a:r>
            <a:br>
              <a:rPr lang="cs-CZ"/>
            </a:br>
            <a:endParaRPr lang="cs-CZ"/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 Londýně ošetřovatelská škola – F. Nighting</a:t>
            </a:r>
            <a:r>
              <a:rPr lang="cs-CZ" sz="2800">
                <a:latin typeface="Arial" charset="0"/>
              </a:rPr>
              <a:t>a</a:t>
            </a:r>
            <a:r>
              <a:rPr lang="cs-CZ"/>
              <a:t>l</a:t>
            </a:r>
            <a:r>
              <a:rPr lang="cs-CZ" sz="2800">
                <a:latin typeface="Arial" charset="0"/>
              </a:rPr>
              <a:t>e</a:t>
            </a:r>
            <a:r>
              <a:rPr lang="cs-CZ"/>
              <a:t>ová</a:t>
            </a:r>
          </a:p>
          <a:p>
            <a:r>
              <a:rPr lang="cs-CZ"/>
              <a:t>V USA  Elizabeth Fryová – komunitní práce s ženami ve vězení</a:t>
            </a:r>
          </a:p>
          <a:p>
            <a:r>
              <a:rPr lang="cs-CZ"/>
              <a:t>Jane Adams - v Chicagu Hall House – sběrné středisko pro přistěhovalce ( obdoba dnešního ÚP)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100"/>
            <a:ext cx="3557812" cy="5423494"/>
          </a:xfrm>
          <a:prstGeom prst="rect">
            <a:avLst/>
          </a:prstGeom>
        </p:spPr>
      </p:pic>
      <p:sp>
        <p:nvSpPr>
          <p:cNvPr id="24579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8F0F24EADDCF4E8F8270982149973B" ma:contentTypeVersion="2" ma:contentTypeDescription="Vytvoří nový dokument" ma:contentTypeScope="" ma:versionID="73592653150d627fb69323920e07956b">
  <xsd:schema xmlns:xsd="http://www.w3.org/2001/XMLSchema" xmlns:xs="http://www.w3.org/2001/XMLSchema" xmlns:p="http://schemas.microsoft.com/office/2006/metadata/properties" xmlns:ns2="92397f61-cd3a-4373-b66f-f540be9421d8" targetNamespace="http://schemas.microsoft.com/office/2006/metadata/properties" ma:root="true" ma:fieldsID="5d6dc1e3de40a63a09bdf92e3965cf8a" ns2:_="">
    <xsd:import namespace="92397f61-cd3a-4373-b66f-f540be9421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97f61-cd3a-4373-b66f-f540be9421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7B7CAD-86A8-411A-842E-DDBEB8FE5C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90DF83-2984-4CE5-8FE2-FA5C7E23E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97f61-cd3a-4373-b66f-f540be9421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533A1E-1DD8-4987-9158-CEE47639C4F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92397f61-cd3a-4373-b66f-f540be9421d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231</Words>
  <Application>Microsoft Office PowerPoint</Application>
  <PresentationFormat>Předvádění na obrazovce (4:3)</PresentationFormat>
  <Paragraphs>42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Motiv sady Office</vt:lpstr>
      <vt:lpstr>TEORIE SOCIÁLNÍ PRÁCE I</vt:lpstr>
      <vt:lpstr>HISTORIE SOCIÁLNÍ PRÁCE</vt:lpstr>
      <vt:lpstr>Prezentace aplikace PowerPoint</vt:lpstr>
      <vt:lpstr>Prezentace aplikace PowerPoint</vt:lpstr>
      <vt:lpstr>ZVĚDEČŤOVÁNÍ SOCIÁLNÍ PRÁCE </vt:lpstr>
      <vt:lpstr>Prezentace aplikace PowerPoint</vt:lpstr>
      <vt:lpstr>SOCIOLOGIZUJÍCÍ ETAPA SOCIÁLNÍ PRÁCE </vt:lpstr>
      <vt:lpstr>PSYCHOLOGIZUJÍCÍ ETAPA</vt:lpstr>
      <vt:lpstr> ŠKOLY SOCIÁLNÍ PRÁCE </vt:lpstr>
      <vt:lpstr>Prezentace aplikace PowerPoint</vt:lpstr>
      <vt:lpstr>Prezentace aplikace PowerPoint</vt:lpstr>
      <vt:lpstr>CÍL SOCIÁLNÍ PRÁCE</vt:lpstr>
      <vt:lpstr>Vznik a vývoj společnosti  opakování z předmětu sociologie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SOCIÁLNÍ PRÁCE I</dc:title>
  <dc:creator>Valued Acer Customer</dc:creator>
  <cp:lastModifiedBy>bur0006</cp:lastModifiedBy>
  <cp:revision>18</cp:revision>
  <dcterms:created xsi:type="dcterms:W3CDTF">2009-02-25T16:09:11Z</dcterms:created>
  <dcterms:modified xsi:type="dcterms:W3CDTF">2024-04-18T13:04:40Z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0x010100448F0F24EADDCF4E8F8270982149973B</vt:lpwstr>
  </property>
</Properties>
</file>