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6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Integrative</a:t>
            </a:r>
            <a:r>
              <a:rPr lang="cs-CZ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NAMEE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SECOND BEST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G.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Lipsey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Kelvin J. Lancaster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focused on exploring what happens in the economic model, if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conditions are not meet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perfectly competitive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includes:</a:t>
            </a:r>
          </a:p>
          <a:p>
            <a:pPr lvl="1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of firms’ output are equal to marginal cost</a:t>
            </a:r>
          </a:p>
          <a:p>
            <a:pPr lvl="1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prices of two products are equal to the ratio of substitution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products</a:t>
            </a:r>
          </a:p>
          <a:p>
            <a:pPr lvl="1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long run, the economic profit of firms is equal to zero</a:t>
            </a:r>
          </a:p>
          <a:p>
            <a:pPr lvl="1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supply of products are equal to demand for them.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63" y="3720352"/>
            <a:ext cx="3012630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SECOND BEST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what happens if one of the above-mentioned conditions is not met for any reason?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if the market does not reach equilibrium and demand will not match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supply?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firms set prices based on marginal rates and consumers their optimum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prices and marginal rates of substitution or will market operate on different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principles?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one of the conditions of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will not be met, it will change the other conditions (i.e. firms will not set their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based on marginal costs and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sumers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set their optimum based on above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mentioned ratio).</a:t>
            </a:r>
            <a:endParaRPr lang="en-GB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4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SECOND BEST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we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apply this theory to international trade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 open economy 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equilibrium, it follows from the fact that the optimal government policy is a free trade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and each protectionist intervention reduces economic efficiency and national wealth.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case, we can name the free trade policy as the first best choice and such a situation when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efficiency cannot increase, we call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nirvana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real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reach this situation, there are plenty of distortions and imperfections (externalities,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intervention, firms are price makers, imperfect information, etc.).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are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imperfections, it reduces economic efficiency and national wealth. We can call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achieved in such a situation as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second-best optimum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trade policy through action (protectionist measures) will lead the economy to the second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optimum, and this optimum, which is at a lower level than the best optimum, is called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best option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2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DEPENDENCY THEORY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v-SE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Raúl Prebisch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Hans W. Singer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onclusions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known as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Singer-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Prebisch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thesis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Prebisch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-Singer thesis or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Prebisch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-Singer hypothesis)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 in 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countries, which they called "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(they were OECD member countries) often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economic problems of poorer countries, called "periphery" (they considered for them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of Latin America, Africa and Asia, and countries with a low GNP per residents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single-commodity export specialization)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ased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fact that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"primary production is located in the periphery and the other degrees of sophistication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spending in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and they exchange this production between each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incomes from international trade flowed into the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since they processed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products from primary commodities and sold them back to peripherals, which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value added.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obstacle to the development of peripheral economies, which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recommended to remove by focusing on industrialization through the form of import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6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DEPENDENCY THEORY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conclusion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terms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worsen between primary products and manufactured goods, which mean that peripherals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able to import still smaller quantities of industrial products at the same – unchanging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foreign trade.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of the reasons for this deterioration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elasticity of demand for industrial goods is greater than the income elasticity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for primary products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income grows, so the demand for industrial goods is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faster than the demand for primary commodities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time, the technology is also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improving, which means that wages are increasing and profits of firms and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able 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accumulate savings, but in the peripheral economies, where is not so noticeable technological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is not achieved high profits and wages and savings are "dissolved" in lower prices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2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DEPENDENCY THEORY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everal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contentious issues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distinction of the concept of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backwardness and underdevelopment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while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backwardness reflects the use of available resources in a peripheral economy, but 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nderdevelopment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means unused resources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economies in terms of historical context are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poor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lagged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the scientific or enlightened development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because of they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relegated by these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role of supplier of cheap agricultural products,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 and cheap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and thus were deprived of the opportunity 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their resources to compete with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term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interest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identified with meeting the needs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poor people from peripheries and is neglect of meeting the needs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or government needs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misuse of resources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time, which is maintained not only through the power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states (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but also through the power of elites in the dependent states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(peripheries), whose interests are the same, since these elites were educated in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3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IMMISERIZING GROWTH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Jagdish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Bhagwati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might lead to a decline 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welfare. Although he did not define that these economies may be developing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countries, this theory was accepted by many advocates of protectionism, especially in less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economies, "in whose exports dominate simple primary products"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ased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analysis of the impact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deteriorating terms of trade.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possibility that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immiserizing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occurs is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conditioned by the inelastic demand of the rest of the world (in our model, i.e. the second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economy) and growth reducing the domestic production of the exported goods.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immiserizing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include low ratio of export to domestic production (GDP)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low elasticity of demand for exported goods, due to their changing prices.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328" y="5050849"/>
            <a:ext cx="1880907" cy="11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OVERLAPPING DEMAND THEORY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M. S.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Burenstam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Linder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ypothesis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later called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Linder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demand unlike the theory factor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that are focused on the supply side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with the similar demand will develop a similar industry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will trade with each other with a similar,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differentiated product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main determinant of trade flows between the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economies is the </a:t>
            </a: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preferences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effect of the domestic market in the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exported products. </a:t>
            </a:r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economy should export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goods for which they have a large domestic market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distance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trade between economies is increasing, while it cannot be understood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as the geographic remoteness, but rather as the </a:t>
            </a: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distance</a:t>
            </a:r>
            <a:endParaRPr 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6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TECHNOLOGICAL GAP THEORY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V.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Posner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ssumes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trade can be caused by technological changes and development that affect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sectors and not the others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these changes, which are actually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arise comparative advantages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accompanied by increased exports of these goods (and increased income).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this advantage is losing, since the rest of the world begins to imitate innovation.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situation, the original innovator economy try to "come into the market" with another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that should lead and then repeats the above-described mechanism.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follows that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 cause the constant time-limited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gaps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innovator and imitators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424" y="4809239"/>
            <a:ext cx="2195232" cy="14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UNION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Jacob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Viner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static and dynamic effects of the lower forms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along with its effects on international trade, which he called the creation, transfer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deflection of trade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creation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by which the result of the establishment of the custom union the international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increases.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such a growth is: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consumption effect, which is reflected in a decline in domestic prices of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imported product, when consumers increase purchases of goods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production effect, which does not have such a positive effect on domestic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economy, because the elimination of tariffs can cause that foreign production crowd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the domestic production.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5239889"/>
            <a:ext cx="2761129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32424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Infant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 Best</a:t>
            </a:r>
            <a:endParaRPr lang="en-GB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Immiserizing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Custums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Union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1415" y="1406900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UNION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of trade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occur when imports from third countries are substitute of import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another member state of the union on the basis of the abolition of tariff barriers.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the trade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when they are imposed higher duties on imports from nonmember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than were before the creation of the customs union, which leads to a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imported products.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analysis will be further developed in two directions – we will try to summarize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reactions (static effects) and long-term reactions (dynamic effects) on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a customs union.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9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UNION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customs union has a static positive effect in the short term.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long-term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optimal impact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customs union because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economies reach the maximum volume of consumption with minimal cost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occur the situation, which we call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sub-optimal impact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firms 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economy Beta will not adjust to the new conditions and products from economy Alpha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(through lower prices) into the economy Beta.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causes a further decline in demand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goods from economy Beta, which are ultimately crowded out and the consumed amount will reduce.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that those not very optimal conditions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met, the state interventions through appropriate economic policy are necessary.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UNION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obstacles that prevent the unlimited mobility – these include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physical, fiscal and technical barriers: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barriers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physical checks at national borders (for example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 quotas on Japanese products, which were broken down between the Member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States, the license check against international transport or subsidies under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agricultural policy, when he had to control the movement of agricultural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barriers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various indirect and direct taxes (value added tax,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tax)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echnological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barriers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non-uniform technical, sanitary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standards that are the most difficult to remove from these three types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barriers and there are the subject of lawsuits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582" y="4669325"/>
            <a:ext cx="1807229" cy="1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066800"/>
            <a:ext cx="10558603" cy="5072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AREA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Mundell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geographical area with internal mobility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external factor immobility, where should maximize its economic efficiency based 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single currency.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escribes the optimum conditions for the unification of currencies, or to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currency, and often is used for affirmative or disapproving justification, whether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other economy is ready to enter into the higher forms of integration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these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guarantees a good balance between the costs and benefits of monetary union, 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these conditions are not met, they lead to the opposite situation.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57" y="4905676"/>
            <a:ext cx="2459973" cy="12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AREA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conditions include: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sufficient level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mobility between different parts of the monetary union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lowest possible degree of wage and price fixation within the individual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endowments of natural resources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synchronization of the business cycle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 degree of diversification of foreign trade and homogeneous structure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symmetry of positive and negative external shocks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an adequate mechanism of fiscal compensation.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exchange rate of the national economy is considered as an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tool for economic policy to adapt to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asymmetric shock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situation, which affects only a particular national economy and causes in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economies differentiated impacts, especially on economic growth and employment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66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AREA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Friedman has already formulated the assumption, based on the fact that if there is an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 immobility, prices and wages are fixed and if there are supply or demand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shocks (asymmetric shocks) is better when the economy has a floating exchange rate.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this exchange regime, the economy can adjust these shocks.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economy fixe an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rate, it results in negative changes in the price level and unemployment.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monetary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belong to the positive effects and there are expressed: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transaction costs in the form of e.g. the abolition of bank charges for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transactions (it is estimated that banks in the EU have lost half their income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small open economies, reducing the impact of changes of exchange rate on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level and real growth.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8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6537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AREA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OCA in international trade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 reduction in the uncertainty of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investment by increasing the stability of the exchange rate and reduction of the risk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currency crises and especially by the expansion of foreign trade and increase of mobility of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between member states of monetary union (due to lower transaction costs and risks).</a:t>
            </a:r>
          </a:p>
          <a:p>
            <a:pPr algn="just"/>
            <a:r>
              <a:rPr lang="cs-CZ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has its negatives or cost. This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can be the </a:t>
            </a: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economic stability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arises from the inability to use 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xchange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 and monetary policy to stabilize output and employment. </a:t>
            </a:r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some unclear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and these can be the impact of the fiscal policy of nation-states, since the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 of the policy can eliminate the asymmetric shocks and on the other hand, leads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higher costs of it, and further it is a loss of so-called </a:t>
            </a:r>
            <a:r>
              <a:rPr lang="en-US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seigniorage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(revenue that government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by financing the budget deficit by changing the monetary base) and its distribution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the participating economies.</a:t>
            </a:r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30082" y="3198168"/>
            <a:ext cx="562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-Bold"/>
              </a:rPr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47206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of the oldest alternative theories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Friedrich List (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an economy whose production is in its initial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(infant) stage, cannot operate on the basis of free trade with countries that are already mature,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absence of competitiveness of their products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espite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constant efforts to liberalize international trade, the protectionist arguments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theory of the infant industry are still relevant, since with the new arrangement of postwar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economy and the emergence of a group of developing economies, raised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of whether they are able to be involved in liberalized trade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841" y="1164853"/>
            <a:ext cx="1310853" cy="14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311508"/>
            <a:ext cx="10615501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theory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assume that the protectionist measures could be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hand, domestic firms, protected by e.g. import tariffs, would be able to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the increased costs of production and began to profit from higher prices of products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over time, because of the experience and knowledge reduce costs of production and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protectionism then could be continuously reduced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country based 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comparative advantages should specialize in the production, which has a lower costs 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less productive and less effective production leave to the others.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problem is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 in the resolution of static and dynamic comparative advantages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14805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pure theory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is based on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comparative advantages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 most efficient allocation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one point in time), the theory of infant industry is based on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comparative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most efficient allocation in the long term).</a:t>
            </a:r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effect in the long term (dynamic model)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the negative effects of short-term (static model), and therefore the application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infant industry for emerging industries is (in our case the beer production in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Beta) justified.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885" y="4473388"/>
            <a:ext cx="1823332" cy="15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16889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riticism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 against the introduction of the theory of infant industry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possible emergence of externalities, when in this case is this theory only the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second-best choice and there is other, more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efficient, method, and that is production subsidy, which does not cause the shift of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curve, therefore no losses of consumer and surplus of producer – the cost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introduction of subsidies are thus smaller than in the theory of infant industry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 moreover causes the loss of consumer), which means that even though it is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beneficial for the economy, it does not necessarily be the best.</a:t>
            </a:r>
          </a:p>
          <a:p>
            <a:pPr lvl="1" algn="just"/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providing protectionist measures that may be counterproductive in the long term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(bring more costs than profit from protectionism and bring even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inefficient firms profits)</a:t>
            </a:r>
          </a:p>
          <a:p>
            <a:pPr lvl="1" algn="just"/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removal of impulses to the development of firms themselves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lack of awareness in the implementation of protectionist measures – the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have to know the potential of each sector, as these sectors (and their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support) will affect the others, etc.</a:t>
            </a:r>
          </a:p>
          <a:p>
            <a:pPr lvl="1" algn="just"/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complicated estimate of the correct settings of the above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for the right sector and for the right time.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2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88607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INTERNATIONAL VALUE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Karl Marx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lebour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prove the erroneousness of the theory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reciprocal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eciprocal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demand cannot affect the international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xchange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 (relative price changes), but the change of demand in one economy for the products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economy (price increase) will cause a change in supply of demanded product (and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to the original value of production)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exchange ratios are not determined by relative prices, but by the value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exchange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value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determined on the basis of the international division of 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social relation between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producers of different countries, which was shown by exchanging their products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687" y="1164853"/>
            <a:ext cx="1474432" cy="10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7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INTERNATIONAL VALUE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size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international value was determined by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socially necessary 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expended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largest suppliers of products on international market.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is not a mere exchange of use value of goods for goods, but also by the exchange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included in this goods.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fundamental contradiction in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theory: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products are exchanged in international trade, it means as mentioned above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there is exchanged the same amount of socially necessary 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since in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economies, there are different initial conditions and thus different costs of production, the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national work is differ.</a:t>
            </a: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1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INTERNATIONAL VALUE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irms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less developed countries produce their products at higher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costs (on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if they are not the largest suppliers, then they trade 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markets at lower price than their national ones and vice versa (the developer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have lower costs and sell at higher value than is their national one).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expresses the economic inequality and its removal at the international level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possible in most cases due to limiting factors such as less skilled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or less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modern technologies.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Marx recommend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trade, since on the base of comparative advantages the less developed economy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obtains more use value than if would produce the product by itself.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imported product would expend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national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before.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14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3544</Words>
  <Application>Microsoft Office PowerPoint</Application>
  <PresentationFormat>Širokoúhlá obrazovka</PresentationFormat>
  <Paragraphs>193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Times-Bold</vt:lpstr>
      <vt:lpstr>Motiv Office</vt:lpstr>
      <vt:lpstr>Alternative and Integrative Theories of Trade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118</cp:revision>
  <dcterms:created xsi:type="dcterms:W3CDTF">2016-11-25T20:36:16Z</dcterms:created>
  <dcterms:modified xsi:type="dcterms:W3CDTF">2021-02-15T09:05:06Z</dcterms:modified>
</cp:coreProperties>
</file>