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1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0" r:id="rId29"/>
    <p:sldId id="312" r:id="rId30"/>
    <p:sldId id="313" r:id="rId31"/>
    <p:sldId id="314" r:id="rId32"/>
    <p:sldId id="316" r:id="rId33"/>
    <p:sldId id="262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4237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Treaties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NAMEE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5486"/>
            <a:ext cx="9621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HISTORY OF INTERNATIONAL AGREEMENTS AND COMMERCIAL</a:t>
            </a:r>
          </a:p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TREATIES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699" y="1109786"/>
            <a:ext cx="10209331" cy="515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Mercantilism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doctrine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free trade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lazess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faire)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 protection and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conditions for trade, while refusing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promoting unequal treaties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intervention in foreign trade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Treaty of Tordesillas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concluded in 1494 between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Portugal and Spain. In this treaty, they defined spheres of influence in the Western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Hemisphere.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agreement of a similar sense was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Methuen Treaty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England and Portugal in 1703. In this treaty, England enforced the increase of its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exports to Portugal in exchange for a reduction in customs duties on imports of Portuguese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treaty basically meant a partial economic subordination of Portugal by England.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CB60B43-35F0-43FB-B302-540511C8FB75}"/>
              </a:ext>
            </a:extLst>
          </p:cNvPr>
          <p:cNvSpPr/>
          <p:nvPr/>
        </p:nvSpPr>
        <p:spPr>
          <a:xfrm rot="3404670">
            <a:off x="933925" y="1580296"/>
            <a:ext cx="625277" cy="386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419553-C18D-436C-9BF0-DBCEF957C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6488">
            <a:off x="5062292" y="1471825"/>
            <a:ext cx="506012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5486"/>
            <a:ext cx="9621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HISTORY OF INTERNATIONAL AGREEMENTS AND COMMERCIAL</a:t>
            </a:r>
          </a:p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TREATIES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699" y="1109786"/>
            <a:ext cx="10209331" cy="515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liberal agreements is an agreement on the establishment of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 Union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1850 or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Cobden-Chevalier Treaty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concluded in 1860 between France 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England, which removed all tariffs between these countries.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protectionism was very massive applied mainly between the two world wars, when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one of the causes of slow economic recovery of economies from the crisis in 30s of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century.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impulse for introduction of general tariff war was the adoption of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Smooth-Hawley Tariff Act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1930, which introduced the highest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 in their previous history in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U.S.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46E1A2-9A42-4BE5-B793-89DAEC86A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291" y="4935071"/>
            <a:ext cx="2405414" cy="11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3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5486"/>
            <a:ext cx="9621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HISTORY OF INTERNATIONAL AGREEMENTS AND COMMERCIAL</a:t>
            </a:r>
          </a:p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TREATIES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699" y="1109786"/>
            <a:ext cx="10209331" cy="515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Smooth-Hawley Tariff Act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1930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92E4D03-6BEE-4E9E-B6AC-3C6FD5E7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204" y="2286840"/>
            <a:ext cx="62674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0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5486"/>
            <a:ext cx="9621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HISTORY OF INTERNATIONAL AGREEMENTS AND COMMERCIAL</a:t>
            </a:r>
          </a:p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TREATIES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109786"/>
            <a:ext cx="10037392" cy="515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fter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World War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again experienced the attempts to limit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regimentation of foreign trade.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level of tariffs became the obstacle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trade and hence the economic growth of individual countries.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activity 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signing of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Agreement on Tariffs and Trade (GATT)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create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Organization (ITO)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 this context we can talk about the emergence of international trade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as such, since only GATT brought rules and principles, which signatory countries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 to follow in their trade policies.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CB33F6-90A2-4906-8FC3-8F73B8A8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767" y="4881282"/>
            <a:ext cx="1896596" cy="11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109786"/>
            <a:ext cx="10037392" cy="515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Agreement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Tariffs and Trade – GATT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23, 1947.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multilateral trade agreement containing a set of rules to be followed by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 parties in the modification and implementation of foreign trade relations.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GATT was signed by 23 countries, including the Czechoslovakia and in 1992,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had 116 countries, which accounted 90 % of world trade. GATT is the basis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policy.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 the implementation of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 and organizing other meetings has been established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secretariat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settled in Geneva. 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430215"/>
            <a:ext cx="10037392" cy="482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principles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based on neo-liberalistic ideas of the benefits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liberalized world trade for all countries that have sought to eliminate all barriers to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should be pursued without discrimination, what should be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ensured by the granting of most-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favoured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-nation clause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industry may be protected only by tariffs and use of quantitative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restrictions should be exceptional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Controversial issues should be solved through consultations between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 parties.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ECE492B-B2A0-4018-B0A7-562A9140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618" y="4624713"/>
            <a:ext cx="1943100" cy="1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250462"/>
            <a:ext cx="10037392" cy="482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 parts of the GATT agreement are so-called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 of concessions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ocuments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which the specific commitments of countries are listed.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documents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mainly import tariffs of each member country, which this country has undertaken to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imports of products originating in any other member country of GATT.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Unification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multilateral concessions was a difficult process, based on reciprocity.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of concession of each member country is relatively stable and cannot be modified on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basis of the requirements of importers or manufacturers.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reducing tariffs and removing obstacles was carried out through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negotiating rounds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(tariff conferences).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meeting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led on the basis 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reciprocity and results of arrangements – a reduction of duties to other participants in GATT –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transmitted through the most-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favoured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-nation clause.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1947 to 1960, the fourth tariff conferences took place.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negotiations took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time than one year and for this reason they were marked as GATT negotiation rounds.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6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184310"/>
            <a:ext cx="10115546" cy="5067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was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Dillon Round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took place in the years 1960-61 and aims to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tariffs.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Negotiations in this round were carried out by representatives of producers,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accounted for 80 % of world production of the given commodity and they agreed with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customers to reduce tariffs.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round was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Kennedy Round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place from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May 1964 to mid-May 1967.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negotiation round, the gradually reduction of tariffs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 average of 50 % was achieved.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this round also dealt with the issue of antidumping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importance has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Tokyo Round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(1973-1979),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non-tariff measures and framework trade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 were discussed.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 were reduced by another 20 %. 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had to deal with a new phenomenon – the rise of the use of technical barriers to trade,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often had more restrictively effect than custom duties.</a:t>
            </a: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5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477666"/>
            <a:ext cx="10115546" cy="468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on Technical Barriers (TBT)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aimed to eliminate confusion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law, was adopted.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obligation 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notification, i.e. the obligation of country to provide the prepared technical standard or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for comment and assessment to other member states.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requirement to base on the existing international standards adopted by 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(International Organization for Standardization) and IEC (International Electrotechnical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Commission) while when formation of the national standards and regulations.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ntities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are interested in a particular market or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established on it, are in time informed about the technical terms and their changes, what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their costs and increase their competitiveness.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drawback of the Tokyo round was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lack of institutional ensuring of agreement and thus the possibility of continuing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discrimination.</a:t>
            </a: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5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492738"/>
            <a:ext cx="10115546" cy="466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GATT round of negotiation was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Uruguay Round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took place from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 to 1992.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round was focused on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conclusion of the most comprehensive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on intellectual property and trade in services and furthermore 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enforcement of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further reduction of tariffs by one-third, but also reduction of government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subsidies on agricultural production and the liberalization of agricultural trade. 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to a dispute between the USA and the EU.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Blair House Agreement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1992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agreement between the United States and the European Union on export subsidy and domestic subsidy reduction commitments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EE5FA8C-01D2-49DC-BB5C-0C665AA5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107" y="4406433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0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32424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Contractual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Treaties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Doha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endParaRPr lang="en-GB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383324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Uruguay Round constituted the following problems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tariffs by 30%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liberalization of trade in tropical plants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liberalization of trade in fish, wood, non-ferrous metals and minerals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in subsidies, tariff reduction and reducing of the impacts 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sanitary standards in agricultural production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 the trading rules of intellectual property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a framework of rules for trade liberalization in services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audio-visual equipment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simplification of procedural forms in resolving disputes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institutional reorganization of GATT with the aim to establishing the World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should replace GATT.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5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795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GENERAL AGREEMENT ON TARIFFS AND TRADE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383324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Uruguay round was completed on April 15, 1994 in Marrakesh (Morocco), where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signed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Marrakesh Declaration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appreciating the results of the Uruguay Round and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signed the Final Act summarizing the results of the negotiations.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covered in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establishing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Trade Organization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its attachments are all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 multilateral agreements.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Uruguay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did not solve the problem that shown as fundamental for the functioning of world trade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is the issue of protectionism of agriculture production from the EU and the USA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4B1218-7FFE-4F15-AA94-94D0DB34B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97" y="4729722"/>
            <a:ext cx="33909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6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383324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negotiations were marked by that it was initially created as a temporary business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subsidiary bodies were created as well as the rules of negotiations were set. These facts gave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GATT the character of an international organization. This situation did not complicate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activities, if only a few countries signed the agreement.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60s of the last century, a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number of countries – especially developing countries – acceded to an agreement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have brought their economic problems, but also customs and traditions.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critical was shown the situation during the Tokyo Round, when the contracting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parties stood in front of virtually insurmountable procedural problems especially in non-tariff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was adopted a number of side agreements and arrangements.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6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484924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December 1995, in Marrakech held 51st meeting of the GATT member countries that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decided to terminate the activities of the secretariat and the replacement of the activities of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Trade </a:t>
            </a:r>
            <a:r>
              <a:rPr lang="en-US" alt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(WTO). 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commenced operations on 1 January 1995.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is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entity in the world economy and has a role to play third pillar affecting world trade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economy along with the IMF and the IBRD.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is a full-fledged organization,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GATT was the only intergovernmental agreement.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core of the WTO action is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issue groomed by GATT, but expanded to all changes and arrangements that were added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original agreement during its existence.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unlike GATT has a wider scope, brings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regulation of international trade in services, intellectual property and investment issues.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2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484924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establishes a common institutional framework for trade relations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countries to all agreements that annexed to the agreement. This is the current GATT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 in the Uruguay Round.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has legal personality and it is built on the approach 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single commitment, where WTO members must adopt a set of commitments.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allows avoiding the free-riding of some members on the benefits without providing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reciprocity.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membership is conditioned by participation in the four multilateral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 (Agreement on Trade in Civil Aircraft, Agreement on Government Procurement,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on meat and Agreement on dairy products).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7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484924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of the WTO are based on the following principles: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liberalization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effort of permanent removal of tariff and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non-tariff barriers to trade)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multilateralism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it expresses the situation when the discussion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problems involving more participants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consolidation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it lays in the fixation of the existing tariff level,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signatory countries can not arbitrarily change their amount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non-discrimination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lays in the providing of the same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in comparison with other entities and is promoted through the most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favoured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-nation clause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parity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same treatment to foreign goods and persons as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domestic from the moment they cross the country's borders.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95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30216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supreme body of the WTO is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Ministerial Conference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addresses the issues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paramount importance, meets at least once a year.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meeting was held in 1996 in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Singapore. Individual countries then represent permanent representatives at the WTO.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Council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highest-level decision-making body, which carry out the functions of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other permanent bodies subordinated to the General Council – the Council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Trade in Goods, the Council for Trade in Services and the Council for Trade-Related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Intellectual Property Rights.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Ministerial Conference and the General Council have the exclusive right to make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interpretation of the WTO Agreement and all multilateral agreements.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meetings of the Ministerial Conference and the General Council, each country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one vote and decisions are taken by majority of votes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85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30216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establisment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WTO was held by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11th C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onferences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C1B488-9C32-45FF-B74F-B2C0053EB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43" t="41596" r="55898" b="16011"/>
          <a:stretch/>
        </p:blipFill>
        <p:spPr>
          <a:xfrm>
            <a:off x="2962031" y="2102338"/>
            <a:ext cx="5359453" cy="40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2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493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DOHA DEVELOPMENT ROUND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text that was adopted at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in Doha, is so-called the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Doha Development Agenda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represents the first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program of multilateral trade liberalization and the adoption of new rules since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WTO.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negotiations were still in progress under the GATT.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Doha Development Round has chosen an ambitious goal to resolve the most contentious area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protection of agricultural markets, namely the reduction of subsidies to farmers that distort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free market, reduction of import duties on agricultural production and the reduction of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subsidies, both on the side of economically developed countries and in developing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countries.</a:t>
            </a:r>
          </a:p>
        </p:txBody>
      </p:sp>
    </p:spTree>
    <p:extLst>
      <p:ext uri="{BB962C8B-B14F-4D97-AF65-F5344CB8AC3E}">
        <p14:creationId xmlns:p14="http://schemas.microsoft.com/office/powerpoint/2010/main" val="3057738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44247"/>
            <a:ext cx="10115546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DOHA DEVELOPMENT ROUND</a:t>
            </a:r>
          </a:p>
          <a:p>
            <a:pPr algn="just"/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service market should be released, the competitive environment for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investment should be strengthened and there should be an increase in transparency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procurement and non-tariff barriers to trade should be disposed, the so-called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Singapore issues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mainly related to: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guaranteeing the rights of foreign investors in the host country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ensuring of equal conditions of free competition for domestic and foreign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simplification of procedures when moving goods across borders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customs procedures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ensuring of possibilities allowing foreign companies to bid for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contracts.</a:t>
            </a:r>
          </a:p>
        </p:txBody>
      </p:sp>
    </p:spTree>
    <p:extLst>
      <p:ext uri="{BB962C8B-B14F-4D97-AF65-F5344CB8AC3E}">
        <p14:creationId xmlns:p14="http://schemas.microsoft.com/office/powerpoint/2010/main" val="293178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CONTRACTUAL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222" y="1748966"/>
            <a:ext cx="10217147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commercial treaty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framework agreement between the two states, which contains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principles of mutual handling of the parties in the field of economic relations.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treaties are concluded at the highest level (head of state) and they are long-term.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provisions on conditions of import and export of goods and customs, tax and fee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EA2A7F2-9955-411B-B8B2-2437CC8E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994" y="4356847"/>
            <a:ext cx="1500611" cy="16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5754" y="1078319"/>
            <a:ext cx="10330511" cy="5306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DOHA DEVELOPMENT ROUND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 in the negotiations was an agreement the U.S. and the EU in June 2003, when they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agreed on a common approaches certain issues.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committed themselves in Doha to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 reduce subsidies to farmers, which reach 300 billion USD per year, what is six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more than the economic aid to developing countries.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a pressure group known as the G21 and they categorically rejected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reduction of agricultural subsidies by concessions on Singapore issues from their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G21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Argentina,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Bolivia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Chile, Ecuador, Egypt,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Philippines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Guatemala, India,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Paraguay, Peru,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Venezuela. These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2002 8.1%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EU has offered a compromise and excluded the issues of investments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from negotiations, the agreement was not reached because Japan and South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 protested and conference was ended.</a:t>
            </a:r>
          </a:p>
        </p:txBody>
      </p:sp>
    </p:spTree>
    <p:extLst>
      <p:ext uri="{BB962C8B-B14F-4D97-AF65-F5344CB8AC3E}">
        <p14:creationId xmlns:p14="http://schemas.microsoft.com/office/powerpoint/2010/main" val="1546467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5754" y="1078319"/>
            <a:ext cx="10330511" cy="5306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DOHA DEVELOPMENT ROUND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 in the negotiations was an agreement the U.S. and the EU in June 2003, when they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agreed on a common approaches certain issues.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committed themselves in Doha to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 reduce subsidies to farmers, which reach 300 billion USD per year, what is six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more than the economic aid to developing countries.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a pressure group known as the G21 and they categorically rejected 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reduction of agricultural subsidies by concessions on Singapore issues from their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G21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Argentina,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Bolivia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Chile, Ecuador, Egypt,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Philippines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Guatemala, India,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Paraguay, Peru,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Venezuela. These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2002 8.1%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EU has offered a compromise and excluded the issues of investments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from negotiations, the agreement was not reached because Japan and South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 protested and conference was ended.</a:t>
            </a:r>
          </a:p>
        </p:txBody>
      </p:sp>
    </p:spTree>
    <p:extLst>
      <p:ext uri="{BB962C8B-B14F-4D97-AF65-F5344CB8AC3E}">
        <p14:creationId xmlns:p14="http://schemas.microsoft.com/office/powerpoint/2010/main" val="336863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2700" y="367044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WORLD TRADE ORGANIZATION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5754" y="1078319"/>
            <a:ext cx="10330511" cy="5306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52E79A9-2C56-4C8B-8949-0271F0A17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17" y="1203839"/>
            <a:ext cx="7045777" cy="4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7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30082" y="3198168"/>
            <a:ext cx="562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-Bold"/>
              </a:rPr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CONTRACTUAL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1775" y="1434741"/>
            <a:ext cx="10217147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clause sets these provisions, where the most important clauses are: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reciprocal clause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commits the partners to provide to each other the same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equivalent benefits.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direct contractual arrangement because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of the rights and obligations arises directly from the agreement.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 and obligations are interconnected so that the parties are deemed to be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and mutually conditional.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Reciprocity may refer to the same thing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(both sides are agreed to the same process) and the various things that the parties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stipulating.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25D522-277B-415A-804E-42B245333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956" y="4850091"/>
            <a:ext cx="2432735" cy="1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CONTRACTUAL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4885" y="1561397"/>
            <a:ext cx="10037394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clause sets these provisions, where the most important clauses are: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 clause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(equal treatment or national treatment), which expresses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commitment to the treat the people and goods in the other country as in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country.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clause eliminates discrimination in the treatment of foreign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 and things in comparison to national. GATT governs by this clause 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III of the Treaty.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altLang="cs-CZ" sz="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64CFE2-DC4D-4E2D-8A56-70CCFB4AD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399" y="4242062"/>
            <a:ext cx="2026248" cy="13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1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CONTRACTUAL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1777" y="1539790"/>
            <a:ext cx="10037394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clause sets these provisions, where the most important clauses are: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most-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favoured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-nation clause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(equal treatment or national treatment), which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the country to provide each other with all the benefits, which were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 or will be provided in a future to the third country.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clause can be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positively or negatively. In the first case, countries undertake to provide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benefits granted to third parties, in the second case, undertake to not treat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goods and persons worse than in the third countries.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most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clause in international trade. Its application has contributed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to the liberalization of world trade.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this clause is binding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all member countries of GATT.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altLang="cs-CZ" sz="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CONTRACTUAL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1777" y="1483243"/>
            <a:ext cx="10037394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agreement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also bilateral in nature and is based on commercial treaty.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 specify the commercial treaties for a given period (usually one year).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adjust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trade relations, set the scope and commodity structure of the exchange of goods.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Annexes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lists of traded commodities, which are either contingent (includes fixed amount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commodity) or non-contingent that have only indicative nature with showing such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 can be traded.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contingent agreement sets only the commitment that state will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prevent the imports or exports as well as it issue an import license.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1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CONTRACTUAL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700" y="1281724"/>
            <a:ext cx="10037394" cy="4845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 agreements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concluded if the issue of payments is not addressed in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payments commercial treaty.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agreement between states or central banks about ways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settlement of claims and liabilities arising from mutual relations.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specifies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 in which it will be charged, the number of accounts, payment titles, interest yield,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limit, etc.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credit agreements: a payment agreement in free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convertible currency or agreement of payments in clearing currency.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clearing is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that is used if the currency of one or both countries is not freely convertible.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clearing payments, the settlements do not pass the state borders. Importers of participating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refer their salaries to the clearing bank of their country and exporters getting paid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same bank in terms of national currency.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 certain period of time (usually at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year) the balance between authorized banks is just adjusted by the agreed way.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9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5486"/>
            <a:ext cx="9621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HISTORY OF INTERNATIONAL AGREEMENTS AND COMMERCIAL</a:t>
            </a:r>
          </a:p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TREATIES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2699" y="1109786"/>
            <a:ext cx="10209331" cy="515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is the oldest form of external economic relations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dawn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history, the long-distance trade was linked at that time known civilizations.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 Road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 China and the Middle East, which was the trade that connected the Mediterranean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and Europe.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successful development of this trade required stable conditions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under which it could take place.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should be ensured by contracts concluded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parties concerned – states (in the Middle Ages they were also various port cities 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groupings, such as "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Hansa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 – to the ensuring these conditions.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these contracts were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reflected both the approaches of the concerned parties to the trade as a source of wealth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power-political interests.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huge impetus to the further development of international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was represented by overseas voyages of discovery.</a:t>
            </a:r>
            <a:endParaRPr lang="cs-CZ" alt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08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3607</Words>
  <Application>Microsoft Office PowerPoint</Application>
  <PresentationFormat>Širokoúhlá obrazovka</PresentationFormat>
  <Paragraphs>208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Times-Bold</vt:lpstr>
      <vt:lpstr>Motiv Office</vt:lpstr>
      <vt:lpstr>International Trade Agreements and Commercial Treaties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204</cp:revision>
  <dcterms:created xsi:type="dcterms:W3CDTF">2016-11-25T20:36:16Z</dcterms:created>
  <dcterms:modified xsi:type="dcterms:W3CDTF">2020-03-27T11:17:33Z</dcterms:modified>
</cp:coreProperties>
</file>