
<file path=[Content_Types].xml><?xml version="1.0" encoding="utf-8"?>
<Types xmlns="http://schemas.openxmlformats.org/package/2006/content-types">
  <Default Extension="png" ContentType="image/png"/>
  <Default Extension="jfif" ContentType="image/jpe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6" r:id="rId13"/>
    <p:sldId id="325" r:id="rId14"/>
    <p:sldId id="327" r:id="rId15"/>
    <p:sldId id="328" r:id="rId16"/>
    <p:sldId id="329" r:id="rId17"/>
    <p:sldId id="330" r:id="rId18"/>
    <p:sldId id="332" r:id="rId19"/>
    <p:sldId id="331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262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13. 5. 2020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44237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Macroeconomics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Open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</a:t>
            </a: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Ingrid Majerova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NAMEE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274268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question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how large the changes of exchange rates have to be to ensure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restoration of balance of payments equilibrium?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olved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A. Marshall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term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elasticity of imports and exports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 a change in demand for products of the country in response to a change in price by 1%. Price elasticity of imports and exports show the sensitivity of exports and imports to price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changes. 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imbalance of balance of payments does not induce changes in internal prices 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economy, but changes of exchange rates and through them, the changes in the prices 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 in foreign currency. The price elasticity expresses e.g. the volume change of 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exports to the U.S. in decline (rise) of exchange rate GBP/USD. The price elasticity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imports and exports depend on substitution of one good to other one. The easier the goods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substitutable, the price elasticity of imports and exports increased. </a:t>
            </a:r>
            <a:endParaRPr lang="en-GB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92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7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remove the deficit of balance of payments through the currency depreciation 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Marshall-Lerner condition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fulfilled.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defined by equation (7.1):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where: 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elasticity of import</a:t>
            </a:r>
          </a:p>
          <a:p>
            <a:pPr marL="0" indent="0" algn="just">
              <a:buNone/>
            </a:pP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elasticity of export</a:t>
            </a:r>
          </a:p>
          <a:p>
            <a:pPr algn="just"/>
            <a:endParaRPr lang="cs-CZ" sz="1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E019F858-CBE8-4B6F-BAA0-01512BA4F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122" y="3429000"/>
            <a:ext cx="8956430" cy="669164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CF9C9118-CD35-46E5-BF2F-DB091A3411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0" y="3002900"/>
            <a:ext cx="2242446" cy="31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9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6"/>
            <a:ext cx="10217147" cy="4798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Marshall-Lerner condition says: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sum of the elasticity of demand for export and elasticity of demand for import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greater than 1, then the devaluation improves net export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sum of these elasticities is equal to 1, then devaluation has no effect on 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account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if the sum is less than 1, the devaluation worsens the current account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these theories did not take into account the possibility of </a:t>
            </a:r>
            <a:r>
              <a:rPr lang="en-US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thesauration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in the country with the inflow of gold and in the existence of available factors 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production, the ability to invest idle funds into the next production, which would prevent 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rises in prices. 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connection between foreign trade and GDP growth was devoted to 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 macroeconomics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169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6"/>
            <a:ext cx="10217147" cy="4798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understanding the relationship between foreign trade and the product of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 is necessary to remind the basic Keynes’ idea that the size of the product 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determined by the level of purchase effective demand, i.e. the amount of cash expenditures 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country.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closed economy, the purchase effective demand consists of spending 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consumption, investment and government spending. The left side indicates the right side,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means that the size of expenditure determines the amount of product and there is relation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14DE221-AA8F-46B7-A22E-E517C282C9F2}"/>
              </a:ext>
            </a:extLst>
          </p:cNvPr>
          <p:cNvSpPr/>
          <p:nvPr/>
        </p:nvSpPr>
        <p:spPr>
          <a:xfrm>
            <a:off x="1397732" y="5018651"/>
            <a:ext cx="707023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C+I+G = Y 					(7.2)</a:t>
            </a:r>
          </a:p>
          <a:p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A0EC4322-C707-44FA-AA13-CC30140E02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7855" y="4713180"/>
            <a:ext cx="2411165" cy="128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976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6"/>
            <a:ext cx="10217147" cy="4798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an open economy, there are additional expenditures accruing to above-mentioned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expenditures, and that are the expenditures of foreign entities spent on goods of the 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country, which are the value of exports of the given country.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same time, the part of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of the domestic population is spent on foreign products, whose value is the 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imports of the country. This value is not involved in product formation of the 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country, but in the product formation of other countries, and therefore it must be deducted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expenditure.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5810BE06-C5E4-4C45-B61F-46AA86C83FC2}"/>
              </a:ext>
            </a:extLst>
          </p:cNvPr>
          <p:cNvSpPr/>
          <p:nvPr/>
        </p:nvSpPr>
        <p:spPr>
          <a:xfrm>
            <a:off x="2922954" y="5181601"/>
            <a:ext cx="64633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(C-M)+I+G+X = Y 					(7.3)</a:t>
            </a:r>
          </a:p>
        </p:txBody>
      </p:sp>
    </p:spTree>
    <p:extLst>
      <p:ext uri="{BB962C8B-B14F-4D97-AF65-F5344CB8AC3E}">
        <p14:creationId xmlns:p14="http://schemas.microsoft.com/office/powerpoint/2010/main" val="562089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6"/>
            <a:ext cx="10217147" cy="4798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an open economy, there are additional expenditures accruing to above-mentioned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expenditures, and that are the expenditures of foreign entities spent on goods of the 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country, which are the value of exports of the given country.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same time, the part of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of the domestic population is spent on foreign products, whose value is the 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imports of the country. This value is not involved in product formation of the 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country, but in the product formation of other countries, and therefore it must be deducted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expenditure.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5810BE06-C5E4-4C45-B61F-46AA86C83FC2}"/>
              </a:ext>
            </a:extLst>
          </p:cNvPr>
          <p:cNvSpPr/>
          <p:nvPr/>
        </p:nvSpPr>
        <p:spPr>
          <a:xfrm>
            <a:off x="2922954" y="5181601"/>
            <a:ext cx="64633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(C-M)+I+G+X = Y 					(7.3)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BCCB1E5E-7F6B-452D-B3A2-1A0A96A6E253}"/>
              </a:ext>
            </a:extLst>
          </p:cNvPr>
          <p:cNvSpPr/>
          <p:nvPr/>
        </p:nvSpPr>
        <p:spPr>
          <a:xfrm>
            <a:off x="2922954" y="5773559"/>
            <a:ext cx="6330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C+I+G+(X- M) = Y 					(7.4)</a:t>
            </a:r>
          </a:p>
        </p:txBody>
      </p:sp>
    </p:spTree>
    <p:extLst>
      <p:ext uri="{BB962C8B-B14F-4D97-AF65-F5344CB8AC3E}">
        <p14:creationId xmlns:p14="http://schemas.microsoft.com/office/powerpoint/2010/main" val="2163489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344606"/>
            <a:ext cx="10217147" cy="4798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(X-M) is also known as a net export (NX). Previous equation (7.4) can 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 as: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above it follows that export increases product and import reduces it, or trade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surplus increases product and deficit of the balance of payment reduces it. From the abovementioned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can be derived the condition for the equilibrium of open economy. If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a balance of closed economy expressed by the relationship I=S and simultaneously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G=T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27D925C1-E763-4604-B909-AC875C5BA4D6}"/>
              </a:ext>
            </a:extLst>
          </p:cNvPr>
          <p:cNvSpPr/>
          <p:nvPr/>
        </p:nvSpPr>
        <p:spPr>
          <a:xfrm>
            <a:off x="3079261" y="2774461"/>
            <a:ext cx="59084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000" dirty="0"/>
              <a:t>C+I+G+NX = Y </a:t>
            </a:r>
            <a:r>
              <a:rPr lang="cs-CZ" sz="2000" dirty="0"/>
              <a:t>				</a:t>
            </a:r>
            <a:r>
              <a:rPr lang="nn-NO" sz="2000" dirty="0"/>
              <a:t>(7.5)</a:t>
            </a:r>
            <a:endParaRPr lang="cs-CZ" sz="200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08B0DB10-7689-4F06-ADA5-2B8644C8889A}"/>
              </a:ext>
            </a:extLst>
          </p:cNvPr>
          <p:cNvSpPr/>
          <p:nvPr/>
        </p:nvSpPr>
        <p:spPr>
          <a:xfrm>
            <a:off x="3166948" y="5513394"/>
            <a:ext cx="5523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I+G = S+T 				(7.6)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8774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11775" y="1266452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the equilibrium condition for an open economy can be expressed by following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(7.7):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pl-PL" altLang="cs-CZ" sz="2000" dirty="0">
                <a:cs typeface="Times New Roman" panose="02020603050405020304" pitchFamily="18" charset="0"/>
              </a:rPr>
              <a:t>X+I+G = S+T+M 				(7.7)</a:t>
            </a:r>
          </a:p>
          <a:p>
            <a:pPr marL="0" indent="0" algn="just">
              <a:buNone/>
            </a:pPr>
            <a:endParaRPr lang="pl-PL" altLang="cs-CZ" sz="11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2000" dirty="0">
                <a:cs typeface="Times New Roman" panose="02020603050405020304" pitchFamily="18" charset="0"/>
              </a:rPr>
              <a:t>			X-M = (S-I)+(T-G) 				(7.8)</a:t>
            </a: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 is in equilibrium if is reached the internal and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inner equilibrium and if there is the internal equilibrium then there is also external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equilibrium.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this also means that if they are saving less than investment, then there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deficit of the current account (assuming that government expenditures and taxes are equal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state budget is balanced).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7314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11775" y="1266452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feature of Keynesian theory is the definition of the function import. It is based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Keynesian consumption function, which says that consumption is an increasing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of the product and is conditioned by the marginal propensity to consume of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consumption expenditure includes also expenditure on imported consumer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goods, it can similarly formulate the imports. It says that imports are increasing function 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product.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 propensity to import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 the increase in imports caused by a one-unit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Y. Marginal propensity to import is a necessary variable for determining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multiplicative effect of foreign trade on the product.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2006C4E6-9B88-4A87-AAE1-EE82E6DA7C08}"/>
              </a:ext>
            </a:extLst>
          </p:cNvPr>
          <p:cNvSpPr/>
          <p:nvPr/>
        </p:nvSpPr>
        <p:spPr>
          <a:xfrm>
            <a:off x="3235570" y="4423508"/>
            <a:ext cx="5454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 = </a:t>
            </a:r>
            <a:r>
              <a:rPr lang="cs-CZ" sz="2000" dirty="0" err="1"/>
              <a:t>mpi</a:t>
            </a:r>
            <a:r>
              <a:rPr lang="cs-CZ" sz="2000" dirty="0"/>
              <a:t> * Y				 (7.9)</a:t>
            </a:r>
          </a:p>
        </p:txBody>
      </p:sp>
    </p:spTree>
    <p:extLst>
      <p:ext uri="{BB962C8B-B14F-4D97-AF65-F5344CB8AC3E}">
        <p14:creationId xmlns:p14="http://schemas.microsoft.com/office/powerpoint/2010/main" val="4174472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34187" y="2149475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 as investments having multiplicative effect on Y (there is a much greater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income than the increase of investment) has a multiplicative effect of exports (X).</a:t>
            </a: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size increment of the product due to increase exports can be determined using the export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multiplier which indicates how many times the product is increased if there will be one-unit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increase in export.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4C9D858F-AC8F-4D86-957C-E2E082580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321" y="5098220"/>
            <a:ext cx="8729884" cy="1136389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568B34A2-B0FE-438E-8A38-1692437A27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8393" y="1223074"/>
            <a:ext cx="1789019" cy="10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7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</a:t>
            </a:r>
            <a:r>
              <a:rPr kumimoji="0" lang="en-GB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ecture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532424"/>
            <a:ext cx="828092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II: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Macroeconomics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Open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Blance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Curve</a:t>
            </a: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14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Mundell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-Fleming 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J-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Curve</a:t>
            </a:r>
            <a:endParaRPr lang="en-GB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en-GB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en-GB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11775" y="1266452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open economy multiplier is the greater, the smaller the marginal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propensity to save and marginal propensity to import.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multiplier effect of exports lies 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fact that the export produces primary exports of exporters.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 transformed into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savings and consumer expenditures. Expenditure on consumer goods in this country 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creating additional income for producers of consumer goods, etc. The multiplier operates 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opposite direction.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creates an increase in income and it leads to an increase in savings and imports.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follows that rising exports raises import. The same goes for investment. It should be borne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mind that everything is based on the assumption that all imports consist of imports 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consumer goods. If capital goods are imported, those relations have only limited validity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22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11775" y="1266452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-defined relations between exports and product became the essence of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 approach to the adjustment of the balance of payments.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 based on the fact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system of fixed exchange rates is transmitted by impulses from the external economy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form of income effects. Income effect means the increase in the product in the domestic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 through net exports and it is transferred to the foreign economy and vice versa. 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 of mutual transfer depends on the marginal propensity to import in domestic and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economies. 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growth leads to an increase in aggregate demand, product and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employment. 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Growth in import means that the demand is shifted to abroad, on the contrary, it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 to a decrease in product and employment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50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7406" y="1520303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Keynesian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so-called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 adjustment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operates as follows:</a:t>
            </a:r>
          </a:p>
          <a:p>
            <a:pPr lvl="1" algn="just"/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country with passive balance of payments records a decline in aggregate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spending, which leads to a decline in real output, which leads to a decline in imports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maintaining the current level of exports what should lead to the adjustment 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of payments</a:t>
            </a:r>
          </a:p>
          <a:p>
            <a:pPr lvl="1" algn="just"/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country with active balance of payments records the growth of aggregate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expenditures, and therefore the growth of real output resulting in import growth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maintaining the current level of exports what should lead to the adjustment 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of payments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65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266452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the 60s of the 20th century, economists R. Mundell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H. G. Johnson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elaborated the alternative to the above-mentioned approach.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 mechanism of adjustment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based on the fact, that excess demand 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goods, services and capital (current account deficit) reflects the excess supply of money 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flows to abroad. Balance of payments surplus arises on the contrary by the excess demand 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money. 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this demand is not met by growth in the domestic money supply, it is met by the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inflow of money from abroad through surplus balance of payments (e.g. the allows explaining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balance of payments surpluses in rapidly growing economies).</a:t>
            </a: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838CEA9C-61EC-46A9-B24E-056172F258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6717" y="5190820"/>
            <a:ext cx="1426401" cy="8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9398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164853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 as follows: the balance of payments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surplus leads to pressure on the appreciation of the currency, the central bank in its effort 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the exchange intervenes by selling the currency. Consequently, the money supply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increases.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leads to both the direct growth of import and the increase in the price level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(inflation) and thus to the growth of import and finally to the growth of real output growth 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 to the growth of import. As a result of these pressures on growth of import there is 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import and the equilibrium of balance of payments is restored.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is evident,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 mechanism of adjustment contains elements of both the price–specie 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 and income adjustment mechanism.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also focused on the overall balance 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 of the country, not only on the balance of trade, which has great influence on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 of relations between external and internal balance.</a:t>
            </a: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076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865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STRUCTURE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164853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33104642-0E6C-4EA6-B14D-86C0C8C5C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8024" y="1193706"/>
            <a:ext cx="6424605" cy="482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36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865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</a:rPr>
              <a:t>THE STRUCTURE OF BALANCE OF PAYMENTS</a:t>
            </a: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1" y="1164853"/>
            <a:ext cx="9724778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BoP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surplus (or deficit) is accompanied by an accumulation (or decumulation) of foreign exchange reserves by the central bank. </a:t>
            </a:r>
            <a:endParaRPr 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7C62EAFE-3A84-4873-B709-B43EF7F8B7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4343" y="2142565"/>
            <a:ext cx="5332823" cy="396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02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865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</a:rPr>
              <a:t>THE STRUCTURE OF BALANCE OF PAYMENTS</a:t>
            </a: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3960" y="1164853"/>
            <a:ext cx="10217147" cy="5142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9072AC38-2410-479D-BDFF-D2BE8C83E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852" y="1382769"/>
            <a:ext cx="7120548" cy="442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68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330082" y="3198168"/>
            <a:ext cx="5626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latin typeface="Times-Bold"/>
              </a:rPr>
              <a:t>THANK YOU FOR YOUR ATTENTION!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14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164" y="1480024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 theory of trade proved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advantageousness of international trade for all countries involved, but with no matter 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level of their development.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less developed countries, which could not export 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goods, arose fears of difficulties with their balance of payments, if they open up their markets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cheaper foreign goods.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was a threat that money (gold) flow out of the economy and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debt rises up as well as the external economic imbalances of country.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answer to 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was the classical theory of the balance of payments, which proved that there 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mechanisms, which eliminate the imbalances in the balance of payments. This theory was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 developed by both the Keynesian and monetary economics.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4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35222" y="1702074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heory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balance of payments defines mechanisms that in the absence of trade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barriers should lead to the elimination of external economic imbalances, which are caused by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flows of money due to the specific form of integration of country into the global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hree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approaches:</a:t>
            </a: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classical theory of balance of payments and the price-specie flow mechanism</a:t>
            </a: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Keynesian model and the income adjustment mechanism</a:t>
            </a: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monetarist approach and monetary mechanism of adjustment.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5D999B8B-A67E-47E2-8823-F06C081DBE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703" y="4264401"/>
            <a:ext cx="28384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29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2114" y="1280042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Hume formulated the classical theory of balance of payments (in the work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Discourses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1752).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assumptions on which David Hume built up were a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theory of money, the existing gold-coin standard and thus fixed exchange rates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prevailed in international monetary relations.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important moment was the fact 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demand for foreign currencies resulted primarily as a result of foreign trade and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capital movements played only a minor role.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it was possible 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balance of payments with the balance of trade.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84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7520" y="1287054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exchange rate was given by the gold parity and money used for cash payments were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fully fledged.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resulting imbalances did not have an affect on the movement of Exchange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rates, which remained stable. However, there were international movements of gold.</a:t>
            </a: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quantity theory of money showed that the growth of money in circulation in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 (for example, due to growing exports) reduces the purchasing power of money (there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internal devaluation), thus increasing the price level in the country.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decrease 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in circulation has the opposite effect.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42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9590" y="1354289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this basis, D. Hume clarified the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price–specie flow mechanism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country, which has a negative balance of trade, gold would flow out of 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 to decrease the amount of money in circulation (central banks can issue only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money with regard to the amount of held gold). It caused a decline in 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prince level, which resulted in the growth of competitiveness of goods (cost 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 compared to foreign goods decreased). Foreign demand increased and hence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was a rise in exports and decline in imports (foreign goods become more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expensive), and this process continued until the balance of payments will be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balanced.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conversely, in a country, which has a positive balance of trade, due to 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of gold, the amount of money in circulation increased as well as the price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level, the competitiveness of goods decreased (domestic goods versus foreign goods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more expensive) and foreign demand also decreased. Export decreased and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vice versa import began increasing until the balance of payments adjusted it.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117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13375" y="1264756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theory proved that the external balance of the economy is automatically restored.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there is a condition – a general application of the policy of free trade. 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time,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countries have begun to adopt a floating exchange rate policy and the abovementioned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 underwent modification. The imbalance of balance of payment was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adjusted by a change in the exchange rate.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modification is sometimes referred to 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 rate adjustment mechanism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is a variant of neoclassical price adjustment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mechanism.</a:t>
            </a:r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002EFA64-2AF9-4C27-A409-CF2215368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531" y="4849461"/>
            <a:ext cx="1548093" cy="113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43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319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THE THEORY OF BALANCE OF PAYMENTS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19591" y="1303489"/>
            <a:ext cx="10217147" cy="4473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cs-CZ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mechanism works as follows:</a:t>
            </a: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country with a passive balance of payment leads to excess of supply of 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domestic currency over demand (payments abroad). It leads to a currency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 of the domestic currency’s exchange. It also cheaper domestic goods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imports are more expensive, which leads to an adjustment of balance 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payment.</a:t>
            </a:r>
          </a:p>
          <a:p>
            <a:pPr lvl="1" algn="just"/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 a country with an active balance of payments it is opposite and it leads to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excess of demand for the domestic currency over its supply (exporters sell foreign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currency and buy the domestic currency to pay to domestic subcontractors). There 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currency appreciation of the domestic currency’s exchange, which in turn leads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higher prices of production exported and cheaper imported production, which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 to equalization of balance of payments.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xmlns="" id="{BBFB0CC6-507D-467F-84E3-4432FDA52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272" y="5013266"/>
            <a:ext cx="2357262" cy="108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007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2860</Words>
  <Application>Microsoft Office PowerPoint</Application>
  <PresentationFormat>Širokoúhlá obrazovka</PresentationFormat>
  <Paragraphs>163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Times-Bold</vt:lpstr>
      <vt:lpstr>Motiv Office</vt:lpstr>
      <vt:lpstr>Macroeconomics of Open Economy –  Part 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majerova</cp:lastModifiedBy>
  <cp:revision>243</cp:revision>
  <dcterms:created xsi:type="dcterms:W3CDTF">2016-11-25T20:36:16Z</dcterms:created>
  <dcterms:modified xsi:type="dcterms:W3CDTF">2020-05-13T10:55:36Z</dcterms:modified>
</cp:coreProperties>
</file>