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341" r:id="rId5"/>
    <p:sldId id="342" r:id="rId6"/>
    <p:sldId id="346" r:id="rId7"/>
    <p:sldId id="343" r:id="rId8"/>
    <p:sldId id="347" r:id="rId9"/>
    <p:sldId id="348" r:id="rId10"/>
    <p:sldId id="349" r:id="rId11"/>
    <p:sldId id="350" r:id="rId12"/>
    <p:sldId id="352" r:id="rId13"/>
    <p:sldId id="351" r:id="rId14"/>
    <p:sldId id="344" r:id="rId15"/>
    <p:sldId id="353" r:id="rId16"/>
    <p:sldId id="358" r:id="rId17"/>
    <p:sldId id="359" r:id="rId18"/>
    <p:sldId id="360" r:id="rId19"/>
    <p:sldId id="361" r:id="rId20"/>
    <p:sldId id="354" r:id="rId21"/>
    <p:sldId id="345" r:id="rId22"/>
    <p:sldId id="355" r:id="rId23"/>
    <p:sldId id="356" r:id="rId24"/>
    <p:sldId id="357" r:id="rId25"/>
    <p:sldId id="262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44237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Open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Ingrid Majerova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NAMEE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96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BALANCE OF PAYMENT CURVE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9959171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curve has three basic shapes that reflect the three different situations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 is vertical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(perfectly inelastic) – the mobility of capital is null and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changes in interest rate differentials do not react (a situation typical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 countries with undeveloped monetary systems and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non-convertible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currency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this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completely determined by the development of the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that affect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 curve is increasing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(elastic) – this is a limited respectively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ultimate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mobility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capital, the impact on the </a:t>
            </a:r>
            <a:r>
              <a:rPr lang="en-US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both the current account and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account.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7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 IS-LM-BP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1115" y="1442701"/>
            <a:ext cx="9959171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IS-LM-BP is the basic model of an open economy that allows exploring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stabilization policy, thus maintaining internal and external balance of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created by the extending IS-LM model, which expresses the balance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services market (IS curve) and the money market (LM curve) in a closed economy.</a:t>
            </a: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model has been extended to external relations, as expressed through the curve BP.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referred as its authors – the </a:t>
            </a:r>
            <a:r>
              <a:rPr lang="en-US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Mundell-Fleming </a:t>
            </a:r>
            <a:r>
              <a:rPr lang="en-US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book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deals with this model, we outline only the necessary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5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 IS-LM-BP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5131" y="1330734"/>
            <a:ext cx="9959171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Mundell-Fleming model is based on </a:t>
            </a:r>
            <a:r>
              <a:rPr lang="en-US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 assumptions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 price level and therefore no inflation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 product is lower than the potential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is open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 bank controls the money supply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equilibrium is formed in goods markets and financial markets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is adjusting to demand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Savings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tax increases are direct proportionally to income, the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propensity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save and income tax rate are constant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entities do not expect changes in exchange rates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taking world prices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 capital mobility</a:t>
            </a: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validity of Marshall-Lerner condition.</a:t>
            </a:r>
            <a:endParaRPr lang="cs-CZ" altLang="cs-CZ" sz="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52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 IS-LM-BP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5131" y="1330734"/>
            <a:ext cx="9959171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model is based on the above assumptions and it is shown in Figure 7-2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model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demonstrates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equilibrium product (Y) is reached if there is equilibrium in goods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market, while domestic and foreign financial assets are perfect substitutes and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 quickly to changes in the interest rate differential.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already mentioned,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used to study the impact of fiscal and monetary policy on a balance of the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open economy.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 enter into the model as foreign demand for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services and supply of foreign goods in the domestic market as well as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capital into and out of the economy, which is all reflected in the movement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 rate of the national currency.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</a:rPr>
              <a:t>MODEL IS-LM-BP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9653" y="1647975"/>
            <a:ext cx="5640251" cy="36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48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 IS-LM-BP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5131" y="1330734"/>
            <a:ext cx="9959171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system of </a:t>
            </a:r>
            <a:r>
              <a:rPr lang="en-US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floating exchange rates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central bank does not have to intervene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exchange rate of the national currency.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 is more effective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policy. 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 expansion (LM curve moves to the right) and floating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net export (NX) increases. 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system of </a:t>
            </a:r>
            <a:r>
              <a:rPr lang="en-US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 exchange rates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central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intervene and therefore fiscal policy is more effective.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 expansion (IS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moves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right) and in a fixed exchange rate, the NX is decreasing. 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conclusions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applied only on to the above-mentioned assumption for in the short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60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</a:rPr>
              <a:t>MODEL IS-LM-BP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982" y="2010649"/>
            <a:ext cx="48768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57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</a:rPr>
              <a:t>MODEL IS-LM-BP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651" y="2005012"/>
            <a:ext cx="5308712" cy="35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</a:rPr>
              <a:t>MODEL IS-LM-BP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721" y="1535225"/>
            <a:ext cx="7230535" cy="413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7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96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BALANCE OF PAYMENT CURVE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532" y="1894405"/>
            <a:ext cx="57531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86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</a:t>
            </a:r>
            <a:r>
              <a:rPr kumimoji="0" lang="en-GB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532424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I: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II: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Open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Blance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Mundell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-Fleming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J-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endParaRPr lang="en-GB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51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J-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</a:rPr>
              <a:t>CURVE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5131" y="1330734"/>
            <a:ext cx="9959171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there are fluctuations in exchange rates, this results in displacement from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equilibrium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caused by reaction of the current account balance of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For example,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depreciation of the currency, the current account immediately records a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deterioration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balance.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 can be represented graphically by using the J-curve (see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7-3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46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51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J-</a:t>
            </a:r>
            <a:r>
              <a:rPr lang="en-US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CURVE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402" y="1550895"/>
            <a:ext cx="6615257" cy="399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51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J-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</a:rPr>
              <a:t>CURVE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5131" y="1330734"/>
            <a:ext cx="9959171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current account of the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(measured through domestic output) may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deteriorated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real depreciation of the currency.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recorded by the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A to B in the figure above and this situation arises because that most of the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 transactions were agreed several months in advance.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months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depreciation, exports and imports may reflect a buying decision based on "old"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xchange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therefore the primary effect of depreciation increases the value of imports,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has not changed (and thus causing deterioration of the current account).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9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51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J-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</a:rPr>
              <a:t>CURVE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5131" y="1330734"/>
            <a:ext cx="9959171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 of time, the domestic production will be cheaper abroad (export) and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domestic economy will be more expensive, what improves the current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this process is shown by the shift between points B and C. At point C, the level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account balance achieves original values and in the long run, the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surplus.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caused by substitution of foreign products by domestic products.</a:t>
            </a: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empirical studies, estimated duration of the J-curve is between six months and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depends on many factors, such as the possibility of substitution of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sales markets, technological capabilities of domestic production, etc.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7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808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J-</a:t>
            </a:r>
            <a:r>
              <a:rPr lang="en-US" sz="2400" kern="0" dirty="0" smtClean="0">
                <a:solidFill>
                  <a:srgbClr val="307871"/>
                </a:solidFill>
                <a:latin typeface="Times New Roman"/>
              </a:rPr>
              <a:t>CURVE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– THE  EMPIRICAL TEST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21743" y="2982252"/>
            <a:ext cx="9716575" cy="3875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756" y="1971398"/>
            <a:ext cx="5913473" cy="3832807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4088" y="1027295"/>
            <a:ext cx="85032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Impact of Exchange Rate Movements on Trade Balance between Vietnam and Japan: J Curve Effect 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44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30082" y="3198168"/>
            <a:ext cx="5626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latin typeface="Times-Bold"/>
              </a:rPr>
              <a:t>THANK YOU FOR YOUR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717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MACROECONOMICS OF OPEN POLICY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3794" y="1480024"/>
            <a:ext cx="10070772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mainly works with models of the national economy and that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closed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and an open economy.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economy is associated with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two basic channels and those are international trade and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channels can be found in models of open economy in the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payments.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framework of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macroeconomics, which is the model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IS-LM-BP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introduced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t="13392" r="5705" b="5893"/>
          <a:stretch/>
        </p:blipFill>
        <p:spPr>
          <a:xfrm>
            <a:off x="10370805" y="4423275"/>
            <a:ext cx="1486041" cy="169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04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717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MACROECONOMICS OF OPEN POLICY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essential feature of open economy macroeconomics is the distinction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external balance.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achieving a level of real income,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natural rate of unemployment and price stability.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balance of payments is in equilibrium. In this case, the external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occurs when the central bank does not lose or accumulate foreign exchange reserves.</a:t>
            </a: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and external balances are mostly achieved through automatically acting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this often does not respond quickly enough and therefore,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scope for regulatory role of the state and its policies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80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96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BALANCE OF PAYMENT CURVE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10368803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the Keynesian theory, changes of the balance of payments are caused by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namely by the growth of economy (leading to growth in imports and therefore to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payments deficit) and changes in interest rates, which affect the import or export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payments curve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reflects these relationships and it is valid at a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 reflects all combinations of interest rates and income, in which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payments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equilibrium.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payments curve is therefore referred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balance of payments in equilibrium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05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96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BALANCE OF PAYMENT CURVE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9848850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above the 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curve represent the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 surplus while points under the curve represent its deficit (see Figure 7-1).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increasing because the increasing income worsens the 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is necessary to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 capital to the restore the balance, which is possible only through the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Conversely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if there is the 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surplus, it must be offset by capital exports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contribute to the decline in interest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106" y="4128245"/>
            <a:ext cx="1878387" cy="187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4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96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BALANCE OF PAYMENT CURVE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122" y="1647975"/>
            <a:ext cx="7540852" cy="405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1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96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BALANCE OF PAYMENT CURVE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9959171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slope of the curve is affected by the mobility of international capital.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mobile, then the curve is approaching the horizontal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mobility means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sensitivity/elasticity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changes in interest rates between countries.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Conversely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capital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mobile (barriers to the movement of capital), the balance of payment curve is steeper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0806" y="3825687"/>
            <a:ext cx="3225053" cy="241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4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96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BALANCE OF PAYMENT CURVE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7809" y="1647975"/>
            <a:ext cx="9866779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curve has three basic shapes that reflect the three different situations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 is horizontal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(perfectly elastic) – there is a perfect capital mobility,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domestic and foreign financial assets are perfect substitutes and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 quickly to changes in the interest rate differential (the difference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foreign interest rates):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/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interest rate differential positive,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an unrestricted inflow of capital and a surplus of the balance of payments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regardless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status of </a:t>
            </a:r>
            <a:r>
              <a:rPr lang="en-US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situation in the balance of payments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determined by financial account and interest rates (a situation typical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economically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 countries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1604</Words>
  <Application>Microsoft Office PowerPoint</Application>
  <PresentationFormat>Širokoúhlá obrazovka</PresentationFormat>
  <Paragraphs>136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Times-Bold</vt:lpstr>
      <vt:lpstr>Motiv Office</vt:lpstr>
      <vt:lpstr>Macroeconomics of Open Economy –  Part II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majerova</cp:lastModifiedBy>
  <cp:revision>257</cp:revision>
  <dcterms:created xsi:type="dcterms:W3CDTF">2016-11-25T20:36:16Z</dcterms:created>
  <dcterms:modified xsi:type="dcterms:W3CDTF">2020-05-13T14:27:11Z</dcterms:modified>
</cp:coreProperties>
</file>