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74" r:id="rId10"/>
    <p:sldId id="269" r:id="rId11"/>
    <p:sldId id="270" r:id="rId12"/>
    <p:sldId id="271" r:id="rId13"/>
    <p:sldId id="272" r:id="rId14"/>
    <p:sldId id="265" r:id="rId15"/>
    <p:sldId id="266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10:45 – 12:30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8:30 – 10:30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5920958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 8:00 – 9:30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  <a:r>
              <a:rPr lang="cs-CZ" sz="2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(po předchozí dohodě e-mailem)</a:t>
            </a:r>
            <a:endParaRPr lang="cs-CZ" sz="2800" b="1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5ti seminářích).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82829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398732"/>
            <a:ext cx="11530794" cy="44215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aplikovat informace z přednášek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56298"/>
              </p:ext>
            </p:extLst>
          </p:nvPr>
        </p:nvGraphicFramePr>
        <p:xfrm>
          <a:off x="466563" y="18733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informace k absolvování seminářů - 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ve dvousektorovém /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/ 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 / Křivka AD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v seminářích dle toho, jak jste zapsání v rozvrhu</a:t>
                      </a:r>
                      <a:r>
                        <a:rPr lang="cs-CZ" sz="1600" b="1" i="1" kern="1200" baseline="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cs-CZ" sz="1600" b="1" i="1" kern="1200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(místnost bude upřesněna)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Příprava ke zkoušce (případně se bude hodit i ke státnicím) – opakování celého učiva ze seminářů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Náhradní termín průběžného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testu pro omluvené / individuální konzultace </a:t>
                      </a:r>
                      <a:r>
                        <a:rPr lang="cs-CZ" sz="1600" b="0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(tradiční semináře již nejsou)</a:t>
                      </a:r>
                      <a:endParaRPr lang="cs-CZ" sz="1600" b="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(stačí e-mailem) a doloží to lékařským potvrzením (</a:t>
            </a:r>
            <a:r>
              <a:rPr lang="cs-CZ" sz="22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do 5ti pracovních dnů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96326" y="1822022"/>
            <a:ext cx="6665185" cy="655659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29. 4. 2024 v době seminářů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Bodové Podmínky k úspěšnému vykonání zkoušky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74826" y="1973139"/>
            <a:ext cx="11442347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za všechny aktivity lze získat 140 bodů:</a:t>
            </a:r>
            <a:endParaRPr lang="cs-CZ" sz="4000" b="1" dirty="0">
              <a:solidFill>
                <a:schemeClr val="accent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374826" y="2748529"/>
            <a:ext cx="4868335" cy="37593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140 -129 bodů:  A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128 – 116 bodů: B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115 – 104 bodů: C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103 – 92 bodů: D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91 – 80 bodů: E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Méně než 80 bodů: F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212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1453</TotalTime>
  <Words>1727</Words>
  <Application>Microsoft Office PowerPoint</Application>
  <PresentationFormat>Širokoúhlá obrazovka</PresentationFormat>
  <Paragraphs>173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Bodové Podmínky k úspěšnému vykonání zkoušky 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Marian Lebiedzik</cp:lastModifiedBy>
  <cp:revision>45</cp:revision>
  <dcterms:created xsi:type="dcterms:W3CDTF">2022-01-20T10:02:57Z</dcterms:created>
  <dcterms:modified xsi:type="dcterms:W3CDTF">2024-02-16T19:08:37Z</dcterms:modified>
</cp:coreProperties>
</file>