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9" r:id="rId7"/>
    <p:sldId id="270" r:id="rId8"/>
    <p:sldId id="271" r:id="rId9"/>
    <p:sldId id="272" r:id="rId10"/>
    <p:sldId id="265" r:id="rId11"/>
    <p:sldId id="266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2EEF5-1BFB-4719-9C6F-F4DF9AB0C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C54B80-F335-498D-A8F8-940DBC036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8DB54F-007A-4460-B34C-C3672E71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0DA74B-3112-4706-B10D-8FDE36E7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EFAFDA-63F8-4902-9AAF-2E58FBC8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74386-79F5-4D73-9181-E7DF0EFB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F52EF1-EBE7-4EA1-9B1E-F144B9C80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3542FE-3255-42C4-80B8-DBCE6EB6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07E11C-4E4D-4171-A2A1-F436E9FB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6D9D1C-9801-463A-84BE-0384E0ED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6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203ED4-660F-4E92-AF99-36398F6CE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06D6FF-F82D-4C6A-B8FE-8670A20ED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CCD4BF-0866-48C0-9A55-69568138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FF9269-9AAC-48FA-BA39-854ADC72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C17A0B-9438-437D-A6DE-8D239706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9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BDDF0-75BF-4F75-980A-76B4DDCB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0674A2-8045-4CF1-B99E-6D698957C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2FE4D0-34A7-4E58-9F5B-F17D0DA5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DEB0CE-0F35-4E2D-912D-A5ECFBC8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6E267-0EDE-4829-B71A-D433D8FE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0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F2C1E-5FEA-4F98-9335-4E3E2AC60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E4139C1-4F82-4F0A-B601-8FA7AB40D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CA663-FCD8-4C1F-B458-D6FC0272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A5909D-F8AC-4F8A-9199-F3FC6D06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20FBA9-5BE1-4E68-B256-E778351D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3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DEBA2-C9E7-409C-BD15-57728F4C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A82658-E303-48E8-88A7-F77FEC84C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6F1D08-F72C-4AE6-B5CB-19687233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EA4BD5-C172-4529-AC64-86BD74D2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A71C7D-0775-4DCB-B7C2-7E1EB11E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A8028B-52CD-4A3F-8D85-90EA8A53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6EC3C-4C70-4BA5-B4B5-5A5777DF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907AEC5-B882-4A46-BEB1-C02D38747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B2C18A-6953-4EDB-97FC-AD50F187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8B949FD-1908-4F2B-B4CC-B861492C9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3963DAF-0700-401A-A0CD-57356C43D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EB341E4-19C8-4412-846D-9C843C2C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95B180-F4DE-4704-9DD4-41E8DFF0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59F18B-65A3-4C3A-9E15-608166B5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32383-0528-4265-A19A-83851B22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7359F8-A65D-4BC7-A000-6A5E6333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1EED4E-8F3B-4CD3-9309-B603AA8B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886122-0C0B-43B4-9DC3-0E948E0B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3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8E2C1C-898E-449C-832A-3E7ACC4E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481A96-D2B7-4AAC-B2E6-22790F49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3337E2-1AA6-4F96-9E7E-0C2BC189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6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E8823-1D45-4F68-A9D0-8C7FB034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38007-EE5D-441B-B27F-D5FA8E67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0770560-9AB6-4F34-BC2E-7A830B098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8534A4-F027-480B-B0FB-EF12FCBA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409D48-D7C2-4E25-B379-4FA0C21F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B88B41-4CEE-4676-8DD0-2B5C35A6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8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2D78C-9553-4140-9925-1774C0A56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5282C3-0F5E-423C-95AE-D8A6C1535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269FC74-8E5B-4EDC-8462-38F9661F2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D64716-29D2-4D32-AF48-7A0622B2C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A251C2-F744-4823-9FBF-23FE0AF4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7BAFDF-6278-47F5-AA2C-364238D1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95D861B-5A7B-4A72-86CA-EF99AFECF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6752ED7-310A-4658-B5C3-63AE1AE18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E5B0B8-1CBE-4AA2-8878-C11626ADA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5E1DAC-9DED-4242-800F-C47479BEC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112F0-C3C2-4E54-8CA2-08CB2197E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6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EVSNPMABMI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01636"/>
            <a:ext cx="5527159" cy="336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8410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</a:t>
            </a:r>
            <a:r>
              <a:rPr lang="cs-CZ" sz="28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Repozitář</a:t>
            </a:r>
            <a:r>
              <a:rPr lang="cs-CZ" sz="280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IS </a:t>
            </a: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4" y="1985817"/>
            <a:ext cx="6500399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 A 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Ingrid Majerová, Dr.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A205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+420 596 398 258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majerova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středa   11:30 – 13:00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čtvrtek  13:00 – 14:30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dle domluvy e-mailem předem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560" y="2220105"/>
            <a:ext cx="10212309" cy="4272770"/>
          </a:xfrm>
        </p:spPr>
        <p:txBody>
          <a:bodyPr anchor="t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 (tedy minimálně účast na 6 seminářích)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 (bonifikace u zkoušky)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ústní zkouška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ZKOUŠKA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39501" y="2516863"/>
            <a:ext cx="9781662" cy="34312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Ústní zkouška - OTÁZKY VYCHÁZEJÍ Z TÉMAT PŘEDNÁŠEK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Bonifikace výsledků zkoušení v případě účastí na přednáškách a aktivní účasti na seminářích.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69953"/>
              </p:ext>
            </p:extLst>
          </p:nvPr>
        </p:nvGraphicFramePr>
        <p:xfrm>
          <a:off x="679010" y="1847932"/>
          <a:ext cx="11046427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5133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906629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054665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Pořadí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</a:t>
                      </a:r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  informace o předmětu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a </a:t>
                      </a:r>
                      <a:r>
                        <a:rPr lang="cs-CZ" sz="1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čtyřsektorovém</a:t>
                      </a: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modelu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Fiskální a monetární politika v modelu IS-LM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IS-ELM, hospodářská politika v modelu IS-ELM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Makroekonomie otevřené ekonomiky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Státní svátek – přednáška se nekoná</a:t>
                      </a:r>
                      <a:endParaRPr lang="cs-CZ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Model IS-LM-BP, fiskální a monetární politika v modelu IS-LM-BP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AD-AS, </a:t>
                      </a:r>
                      <a:r>
                        <a:rPr lang="en-US" sz="1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fiskální</a:t>
                      </a:r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a </a:t>
                      </a:r>
                      <a:r>
                        <a:rPr lang="en-US" sz="1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monetární</a:t>
                      </a:r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politika</a:t>
                      </a:r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v </a:t>
                      </a:r>
                      <a:r>
                        <a:rPr lang="en-US" sz="1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modelu</a:t>
                      </a:r>
                      <a:r>
                        <a:rPr lang="en-US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AD-AS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Inflace a nezaměstnanost a jejich vzájemný vztah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Ekonomický růst, hospodářský cyklus a teorie konjunktury</a:t>
                      </a:r>
                      <a:endParaRPr lang="cs-CZ" sz="1600" b="0" i="1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Teorie racionálních očekávání a hospodářská politika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Závěrečná přednáška – opakování probrané látky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4572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5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9.     </a:t>
            </a: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</a:t>
            </a: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růst, 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1247</Words>
  <Application>Microsoft Office PowerPoint</Application>
  <PresentationFormat>Širokoúhlá obrazovka</PresentationFormat>
  <Paragraphs>128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Wingdings 2</vt:lpstr>
      <vt:lpstr>Motiv Office</vt:lpstr>
      <vt:lpstr>MAKROEKONOMIe</vt:lpstr>
      <vt:lpstr>ZÁKLADNÍ INFORMACE</vt:lpstr>
      <vt:lpstr>PODMÍNKY ABSOLVOVÁNÍ</vt:lpstr>
      <vt:lpstr>ZKOUŠKA</vt:lpstr>
      <vt:lpstr>Harmonogram přednášek (může se V PRŮBĚHU SEMESTRU změnit) </vt:lpstr>
      <vt:lpstr>STRUKTURA PŘEDNÁŠEK </vt:lpstr>
      <vt:lpstr>STRUKTURA PŘEDNÁŠEK </vt:lpstr>
      <vt:lpstr>STRUKTURA PŘEDNÁŠEK </vt:lpstr>
      <vt:lpstr>STRUKTURA PŘEDNÁŠEK 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Ingrid Majerová</cp:lastModifiedBy>
  <cp:revision>45</cp:revision>
  <dcterms:created xsi:type="dcterms:W3CDTF">2022-01-20T10:02:57Z</dcterms:created>
  <dcterms:modified xsi:type="dcterms:W3CDTF">2024-02-26T14:12:44Z</dcterms:modified>
</cp:coreProperties>
</file>