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86" r:id="rId15"/>
    <p:sldId id="287" r:id="rId16"/>
    <p:sldId id="277" r:id="rId17"/>
    <p:sldId id="270" r:id="rId1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eport.cz/blog/nezapomente-zverejnit-ucetni-zaverk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-data.cz/clanky/danova-evidence-co-je-pro-koho-je" TargetMode="External"/><Relationship Id="rId2" Type="http://schemas.openxmlformats.org/officeDocument/2006/relationships/hyperlink" Target="https://www.pruvodcepodnikanim.cz/clanek/ucetnictvi-a-danova-eviden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FIÚ/BKUDP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2023/2024</a:t>
            </a: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Nabytí účinnosti od 01. 01. 2014,</a:t>
            </a:r>
          </a:p>
          <a:p>
            <a:r>
              <a:rPr lang="cs-CZ" dirty="0"/>
              <a:t>Byl zrušen obchodní zákoník – předchůdcem byl hospodářský zákoník,</a:t>
            </a:r>
          </a:p>
          <a:p>
            <a:r>
              <a:rPr lang="cs-CZ" dirty="0"/>
              <a:t>Rekodifikace – rozsáhlé změny v legislativě ČR od roku 2014,</a:t>
            </a:r>
          </a:p>
          <a:p>
            <a:r>
              <a:rPr lang="cs-CZ" dirty="0"/>
              <a:t>Občanský zákoník – označován jako NOZ (nový občanský zákoník) X není však název předpisu,</a:t>
            </a:r>
          </a:p>
          <a:p>
            <a:r>
              <a:rPr lang="cs-CZ" dirty="0"/>
              <a:t>Dle § 20 NOZ – Právnická osoba</a:t>
            </a:r>
          </a:p>
          <a:p>
            <a:pPr lvl="1"/>
            <a:r>
              <a:rPr lang="cs-CZ" dirty="0"/>
              <a:t>Právnická osoba je organizovaný útvar, o kterém zákon stanoví, že má právní osobnost</a:t>
            </a:r>
          </a:p>
          <a:p>
            <a:pPr lvl="1"/>
            <a:r>
              <a:rPr lang="cs-CZ" dirty="0"/>
              <a:t>Právnická osoba má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REJSTŘÍK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veřejných rejstřících právnických a fyzických osob, účinnost od 01. 01. 2014,</a:t>
            </a:r>
          </a:p>
          <a:p>
            <a:r>
              <a:rPr lang="cs-CZ" dirty="0"/>
              <a:t>Představuje informační systém veřejné správy,</a:t>
            </a:r>
          </a:p>
          <a:p>
            <a:r>
              <a:rPr lang="cs-CZ" dirty="0"/>
              <a:t>Je veden v elektronické podobě,</a:t>
            </a:r>
          </a:p>
          <a:p>
            <a:r>
              <a:rPr lang="cs-CZ" dirty="0"/>
              <a:t>Povinnost ÚJ ukládání dokumentů,</a:t>
            </a:r>
          </a:p>
          <a:p>
            <a:r>
              <a:rPr lang="cs-CZ" dirty="0">
                <a:hlinkClick r:id="rId2"/>
              </a:rPr>
              <a:t>https://www.zakonyprolidi.cz/cs/2013-304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ÚJ -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Sestavení seznamu majetku ÚJ (rozvaha) ke dni vzniku,</a:t>
            </a:r>
          </a:p>
          <a:p>
            <a:r>
              <a:rPr lang="cs-CZ" dirty="0"/>
              <a:t>Plný X zkrácený rozsah,</a:t>
            </a:r>
          </a:p>
          <a:p>
            <a:r>
              <a:rPr lang="cs-CZ" b="1" u="sng" dirty="0"/>
              <a:t>Sestavení účtového rozvrhu v souladu se Směrnou účtovou osnovou</a:t>
            </a:r>
            <a:r>
              <a:rPr lang="cs-CZ" dirty="0"/>
              <a:t>,</a:t>
            </a:r>
          </a:p>
          <a:p>
            <a:r>
              <a:rPr lang="cs-CZ" dirty="0"/>
              <a:t>Otevření účetních knih – zaúčtování počátečních stavů,</a:t>
            </a:r>
          </a:p>
          <a:p>
            <a:r>
              <a:rPr lang="cs-CZ" dirty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 – 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knihy – obrat – plátce DPH – správce daně,</a:t>
            </a:r>
          </a:p>
          <a:p>
            <a:r>
              <a:rPr lang="cs-CZ" dirty="0"/>
              <a:t>Účetní období – rok kalendářní X hospodářský,</a:t>
            </a:r>
          </a:p>
          <a:p>
            <a:r>
              <a:rPr lang="cs-CZ" dirty="0"/>
              <a:t>Kategorizace ÚJ – mikro, malá, střední, velká ÚJ,</a:t>
            </a:r>
          </a:p>
          <a:p>
            <a:r>
              <a:rPr lang="cs-CZ" dirty="0"/>
              <a:t>Aktiva celkem,</a:t>
            </a:r>
          </a:p>
          <a:p>
            <a:r>
              <a:rPr lang="cs-CZ" dirty="0"/>
              <a:t>Roční úhrn čistého obratu,</a:t>
            </a:r>
          </a:p>
          <a:p>
            <a:r>
              <a:rPr lang="cs-CZ" dirty="0"/>
              <a:t>Průměrný počet zaměstnanců,</a:t>
            </a:r>
          </a:p>
          <a:p>
            <a:r>
              <a:rPr lang="cs-CZ" dirty="0"/>
              <a:t>Pořizovací cena – reprodukční pořizovací cena,</a:t>
            </a:r>
          </a:p>
          <a:p>
            <a:r>
              <a:rPr lang="cs-CZ" dirty="0"/>
              <a:t>SU, AU, podrozvahové účty,</a:t>
            </a:r>
          </a:p>
          <a:p>
            <a:r>
              <a:rPr lang="cs-CZ" dirty="0"/>
              <a:t>Účetní zápisy – účetní doklady.</a:t>
            </a:r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Doklad - prokazování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obsah a účastníky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množství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Povinnosti ke dni vzniku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Interní směrnice.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Studijní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(elektronická forma - IS)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Práce s www stránkami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Seminář č. 1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8964488" cy="4608512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Webové stránky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https://www.mesec.cz/zakony/zakon-o-ucetnictvi/f5675699/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https://www.dreport.cz/blog/nezapomente-zverejnit-ucetni-zaverku/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Účetní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http://zakony.centrum.cz/zakon-o-danich-z-prijmu/cast-1-paragraf-7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lvl="1" algn="just"/>
            <a:r>
              <a:rPr lang="cs-CZ" b="0" dirty="0">
                <a:effectLst/>
                <a:latin typeface="Helvetica Neue"/>
              </a:rPr>
              <a:t> </a:t>
            </a:r>
            <a:r>
              <a:rPr lang="cs-CZ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Daňovou evidencí se pro účely daní z příjmů rozumí evidence pro účely stanovení základu daně a daně z příjmů. Tato evidence obsahuje údaje o</a:t>
            </a:r>
          </a:p>
          <a:p>
            <a:pPr marL="0" indent="0" algn="just">
              <a:buNone/>
            </a:pPr>
            <a:r>
              <a:rPr lang="cs-CZ" b="0" i="0" dirty="0">
                <a:solidFill>
                  <a:srgbClr val="EE682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a)</a:t>
            </a:r>
            <a:r>
              <a:rPr lang="cs-CZ" b="0" i="0" dirty="0">
                <a:solidFill>
                  <a:srgbClr val="373A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příjmech a výdajích, v členění potřebném pro zjištění základu daně,</a:t>
            </a:r>
          </a:p>
          <a:p>
            <a:pPr marL="0" indent="0" algn="just">
              <a:buNone/>
            </a:pPr>
            <a:r>
              <a:rPr lang="cs-CZ" b="0" i="0" dirty="0">
                <a:solidFill>
                  <a:srgbClr val="EE682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b)</a:t>
            </a:r>
            <a:r>
              <a:rPr lang="cs-CZ" b="0" i="0" dirty="0">
                <a:solidFill>
                  <a:srgbClr val="373A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majetku a dluzích.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http://zakony.centrum.cz/zakon-o-ucetnictvi/cast-1-paragraf-1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podnikající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právnická osoba podnikající analogické možnosti volby jako fyzická osoba prokazování svého hospodaření?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https://www.pruvodcepodnikanim.cz/clanek/ucetnictvi-a-danova-evidence/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https://www.az-data.cz/clanky/danova-evidence-co-je-pro-koho-je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1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481</TotalTime>
  <Words>870</Words>
  <Application>Microsoft Office PowerPoint</Application>
  <PresentationFormat>Předvádění na obrazovce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Helvetica Neue</vt:lpstr>
      <vt:lpstr>Rockwell</vt:lpstr>
      <vt:lpstr>Rockwell Condensed</vt:lpstr>
      <vt:lpstr>Times New Roman</vt:lpstr>
      <vt:lpstr>Wingdings</vt:lpstr>
      <vt:lpstr>Dřevo</vt:lpstr>
      <vt:lpstr>Účetní a daňové praktikum  FIÚ/BKUDP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Právnická osoba podnikající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Michaela Strzelecká</cp:lastModifiedBy>
  <cp:revision>94</cp:revision>
  <dcterms:created xsi:type="dcterms:W3CDTF">2012-02-20T08:21:13Z</dcterms:created>
  <dcterms:modified xsi:type="dcterms:W3CDTF">2024-02-22T20:22:51Z</dcterms:modified>
</cp:coreProperties>
</file>