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10" r:id="rId4"/>
    <p:sldId id="311" r:id="rId5"/>
    <p:sldId id="312" r:id="rId6"/>
    <p:sldId id="273" r:id="rId7"/>
  </p:sldIdLst>
  <p:sldSz cx="9144000" cy="5143500" type="screen16x9"/>
  <p:notesSz cx="6858000" cy="9144000"/>
  <p:custDataLst>
    <p:tags r:id="rId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2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Odchylka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Vyjadřuje rozdíl mezi skutečnými a plánovanými veličinami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Odchylka nákladů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cs-CZ" sz="2000" dirty="0"/>
              <a:t>Rozdíl mezi skutečnými náklady a plánovanými náklady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Odchylka výnosů (popř. tržeb)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cs-CZ" sz="2000" dirty="0"/>
              <a:t>Rozdíl mezi skutečnými výnosy (tržbami) a plánovanými výnosy (tržbami)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Odchylka zisku (popř. VH)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 návaznosti na výsledek hospodaření, popř. na faktory, které ovlivňují výsledek hospodaření, rozeznáváme: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/>
              <a:t>Odchylku 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cs-CZ" sz="2000" dirty="0"/>
              <a:t>Odchylku variabilních 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cs-CZ" sz="2000" dirty="0"/>
              <a:t>Odchylku fixních 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/>
              <a:t>Odchylku výnosů</a:t>
            </a:r>
          </a:p>
        </p:txBody>
      </p:sp>
    </p:spTree>
    <p:extLst>
      <p:ext uri="{BB962C8B-B14F-4D97-AF65-F5344CB8AC3E}">
        <p14:creationId xmlns:p14="http://schemas.microsoft.com/office/powerpoint/2010/main" val="259209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Odchylka zisku (popř. VH)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 návaznosti na výsledek hospodaření, popř. na faktory, které ovlivňují výsledek hospodaření, rozeznáváme: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/>
              <a:t>Odchylka variabilních nákladů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cs-CZ" sz="2000" dirty="0"/>
              <a:t>Odchylka naturálních vstupů (materiál-kg)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cs-CZ" sz="2000" dirty="0"/>
              <a:t>Odchylka cen naturálních vstupů (</a:t>
            </a:r>
            <a:r>
              <a:rPr lang="cs-CZ" sz="2000" dirty="0" err="1"/>
              <a:t>kč</a:t>
            </a:r>
            <a:r>
              <a:rPr lang="cs-CZ" sz="2000" dirty="0"/>
              <a:t>/kg)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/>
              <a:t>Odchylka fixních 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/>
              <a:t>Odchylka výnosů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cs-CZ" sz="2000" dirty="0"/>
              <a:t>Odchylka prodaného objemu výrobků (ks)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cs-CZ" sz="2000" dirty="0"/>
              <a:t>Odchylka prodejní ceny (</a:t>
            </a:r>
            <a:r>
              <a:rPr lang="cs-CZ" sz="2000" dirty="0" err="1"/>
              <a:t>kč</a:t>
            </a:r>
            <a:r>
              <a:rPr lang="cs-CZ" sz="2000" dirty="0"/>
              <a:t>/ks)</a:t>
            </a:r>
          </a:p>
        </p:txBody>
      </p:sp>
    </p:spTree>
    <p:extLst>
      <p:ext uri="{BB962C8B-B14F-4D97-AF65-F5344CB8AC3E}">
        <p14:creationId xmlns:p14="http://schemas.microsoft.com/office/powerpoint/2010/main" val="337968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Odchylka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Celková odchylka = skutečné náklady – plánované náklady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Celková odchylka = množstevní odchylka + cenová odchylka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Množstevní odchylka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dirty="0"/>
              <a:t>= (skutečné množství – plánované množství) </a:t>
            </a:r>
            <a:r>
              <a:rPr lang="en-GB" sz="2000" dirty="0"/>
              <a:t>*</a:t>
            </a:r>
            <a:r>
              <a:rPr lang="cs-CZ" sz="2000" dirty="0"/>
              <a:t> plánovaná cena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Cenová odchylka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dirty="0"/>
              <a:t>= (skutečná cena- plánovaná cena) * skutečné množství</a:t>
            </a:r>
          </a:p>
        </p:txBody>
      </p:sp>
    </p:spTree>
    <p:extLst>
      <p:ext uri="{BB962C8B-B14F-4D97-AF65-F5344CB8AC3E}">
        <p14:creationId xmlns:p14="http://schemas.microsoft.com/office/powerpoint/2010/main" val="52836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9c3ecb1-0060-4645-aecd-6732dbaa6517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6374</TotalTime>
  <Words>193</Words>
  <Application>Microsoft Office PowerPoint</Application>
  <PresentationFormat>Předvádění na obrazovce (16:9)</PresentationFormat>
  <Paragraphs>53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Seminář 2</vt:lpstr>
      <vt:lpstr>Odchylka</vt:lpstr>
      <vt:lpstr>Odchylka zisku (popř. VH)</vt:lpstr>
      <vt:lpstr>Odchylka zisku (popř. VH)</vt:lpstr>
      <vt:lpstr>Odchylka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158</cp:revision>
  <dcterms:created xsi:type="dcterms:W3CDTF">2016-07-06T15:42:34Z</dcterms:created>
  <dcterms:modified xsi:type="dcterms:W3CDTF">2024-02-06T12:40:24Z</dcterms:modified>
</cp:coreProperties>
</file>