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Účetní a daňové praktikum</a:t>
            </a:r>
            <a:br>
              <a:rPr lang="cs-CZ" dirty="0"/>
            </a:br>
            <a:r>
              <a:rPr lang="cs-CZ" dirty="0"/>
              <a:t>LS 2023/2024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Ing. Michaela Strzelecká, Ph.D.</a:t>
            </a:r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Období výuky od 19. 02. 2024 – 18. 05. 2024 (resp. 27. 04. 2024)  </a:t>
            </a:r>
          </a:p>
          <a:p>
            <a:r>
              <a:rPr lang="cs-CZ" dirty="0"/>
              <a:t>Konzultace – po předchozí dohodě e-mailem (A213) X MS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dirty="0"/>
              <a:t>E-mail – </a:t>
            </a:r>
            <a:r>
              <a:rPr lang="cs-CZ" dirty="0">
                <a:hlinkClick r:id="rId2"/>
              </a:rPr>
              <a:t>strzelecka@opf.slu.cz</a:t>
            </a:r>
            <a:r>
              <a:rPr lang="cs-CZ" dirty="0"/>
              <a:t> (používat výhradně univerzitní e-ml)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studijních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Průběžný test – max 50 bodů (P) – termín 25. 03. 2024,</a:t>
            </a:r>
          </a:p>
          <a:p>
            <a:r>
              <a:rPr lang="cs-CZ" dirty="0"/>
              <a:t>Referát na semináři – </a:t>
            </a:r>
            <a:r>
              <a:rPr lang="cs-CZ" dirty="0" err="1"/>
              <a:t>max</a:t>
            </a:r>
            <a:r>
              <a:rPr lang="cs-CZ" dirty="0"/>
              <a:t> 5 bodů (N),</a:t>
            </a:r>
          </a:p>
          <a:p>
            <a:r>
              <a:rPr lang="cs-CZ" dirty="0"/>
              <a:t>Zápočtový test – (P) – termíny ve zkouškovém období – od 29. 04. 2024</a:t>
            </a:r>
          </a:p>
          <a:p>
            <a:pPr lvl="1"/>
            <a:r>
              <a:rPr lang="cs-CZ" dirty="0"/>
              <a:t>pro absolvování je nutno získat alespoň 30 bodů !</a:t>
            </a:r>
          </a:p>
          <a:p>
            <a:endParaRPr lang="cs-CZ" dirty="0"/>
          </a:p>
          <a:p>
            <a:r>
              <a:rPr lang="cs-CZ" dirty="0"/>
              <a:t>Pro úspěšné absolvování předmětu je nutno získat min 70 %.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a pracovní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opora – POZOR! – stav k roku 2011, v rámci seminářů budeme průběžně aktualizovat,</a:t>
            </a:r>
          </a:p>
          <a:p>
            <a:r>
              <a:rPr lang="cs-CZ" dirty="0"/>
              <a:t>Ostatní studijní materiály, příklady – IS SLU,</a:t>
            </a:r>
          </a:p>
          <a:p>
            <a:r>
              <a:rPr lang="cs-CZ" dirty="0"/>
              <a:t>Účtový rozvrh/Účetní osnova – dle vyhlášky 500/2002 Sb.,</a:t>
            </a:r>
          </a:p>
          <a:p>
            <a:r>
              <a:rPr lang="cs-CZ" dirty="0"/>
              <a:t>Práce s www stránkami</a:t>
            </a:r>
          </a:p>
          <a:p>
            <a:pPr lvl="1"/>
            <a:r>
              <a:rPr lang="cs-CZ" dirty="0">
                <a:hlinkClick r:id="rId2"/>
              </a:rPr>
              <a:t>www.mfcr.cz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www.business.center.cz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www.zakonyprolidi.cz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Podoba prezentace v náležité formě a obsahu,</a:t>
            </a:r>
          </a:p>
          <a:p>
            <a:r>
              <a:rPr lang="cs-CZ" dirty="0"/>
              <a:t>Samotný text (bez titulní strany, obsahu a literatury) maximálně 6 oken,</a:t>
            </a:r>
          </a:p>
          <a:p>
            <a:r>
              <a:rPr lang="cs-CZ" dirty="0"/>
              <a:t>Analýza a popis situace, tabulka zaúčtování…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Témata</a:t>
            </a:r>
          </a:p>
          <a:p>
            <a:pPr lvl="1"/>
            <a:r>
              <a:rPr lang="cs-CZ" dirty="0"/>
              <a:t>Vedení daňové evidence vs. Jednoduché účetnictví a příklady zaúčtování/evidence,</a:t>
            </a:r>
          </a:p>
          <a:p>
            <a:pPr lvl="1"/>
            <a:r>
              <a:rPr lang="cs-CZ" dirty="0"/>
              <a:t>Zálohy v ÚJ a jejich zaúčtování,</a:t>
            </a:r>
          </a:p>
          <a:p>
            <a:pPr lvl="1"/>
            <a:r>
              <a:rPr lang="cs-CZ" dirty="0"/>
              <a:t>Údržba – opravy – technické zhodnocení a příklady zaúčtování,</a:t>
            </a:r>
          </a:p>
          <a:p>
            <a:pPr lvl="1"/>
            <a:r>
              <a:rPr lang="cs-CZ" dirty="0"/>
              <a:t>Zásoby v ÚJ a jejich zaúčtování, </a:t>
            </a:r>
          </a:p>
          <a:p>
            <a:pPr lvl="1"/>
            <a:r>
              <a:rPr lang="cs-CZ" dirty="0"/>
              <a:t>Pořízení DHM a jeho odepisování na příkladech zaúčtování,</a:t>
            </a:r>
          </a:p>
          <a:p>
            <a:pPr lvl="1"/>
            <a:r>
              <a:rPr lang="cs-CZ" dirty="0"/>
              <a:t>Návrh interní směrnice v oblasti účetnictví.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96</TotalTime>
  <Words>284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Dřevo</vt:lpstr>
      <vt:lpstr>Účetní a daňové praktikum LS 2023/2024</vt:lpstr>
      <vt:lpstr>Základní informace</vt:lpstr>
      <vt:lpstr>Splnění studijních aktivit</vt:lpstr>
      <vt:lpstr>Studijní a pracovní materiály</vt:lpstr>
      <vt:lpstr>REFERÁT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Michaela Strzelecká</cp:lastModifiedBy>
  <cp:revision>17</cp:revision>
  <dcterms:created xsi:type="dcterms:W3CDTF">2019-02-24T22:54:38Z</dcterms:created>
  <dcterms:modified xsi:type="dcterms:W3CDTF">2024-02-19T01:48:58Z</dcterms:modified>
</cp:coreProperties>
</file>