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6" r:id="rId3"/>
    <p:sldId id="287" r:id="rId4"/>
    <p:sldId id="288" r:id="rId5"/>
    <p:sldId id="296" r:id="rId6"/>
    <p:sldId id="289" r:id="rId7"/>
    <p:sldId id="293" r:id="rId8"/>
    <p:sldId id="265" r:id="rId9"/>
    <p:sldId id="295" r:id="rId1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94660"/>
  </p:normalViewPr>
  <p:slideViewPr>
    <p:cSldViewPr>
      <p:cViewPr varScale="1">
        <p:scale>
          <a:sx n="79" d="100"/>
          <a:sy n="79" d="100"/>
        </p:scale>
        <p:origin x="984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69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04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37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imakova@opf.slu.cz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 do kurzu </a:t>
            </a:r>
            <a:b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management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management 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Jana Šimáková, Ph.D.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1. Východiska mezinárodního finančního managementu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2. Mezinárodní finanční trhy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3. Management devizového rizika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4. Management dlouhodobých mezinárodních aktiv a pasiv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5. Management krátkodobých mezinárodních aktiv a pasiv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6. Analýza rizika země</a:t>
            </a: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Obsah kurzu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b="1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267853"/>
              </p:ext>
            </p:extLst>
          </p:nvPr>
        </p:nvGraphicFramePr>
        <p:xfrm>
          <a:off x="136830" y="774883"/>
          <a:ext cx="601934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</a:t>
                      </a:r>
                      <a:r>
                        <a:rPr lang="cs-CZ" baseline="0" dirty="0"/>
                        <a:t> z hodnocení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Průběžný test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Aplikační otázky (případové studie)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Písemná zkouška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</a:t>
                      </a:r>
                      <a:r>
                        <a:rPr lang="cs-CZ" baseline="0" dirty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5885514" y="2598029"/>
            <a:ext cx="3150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rgbClr val="C00000"/>
                </a:solidFill>
              </a:rPr>
              <a:t>A(1)		91-100</a:t>
            </a:r>
            <a:endParaRPr lang="cs-CZ" altLang="cs-CZ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C00000"/>
                </a:solidFill>
              </a:rPr>
              <a:t>B(1,5)		81-90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C(2)		71-80 </a:t>
            </a:r>
          </a:p>
          <a:p>
            <a:pPr>
              <a:spcBef>
                <a:spcPct val="0"/>
              </a:spcBef>
            </a:pPr>
            <a:r>
              <a:rPr lang="cs-CZ" altLang="cs-CZ" b="1" dirty="0">
                <a:solidFill>
                  <a:srgbClr val="C00000"/>
                </a:solidFill>
              </a:rPr>
              <a:t>D(2,5) 		61-70 </a:t>
            </a:r>
          </a:p>
          <a:p>
            <a:pPr>
              <a:spcBef>
                <a:spcPct val="0"/>
              </a:spcBef>
            </a:pPr>
            <a:r>
              <a:rPr lang="cs-CZ" altLang="cs-CZ" sz="1600" b="1" dirty="0">
                <a:solidFill>
                  <a:srgbClr val="C00000"/>
                </a:solidFill>
              </a:rPr>
              <a:t>E(3)		51-60</a:t>
            </a:r>
          </a:p>
          <a:p>
            <a:pPr>
              <a:spcBef>
                <a:spcPct val="0"/>
              </a:spcBef>
            </a:pPr>
            <a:r>
              <a:rPr lang="cs-CZ" altLang="cs-CZ" sz="1400" b="1" dirty="0">
                <a:solidFill>
                  <a:srgbClr val="C00000"/>
                </a:solidFill>
              </a:rPr>
              <a:t>F(4)		0-50</a:t>
            </a:r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Termín testu:		</a:t>
            </a:r>
            <a:r>
              <a:rPr lang="cs-CZ" sz="2000" b="1" dirty="0">
                <a:solidFill>
                  <a:srgbClr val="C00000"/>
                </a:solidFill>
              </a:rPr>
              <a:t>21/3/2024 v čase přednášky</a:t>
            </a:r>
            <a:endParaRPr lang="cs-CZ" sz="2000" dirty="0">
              <a:solidFill>
                <a:srgbClr val="307871"/>
              </a:solidFill>
            </a:endParaRPr>
          </a:p>
          <a:p>
            <a:pPr>
              <a:buClr>
                <a:srgbClr val="307871"/>
              </a:buClr>
            </a:pPr>
            <a:r>
              <a:rPr lang="cs-CZ" sz="2000" dirty="0">
                <a:solidFill>
                  <a:srgbClr val="307871"/>
                </a:solidFill>
              </a:rPr>
              <a:t>Forma:		online test v IS SU</a:t>
            </a:r>
          </a:p>
          <a:p>
            <a:r>
              <a:rPr lang="cs-CZ" sz="2000" dirty="0"/>
              <a:t>Obsah testu:                  problematika probraná do 14/3/2024 včetně </a:t>
            </a:r>
          </a:p>
          <a:p>
            <a:r>
              <a:rPr lang="cs-CZ" sz="2000" dirty="0"/>
              <a:t>Struktura:	 	příklady  	 3 x 5 b.</a:t>
            </a:r>
          </a:p>
          <a:p>
            <a:pPr marL="0" indent="0">
              <a:buNone/>
            </a:pPr>
            <a:r>
              <a:rPr lang="cs-CZ" sz="2000" dirty="0"/>
              <a:t>                                           </a:t>
            </a:r>
            <a:r>
              <a:rPr lang="cs-CZ" sz="2000" u="sng" dirty="0"/>
              <a:t>testové otázky       5 x 1 b.</a:t>
            </a:r>
          </a:p>
          <a:p>
            <a:pPr marL="0" indent="0">
              <a:buNone/>
            </a:pPr>
            <a:r>
              <a:rPr lang="cs-CZ" sz="2000" dirty="0"/>
              <a:t>                                           celkem      	 20 b. </a:t>
            </a: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/>
              <a:t>				</a:t>
            </a: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1800" dirty="0"/>
              <a:t>Jedná se o nepovinnou aktivitu =&gt; nejsou opravní termíny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Náhradní termín průběžného testu bude umožněn pouze řádně omluveným studentům.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Průběžn</a:t>
            </a:r>
            <a:r>
              <a:rPr lang="cs-CZ" b="1" dirty="0"/>
              <a:t>ý</a:t>
            </a:r>
            <a:r>
              <a:rPr lang="en-US" b="1" dirty="0"/>
              <a:t> test</a:t>
            </a:r>
            <a:r>
              <a:rPr lang="cs-CZ" b="1" dirty="0"/>
              <a:t> (20 bodů)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Aplikační otázky (20 bodů)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3508" y="703189"/>
            <a:ext cx="8856984" cy="547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Termín:		</a:t>
            </a:r>
            <a:r>
              <a:rPr lang="cs-CZ" sz="2000" b="1" dirty="0">
                <a:solidFill>
                  <a:srgbClr val="C00000"/>
                </a:solidFill>
              </a:rPr>
              <a:t>25/4/2024  v čase přednášky</a:t>
            </a:r>
          </a:p>
          <a:p>
            <a:pPr marL="342900" lvl="0" indent="-342900">
              <a:spcBef>
                <a:spcPct val="2000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Forma:		online aplikační otázky (případové studie) v IS SU</a:t>
            </a:r>
          </a:p>
          <a:p>
            <a:pPr marL="342900" lvl="0" indent="-342900">
              <a:spcBef>
                <a:spcPct val="2000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Úkol: 		V časovém rozsahu dvou hodin popsat stav či problém 			příslušného segmentu mezinárodního finančního 				managementu, vysvětlit konkrétní dopady na podnik a 			navrhnout nejvhodnější řešení v dané případové studii.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Struktura:	 	</a:t>
            </a:r>
            <a:r>
              <a:rPr lang="cs-CZ" sz="2000" u="sng" dirty="0">
                <a:solidFill>
                  <a:srgbClr val="307871"/>
                </a:solidFill>
              </a:rPr>
              <a:t>aplikační otázky (případové studie)  	  2 x 10 b.</a:t>
            </a:r>
          </a:p>
          <a:p>
            <a:pPr lvl="0">
              <a:spcBef>
                <a:spcPct val="20000"/>
              </a:spcBef>
            </a:pPr>
            <a:r>
              <a:rPr lang="cs-CZ" sz="2000" dirty="0">
                <a:solidFill>
                  <a:srgbClr val="307871"/>
                </a:solidFill>
              </a:rPr>
              <a:t>                                           celkem      				        20 b. </a:t>
            </a:r>
          </a:p>
          <a:p>
            <a:pPr lvl="0" algn="ctr">
              <a:spcBef>
                <a:spcPct val="20000"/>
              </a:spcBef>
            </a:pPr>
            <a:endParaRPr lang="cs-CZ" sz="1400" dirty="0">
              <a:solidFill>
                <a:srgbClr val="307871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cs-CZ" sz="1400" dirty="0">
                <a:solidFill>
                  <a:srgbClr val="307871"/>
                </a:solidFill>
              </a:rPr>
              <a:t>Jedná se o nepovinnou aktivitu =&gt; nejsou opravní termíny. Náhradní termín vypracování aplikačních otázek bude umožněn pouze řádně omluveným studentům.</a:t>
            </a:r>
          </a:p>
          <a:p>
            <a:pPr algn="ctr"/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altLang="cs-CZ" sz="2800" dirty="0"/>
          </a:p>
          <a:p>
            <a:pPr algn="just">
              <a:spcBef>
                <a:spcPts val="1200"/>
              </a:spcBef>
            </a:pPr>
            <a:endParaRPr lang="cs-CZ" altLang="cs-CZ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8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Zkouška (60 bodů)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826266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Termíny:		</a:t>
            </a:r>
            <a:r>
              <a:rPr lang="cs-CZ" sz="2000" dirty="0">
                <a:solidFill>
                  <a:srgbClr val="C00000"/>
                </a:solidFill>
              </a:rPr>
              <a:t>budou vypsány v IS SU s ohledem na termín 				ukončení studia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Obsah testu:   		problematika z celého semestru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Struktura:	 	testové otázky 	10 x 2 b. = 20 b.</a:t>
            </a:r>
          </a:p>
          <a:p>
            <a:r>
              <a:rPr lang="cs-CZ" sz="2000" dirty="0"/>
              <a:t>			příklady  	2 x 10 b. = 20 b.</a:t>
            </a:r>
          </a:p>
          <a:p>
            <a:pPr lvl="6"/>
            <a:r>
              <a:rPr lang="cs-CZ" sz="2000" u="sng" dirty="0"/>
              <a:t>aplikační otázka 	1 x 20 b. = 20 b.</a:t>
            </a:r>
          </a:p>
          <a:p>
            <a:pPr lvl="6"/>
            <a:r>
              <a:rPr lang="cs-CZ" sz="2000" dirty="0"/>
              <a:t>celkem	   		    60 b.</a:t>
            </a:r>
          </a:p>
        </p:txBody>
      </p:sp>
    </p:spTree>
    <p:extLst>
      <p:ext uri="{BB962C8B-B14F-4D97-AF65-F5344CB8AC3E}">
        <p14:creationId xmlns:p14="http://schemas.microsoft.com/office/powerpoint/2010/main" val="2994339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Literatura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3508" y="628689"/>
            <a:ext cx="88209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600" dirty="0"/>
          </a:p>
          <a:p>
            <a:r>
              <a:rPr lang="cs-CZ" sz="1600" dirty="0"/>
              <a:t>Povinná:</a:t>
            </a:r>
          </a:p>
          <a:p>
            <a:r>
              <a:rPr lang="cs-CZ" sz="1600" dirty="0">
                <a:solidFill>
                  <a:srgbClr val="C00000"/>
                </a:solidFill>
              </a:rPr>
              <a:t>ŠIMÁKOVÁ, J., 2018. </a:t>
            </a:r>
            <a:r>
              <a:rPr lang="cs-CZ" sz="1600" i="1" dirty="0">
                <a:solidFill>
                  <a:srgbClr val="C00000"/>
                </a:solidFill>
              </a:rPr>
              <a:t>Mezinárodní finanční management</a:t>
            </a:r>
            <a:r>
              <a:rPr lang="cs-CZ" sz="1600" dirty="0">
                <a:solidFill>
                  <a:srgbClr val="C00000"/>
                </a:solidFill>
              </a:rPr>
              <a:t>. Karviná: SU OPF. </a:t>
            </a:r>
          </a:p>
          <a:p>
            <a:r>
              <a:rPr lang="cs-CZ" sz="1600" dirty="0"/>
              <a:t>MADURA, J., 2017. </a:t>
            </a:r>
            <a:r>
              <a:rPr lang="cs-CZ" sz="1600" i="1" dirty="0"/>
              <a:t>International </a:t>
            </a:r>
            <a:r>
              <a:rPr lang="cs-CZ" sz="1600" i="1" dirty="0" err="1"/>
              <a:t>Financial</a:t>
            </a:r>
            <a:r>
              <a:rPr lang="cs-CZ" sz="1600" i="1" dirty="0"/>
              <a:t> Management</a:t>
            </a:r>
            <a:r>
              <a:rPr lang="cs-CZ" sz="1600" dirty="0"/>
              <a:t>. 13th </a:t>
            </a:r>
            <a:r>
              <a:rPr lang="cs-CZ" sz="1600" dirty="0" err="1"/>
              <a:t>ed</a:t>
            </a:r>
            <a:r>
              <a:rPr lang="cs-CZ" sz="1600" dirty="0"/>
              <a:t>. Boston: </a:t>
            </a:r>
            <a:r>
              <a:rPr lang="cs-CZ" sz="1600" dirty="0" err="1"/>
              <a:t>Cengage</a:t>
            </a:r>
            <a:r>
              <a:rPr lang="cs-CZ" sz="1600" dirty="0"/>
              <a:t> </a:t>
            </a:r>
            <a:r>
              <a:rPr lang="cs-CZ" sz="1600" dirty="0" err="1"/>
              <a:t>Learning</a:t>
            </a:r>
            <a:r>
              <a:rPr lang="cs-CZ" sz="1600" dirty="0"/>
              <a:t>. ISBN 978-1-337-09973-8.</a:t>
            </a:r>
          </a:p>
          <a:p>
            <a:r>
              <a:rPr lang="cs-CZ" sz="1600" dirty="0"/>
              <a:t>BUTLER, K.C., 2016. </a:t>
            </a:r>
            <a:r>
              <a:rPr lang="cs-CZ" sz="1600" i="1" dirty="0" err="1"/>
              <a:t>Multinational</a:t>
            </a:r>
            <a:r>
              <a:rPr lang="cs-CZ" sz="1600" i="1" dirty="0"/>
              <a:t> Finance: </a:t>
            </a:r>
            <a:r>
              <a:rPr lang="cs-CZ" sz="1600" i="1" dirty="0" err="1"/>
              <a:t>Evaluating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Opportunities</a:t>
            </a:r>
            <a:r>
              <a:rPr lang="cs-CZ" sz="1600" i="1" dirty="0"/>
              <a:t>, </a:t>
            </a:r>
            <a:r>
              <a:rPr lang="cs-CZ" sz="1600" i="1" dirty="0" err="1"/>
              <a:t>Costs</a:t>
            </a:r>
            <a:r>
              <a:rPr lang="cs-CZ" sz="1600" i="1" dirty="0"/>
              <a:t>, and </a:t>
            </a:r>
            <a:r>
              <a:rPr lang="cs-CZ" sz="1600" i="1" dirty="0" err="1"/>
              <a:t>Risks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</a:t>
            </a:r>
            <a:r>
              <a:rPr lang="cs-CZ" sz="1600" i="1" dirty="0" err="1"/>
              <a:t>Multinational</a:t>
            </a:r>
            <a:r>
              <a:rPr lang="cs-CZ" sz="1600" i="1" dirty="0"/>
              <a:t> </a:t>
            </a:r>
            <a:r>
              <a:rPr lang="cs-CZ" sz="1600" i="1" dirty="0" err="1"/>
              <a:t>Operations</a:t>
            </a:r>
            <a:r>
              <a:rPr lang="cs-CZ" sz="1600" i="1" dirty="0"/>
              <a:t>.</a:t>
            </a:r>
            <a:r>
              <a:rPr lang="cs-CZ" sz="1600" dirty="0"/>
              <a:t> 6th </a:t>
            </a:r>
            <a:r>
              <a:rPr lang="cs-CZ" sz="1600" dirty="0" err="1"/>
              <a:t>ed</a:t>
            </a:r>
            <a:r>
              <a:rPr lang="cs-CZ" sz="1600" dirty="0"/>
              <a:t>. New </a:t>
            </a:r>
            <a:r>
              <a:rPr lang="cs-CZ" sz="1600" dirty="0" err="1"/>
              <a:t>Yersey</a:t>
            </a:r>
            <a:r>
              <a:rPr lang="cs-CZ" sz="1600" dirty="0"/>
              <a:t>: John </a:t>
            </a:r>
            <a:r>
              <a:rPr lang="cs-CZ" sz="1600" dirty="0" err="1"/>
              <a:t>Wiley</a:t>
            </a:r>
            <a:r>
              <a:rPr lang="cs-CZ" sz="1600" dirty="0"/>
              <a:t> &amp; </a:t>
            </a:r>
            <a:r>
              <a:rPr lang="cs-CZ" sz="1600" dirty="0" err="1"/>
              <a:t>Sons</a:t>
            </a:r>
            <a:r>
              <a:rPr lang="cs-CZ" sz="1600" dirty="0"/>
              <a:t>. ISBN 978-1-119-21968-2.</a:t>
            </a:r>
          </a:p>
          <a:p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1600" dirty="0"/>
              <a:t>Doporučená:</a:t>
            </a:r>
          </a:p>
          <a:p>
            <a:r>
              <a:rPr lang="cs-CZ" sz="1600" dirty="0"/>
              <a:t>MADURA, J. a R. FOX, 2016. </a:t>
            </a:r>
            <a:r>
              <a:rPr lang="cs-CZ" sz="1600" i="1" dirty="0"/>
              <a:t>International </a:t>
            </a:r>
            <a:r>
              <a:rPr lang="cs-CZ" sz="1600" i="1" dirty="0" err="1"/>
              <a:t>Financial</a:t>
            </a:r>
            <a:r>
              <a:rPr lang="cs-CZ" sz="1600" i="1" dirty="0"/>
              <a:t> Management</a:t>
            </a:r>
            <a:r>
              <a:rPr lang="cs-CZ" sz="1600" dirty="0"/>
              <a:t>. 4th </a:t>
            </a:r>
            <a:r>
              <a:rPr lang="cs-CZ" sz="1600" dirty="0" err="1"/>
              <a:t>ed</a:t>
            </a:r>
            <a:r>
              <a:rPr lang="cs-CZ" sz="1600" dirty="0"/>
              <a:t>. Hampshire: </a:t>
            </a:r>
            <a:r>
              <a:rPr lang="cs-CZ" sz="1600" dirty="0" err="1"/>
              <a:t>Cengage</a:t>
            </a:r>
            <a:r>
              <a:rPr lang="cs-CZ" sz="1600" dirty="0"/>
              <a:t> </a:t>
            </a:r>
            <a:r>
              <a:rPr lang="cs-CZ" sz="1600" dirty="0" err="1"/>
              <a:t>Learning</a:t>
            </a:r>
            <a:r>
              <a:rPr lang="cs-CZ" sz="1600" dirty="0"/>
              <a:t>. ISBN 978-1-4737-2550-8.</a:t>
            </a:r>
          </a:p>
          <a:p>
            <a:r>
              <a:rPr lang="cs-CZ" sz="1600" dirty="0"/>
              <a:t>RŮČKOVÁ, P. a M. ROUBÍČKOVÁ, 2012. </a:t>
            </a:r>
            <a:r>
              <a:rPr lang="cs-CZ" sz="1600" i="1" dirty="0"/>
              <a:t>Finanční management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. ISBN 978-80-247-4047-8.</a:t>
            </a:r>
          </a:p>
          <a:p>
            <a:r>
              <a:rPr lang="cs-CZ" sz="1600" dirty="0"/>
              <a:t>SHAPIRO, A.C., 2013. </a:t>
            </a:r>
            <a:r>
              <a:rPr lang="cs-CZ" sz="1600" i="1" dirty="0" err="1"/>
              <a:t>Multinational</a:t>
            </a:r>
            <a:r>
              <a:rPr lang="cs-CZ" sz="1600" i="1" dirty="0"/>
              <a:t> </a:t>
            </a:r>
            <a:r>
              <a:rPr lang="cs-CZ" sz="1600" i="1" dirty="0" err="1"/>
              <a:t>Financial</a:t>
            </a:r>
            <a:r>
              <a:rPr lang="cs-CZ" sz="1600" i="1" dirty="0"/>
              <a:t> Management</a:t>
            </a:r>
            <a:r>
              <a:rPr lang="cs-CZ" sz="1600" dirty="0"/>
              <a:t>. 10th </a:t>
            </a:r>
            <a:r>
              <a:rPr lang="cs-CZ" sz="1600" dirty="0" err="1"/>
              <a:t>ed</a:t>
            </a:r>
            <a:r>
              <a:rPr lang="cs-CZ" sz="1600" dirty="0"/>
              <a:t>. </a:t>
            </a:r>
            <a:r>
              <a:rPr lang="cs-CZ" sz="1600" dirty="0" err="1"/>
              <a:t>Wiley</a:t>
            </a:r>
            <a:r>
              <a:rPr lang="cs-CZ" sz="1600" dirty="0"/>
              <a:t>. ISBN 978-1-118-57238-2.</a:t>
            </a:r>
            <a:endParaRPr lang="cs-CZ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96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Ing. Jana Šimáková, Ph.D.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kancelář A 305</a:t>
            </a:r>
          </a:p>
          <a:p>
            <a:pPr lvl="1">
              <a:buClr>
                <a:srgbClr val="307871"/>
              </a:buClr>
            </a:pPr>
            <a:r>
              <a:rPr lang="cs-CZ" sz="1600" dirty="0">
                <a:hlinkClick r:id="rId3"/>
              </a:rPr>
              <a:t>simakova@opf.slu.cz</a:t>
            </a: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konzultační hodiny: 	úterý	13:00 – 15:00</a:t>
            </a: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/>
              <a:t>			čtvrtek	14:00 – 15:00</a:t>
            </a: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/>
              <a:t>			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Kontakty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</p:spTree>
    <p:extLst>
      <p:ext uri="{BB962C8B-B14F-4D97-AF65-F5344CB8AC3E}">
        <p14:creationId xmlns:p14="http://schemas.microsoft.com/office/powerpoint/2010/main" val="182025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Těším se na skvělou spolupráci v průběhu semestru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8508</TotalTime>
  <Words>803</Words>
  <Application>Microsoft Office PowerPoint</Application>
  <PresentationFormat>Předvádění na obrazovce (16:9)</PresentationFormat>
  <Paragraphs>116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Enriqueta</vt:lpstr>
      <vt:lpstr>Times New Roman</vt:lpstr>
      <vt:lpstr>Wingdings</vt:lpstr>
      <vt:lpstr>SLU</vt:lpstr>
      <vt:lpstr>Úvodní informace do kurzu  Mezinárodní finanční management</vt:lpstr>
      <vt:lpstr>Obsah kurzu</vt:lpstr>
      <vt:lpstr>Podmínky absolvování předmětu</vt:lpstr>
      <vt:lpstr>Průběžný test (20 bodů)</vt:lpstr>
      <vt:lpstr>Aplikační otázky (20 bodů)</vt:lpstr>
      <vt:lpstr>Zkouška (60 bodů)</vt:lpstr>
      <vt:lpstr>Literatura</vt:lpstr>
      <vt:lpstr>Kontakty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158</cp:revision>
  <cp:lastPrinted>2017-02-22T12:09:42Z</cp:lastPrinted>
  <dcterms:created xsi:type="dcterms:W3CDTF">2016-07-06T15:42:34Z</dcterms:created>
  <dcterms:modified xsi:type="dcterms:W3CDTF">2024-02-14T09:44:48Z</dcterms:modified>
</cp:coreProperties>
</file>