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53115-8BE8-4A49-929F-D6F5A6180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15EDF0-2CE0-4DA5-B08A-088AE0E80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FFD38-A50D-403F-8C92-662DEF41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2F6071-BC30-470C-8FF6-F6A7C33D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68AC5F-F2E9-4546-A19F-D74A5FDC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5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FBFFC-4426-44B8-9D4F-0CEDC36B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A6AB10-DC09-42D7-90AB-53A4F6940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C1C9C-5B5A-476C-B2EE-36C224F6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071AC9-EDA5-4A62-9AD8-F2C44326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689A7-CC0D-4A2B-8499-43A0F6DA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89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046C7E-FEE3-4A49-A613-7832E5861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5F683-53FC-4DBB-B4C2-02CF0AC1F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A56FCD-973F-49D5-84E7-42EDDA1B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1B435-80C7-47C6-905D-0276042A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784154-A4A8-4AFA-BEDE-8275D356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4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718DA-6348-43A7-ACE9-2492EF2F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B4F4D-90EF-4CDD-9131-75A96F63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6E87F-992C-4385-8DC9-323E494D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F9AC1-465C-4EF5-B7E7-51E40DC8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0438F-6682-4116-A0DD-851A5E8F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410EA-89F4-4045-B083-811009DA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416790-7768-4E16-A79B-EF07F1138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8E65C-A551-4026-ACE9-5A85BE0D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49601-8132-4314-A91C-A7EF49F5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3E8E73-55B3-4E3B-9724-3A0C5700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3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3DE9E-749C-4895-BC0D-E22F7112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5F5A7-415E-4CD5-AF31-79EEB4322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3241EB-0425-4EFD-8143-D54105EB8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CEDA6B-EF24-41BC-9178-F660BC98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B6EFE8-41C1-4033-B45E-EBECD9B2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24BF3-009B-49CD-A97E-71276099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1B151-3E01-464B-AD10-BC25D828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286F64-A72F-4380-8569-2603CD0E0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1902A1-31ED-43D8-B1EB-14370E50F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41E747-DF2B-4B7C-AA8A-DAC945215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383516-452D-453F-823C-CB3D5E4C1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5B2B02-F9BB-48FC-AC11-E6B8C78E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2713F3-DE0B-4207-92CD-6269393F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66AE19-41F4-49D7-88CC-E59AE8F1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B7BF3-AC8F-4857-82EE-C85F7DEA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7D02A6-8A01-4697-829D-1AC54120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2C45CC-9A61-4CD9-B601-BEFC756B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B4CB8-221B-4C95-8D7F-8EDEB00B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4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C3073F-68F4-48F2-A2F5-70B820FF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D8C77D-F8B0-4486-AF20-C264705C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0ECAA3-ECDD-412B-91C9-CB5D7415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064A2-B471-4694-AA5E-564EB253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DA54B-4FA2-4209-8AE8-5237051C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92E036-718F-4E23-9832-D084DCD8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5519D4-E36E-4C8C-857C-9E8298D4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293D2C-C0A6-4ED8-ADEB-30DF32F3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A5BA0C-F754-4CE3-AF36-3F189A03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3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92A14-A118-4948-8531-CB250ECF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F7962E-9BBF-4219-907A-0DAFBE7B8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47EE96-A8FB-49C4-9E88-397C4734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7850FD-4759-4A8C-9B6A-2F31145A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D209C9-4678-4038-B3CF-C5B91CCA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0E6C10-3837-4880-B829-BB35A6FA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0D34B8F-E936-4BDA-A782-6BFD28C3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1EA8B5-F270-45A7-913B-1C2E9795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7980A4-AE8E-4532-B372-D4206F80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A39883-643A-414D-A6F1-433F6F63B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466790-2CE1-4C51-A93C-B8AE28A6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8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3C3D16-A5D2-4B13-994D-7C497714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B6FE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5026" y="0"/>
            <a:ext cx="10153504" cy="69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069912-9608-4A4C-9623-0C326EDD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64" y="-17612"/>
            <a:ext cx="9244755" cy="69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108BA6-F7D8-463B-9B52-E83832B4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50" y="0"/>
            <a:ext cx="950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E22D08-1470-4ABE-BA9D-0CF8C807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231630" cy="69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234BCF-EAE7-4C2B-9B25-C43C0A4E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74" y="0"/>
            <a:ext cx="9143999" cy="69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671875-DE01-4794-8425-FE862D9B2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74" y="-100166"/>
            <a:ext cx="9038745" cy="69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E5B46B-1A41-489B-BA19-C845C5FD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23" y="0"/>
            <a:ext cx="8968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CECE0C-39CF-4DED-8CE5-85F1160A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94" y="0"/>
            <a:ext cx="9143999" cy="68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3AEEFD-8B13-4EE3-A81B-7C7C579A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423"/>
            <a:ext cx="9012753" cy="69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AC512B-079E-49CB-BECB-6EC66B93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2733"/>
            <a:ext cx="8840716" cy="68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4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Botlík</dc:creator>
  <cp:lastModifiedBy>Josef Botlík</cp:lastModifiedBy>
  <cp:revision>6</cp:revision>
  <dcterms:created xsi:type="dcterms:W3CDTF">2024-01-08T18:15:07Z</dcterms:created>
  <dcterms:modified xsi:type="dcterms:W3CDTF">2024-01-08T19:48:42Z</dcterms:modified>
</cp:coreProperties>
</file>