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4" r:id="rId4"/>
    <p:sldId id="259" r:id="rId5"/>
    <p:sldId id="260" r:id="rId6"/>
    <p:sldId id="266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u6wdehGdhLKsETbsPqORvfmR_MxGyjcQWYgj3CakXM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01.03.2024 15:35-17:10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22.03.2024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15:35-17:10 // E-government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19.04.2024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15:35-17:10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is.slu.cz/auth/el/opf/leto2024/INMBKISS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úkolů dle zadání z emailu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19.5.2024: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ve Wordu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19.5.2024: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zde: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https://docs.google.com/spreadsheets/d/11u6wdehGdhLKsETbsPqORvfmR_MxGyjcQWYgj3CakXM/edit?usp=sharing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Nahrát seminární práce ve Wordu vytvořenou na základě šablony z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do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19.5.2024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minimálně v rozsahu 5 stran a bude obsahovat úvod, teoretickou a praktickou část, závěr, seznam použitých zdrojů a seznam obrázků/tabulek.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informací, uvedení statistik, vlastní názor na dané téma a originální přístup ke zpracování tématu. 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</a:t>
            </a:r>
            <a:r>
              <a:rPr lang="pt-BR" b="1" dirty="0"/>
              <a:t>minární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typu ano-ne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předchozí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domluvě emailem: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14:00-15:30 a 16:30-18:00 </a:t>
            </a: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344</Words>
  <Application>Microsoft Office PowerPoint</Application>
  <PresentationFormat>Předvádění na obrazovce (16:9)</PresentationFormat>
  <Paragraphs>53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ve veřejné správě INM/BKISS </vt:lpstr>
      <vt:lpstr>Harmonogram výuky</vt:lpstr>
      <vt:lpstr>Výukové materiály</vt:lpstr>
      <vt:lpstr>Hodnocení</vt:lpstr>
      <vt:lpstr>Seminární práce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170</cp:revision>
  <dcterms:created xsi:type="dcterms:W3CDTF">2016-07-06T15:42:34Z</dcterms:created>
  <dcterms:modified xsi:type="dcterms:W3CDTF">2024-01-18T13:25:16Z</dcterms:modified>
</cp:coreProperties>
</file>