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87" r:id="rId3"/>
    <p:sldId id="338" r:id="rId4"/>
    <p:sldId id="339" r:id="rId5"/>
    <p:sldId id="342" r:id="rId6"/>
    <p:sldId id="344" r:id="rId7"/>
    <p:sldId id="343" r:id="rId8"/>
    <p:sldId id="341" r:id="rId9"/>
    <p:sldId id="340" r:id="rId10"/>
    <p:sldId id="345" r:id="rId11"/>
    <p:sldId id="351" r:id="rId12"/>
    <p:sldId id="346" r:id="rId13"/>
    <p:sldId id="347" r:id="rId14"/>
    <p:sldId id="352" r:id="rId15"/>
    <p:sldId id="355" r:id="rId16"/>
    <p:sldId id="353" r:id="rId17"/>
    <p:sldId id="356" r:id="rId18"/>
    <p:sldId id="358" r:id="rId19"/>
    <p:sldId id="357" r:id="rId20"/>
    <p:sldId id="348" r:id="rId21"/>
    <p:sldId id="349" r:id="rId22"/>
    <p:sldId id="350" r:id="rId23"/>
    <p:sldId id="266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2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75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95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14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18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7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27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64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645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07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6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637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17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70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0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5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4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76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57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94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616624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 VE VEŘEJNÉ SPRÁVĚ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23528" y="2931790"/>
            <a:ext cx="5544616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pl-PL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Geografické informační systémy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Ph.D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4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prvky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kartografické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podklady (bodové pole),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souřadnicové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sítě,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listů,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kompozice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(uspořádání) mapy.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Fyzickogeografické</a:t>
            </a: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prvky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vodstvo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(oceány, moře, řeky, jezera, umělé vodní plochy, atd.),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reliéf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(výškopis, kóty, atd.),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její typy),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podložní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horniny,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přírodní složky krajinné sféry.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Socioekonomické prvky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sídla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(pozemní, námořní, letecké, atd.),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jevy a objekty (průmyslové, zemědělské, správní, atd.),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výtvory.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Doplňkové a pomocné prvky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vysvětlivky,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tiráž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informace.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systémy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0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podle obsahu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topografické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(místopisné, podrobné, zobrazující zejména geografickou realitu co nejpodrobněji),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všeobecně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zeměpisné (zobrazují rozsáhlé geografické celky s vysokou mírou generalizace základních fyzicko-geografických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socioekonomických prvků),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(účelové, speciální, s přednostně vymezenou tematikou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rozsahu jednoho nebo skupiny obsahových prvků, ostatní prvky mohou být potlačeny nebo vynechány),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katastrální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(zachycují katastr a pozemky)</a:t>
            </a: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7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</a:t>
            </a: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rozsahu zobrazeného území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světa,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zemských polokoulí,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kontinentů, moří a oceánů,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států, jejich skupin či částí.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podle měřítka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malého měřítka (měřítko větší než 1:1 000 000, znázorňují obrovské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území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jsou značně zkreslené - zkreslení působí hlavně zakřivení Země),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středního měřítka (měřítka 1:200 000 až 1:1000 000),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velkého měřítka (měřítka menší než 1:200 000)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0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česky Globální polohový systém) je globální družicový polohový systém, díky kterému je možno určit geografickou polohu přijímače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nacházejícího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kdekoliv na Zemi nebo nad Zemí s přesností jednotek.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Prozatím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tři plně funkční satelitní systémy: GPS, GLONASS a GALILEO.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americký vojenský satelitní systém; 24 satelitů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GLONASS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ruský vojenský satelitní systém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GALILEO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evropský výhradně civilní satelitní systém; 30 satelitů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navigační systém s názvem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BeiDou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 projektem globálního družicového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polohového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systému Čínské lidové republiky, který je prozatím funkční na území Číny. 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GPS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2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lze rozdělit do segmentů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kosmický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řídící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uživatelský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altLang="cs-CZ" sz="1800" b="1" u="sng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u="sng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systému GPS v praxi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Vojenské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Zemědělství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Letectví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Námořní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Záchranný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Železniční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Vesmírné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Zeměměřičství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mapování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GPS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 </a:t>
            </a:r>
            <a:r>
              <a:rPr lang="cs-CZ" alt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navigaci pomocí GPS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Navigační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 - specializovaný přístroj s mapami a navigací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Smartphony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tablety - nabízejí mapy a podrobnou navigaci (často zdarma)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GPS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4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Několik důležitých vlastností GPS v bodech: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družice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umístěny na 6 kruhových drahách a vzdálenost od země činí 20 190 km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družice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pohybují rychlostí 11 300 km/h a za jeden den oběhnou planetu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dvakrát 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oběžné dráze je 30 aktivních družic, k plnému provozu ale stačí pouze 24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satelitů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každého místa na zemi jsou viditelné alespoň 4 satelity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republice je běžně k dispozici 7-8 družic v daném okamžiku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přesnost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v ČR se pohybuje mezi 5-10 metry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GPS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9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00800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Seznámení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 problematikou GIS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geoobjekty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mapy).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Seznámení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navigačním systémem GPS.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konkrétní SW nástroje z oblasti GIS</a:t>
            </a: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/>
              <a:t>Cíle přednášky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5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ukázky softwaru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46786" y="4728343"/>
            <a:ext cx="5333325" cy="415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/>
              <a:t>QGIS</a:t>
            </a:r>
          </a:p>
        </p:txBody>
      </p:sp>
      <p:pic>
        <p:nvPicPr>
          <p:cNvPr id="5" name="Obrázek 4" descr="Související obráze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6" y="771550"/>
            <a:ext cx="533332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30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ukázky softwaru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 descr="Výsledek obrázku pro GRASS G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6781"/>
            <a:ext cx="6912768" cy="38111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46786" y="4728343"/>
            <a:ext cx="5333325" cy="415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smtClean="0"/>
              <a:t>GRASS GIS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77983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ukázky softwaru</a:t>
            </a:r>
            <a:endParaRPr lang="cs-CZ" b="1" dirty="0"/>
          </a:p>
        </p:txBody>
      </p:sp>
      <p:pic>
        <p:nvPicPr>
          <p:cNvPr id="5" name="Obrázek 4" descr="Výsledek obrázku pro MAP WINDOW G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9760"/>
            <a:ext cx="4968552" cy="37041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46786" y="4728343"/>
            <a:ext cx="5333325" cy="415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smtClean="0"/>
              <a:t>MAP WINDOW GIS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0324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84355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/>
              <a:t>DĚKUJI ZA POZORNOST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57838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Geografické informační systémy (GIS)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sobě spojují geografii, matematiku, statistiku, management, kartografii a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počítačové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vědy.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je definovat také jako typ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informačního systému pro zobrazení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správu geografických dat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technologie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zároveň nástroj, který používá a zpracovává údaje polohově vázané k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povrchu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Země.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s jinými informačními systémy obsahují i prostorové údaje, na základě kterých pomocí HW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sbírají, ukládají, řídí, upravují, modelují a zobrazují tyto údaje v jednom přehledném uživatelském prostředí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definice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digitálními mapami i s popisnými databázemi,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propojit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prostorové (grafické) a popisné (negrafické) databázové údaje,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vyhodnocovat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požadavky, které kombinují klasické databázové dotazy s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geografickými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údaji,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vyhledávat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analyzovat databázové údaje prvků,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přehledně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zobrazit výsledky vyhledávání ve formě mapových výstupů, sestav.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základní funkce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4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Geoobjekty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prostorové objekty.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mají pro potřeby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geometrického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modelování následující (rozměry):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bezrozměrné (0-D): mají polohu, ale ne délku nebo plochu (nejspíše hodně záleží na úrovni zjednodušení) - umístění telefonní budky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jednorozměrné (1-D): jsou to přímé úseky čar, které mají konečnou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ne plochu - úsek silnice. 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dvojrozměrné (2-D): polygony mající konečnou plochu – např. jezero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tělesa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druhy dat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objektů, jevů a činností reálného světa se vztahuje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některému místu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zemského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povrchu (např. stavba, pozemek, les, vodní plocha, silnice) nebo má vztah k některému objektu na zemském povrchu (dům je postaven na určitém pozemku). Tyto objekty se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vyskytují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daném prostoru společně s mnoha dalšími objekty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navzájem se ovlivňují.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města.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Sítě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dopravní, cyklostezky, potrubní, elektrizační.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Síť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VVN s bezpečnostní zónou.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Význačné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druhy dat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8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neboli také geografická data jsou data s implicitním nebo explicitním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vztahem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místu na Zemi.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data následujícími složkami: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Prostorovou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Atributovou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Prostorová složka je standardně definována jako souřadnice nebo vazba na jiný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existující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definovaný prostorový prvek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Atributová složka uvádí popisné informace prostorové složky jako je např. záznam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informací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databázové tabulce, externí dokument fotografie nebo kombinace předchozích uvedených.</a:t>
            </a: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druhy dat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zpracování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počítačích mohou tato data být uložena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různých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typech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souborů: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rastrová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CIT,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GeoTIFF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vektorová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CAD: DGN, DXF, aj.; GIS: SHP, GML)</a:t>
            </a:r>
          </a:p>
          <a:p>
            <a:pPr algn="just">
              <a:buFont typeface="+mj-lt"/>
              <a:buAutoNum type="arabicParenR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ne)vektorová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 polohou např. souřadnic XY) soubory TXT, XLS, aj.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– zpracování </a:t>
            </a:r>
            <a:r>
              <a:rPr lang="cs-CZ" b="1" dirty="0" err="1" smtClean="0"/>
              <a:t>geodat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168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je zjednodušený model reálného světa, který v žádném případě není dokonalým obrazem reality, protože na mapě nelze v žádném případě znázornit všechny objekty a jevy reálného světa. 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ve své podstatě zmenšené a zevšeobecněné znázornění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objektů a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jevů na Zemi, ostatních nebeských tělesech nebo nebeské sféře.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Slovo 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je punského původu. Výraz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mappa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označoval kousek plátna, ubrousek. Pokud se jedná o zobrazení na kouli, nazýváme ji glóbus.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lze členit z mnoha hledisek jako je např. účel použití, způsob vzniku, měřítko, územní rozsah atd. 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Geografické informační </a:t>
            </a:r>
            <a:r>
              <a:rPr lang="cs-CZ" b="1" dirty="0" smtClean="0"/>
              <a:t>systémy - mapy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4192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1022</Words>
  <Application>Microsoft Office PowerPoint</Application>
  <PresentationFormat>Předvádění na obrazovce (16:9)</PresentationFormat>
  <Paragraphs>319</Paragraphs>
  <Slides>23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Enriqueta</vt:lpstr>
      <vt:lpstr>Times New Roman</vt:lpstr>
      <vt:lpstr>Wingdings</vt:lpstr>
      <vt:lpstr>SLU</vt:lpstr>
      <vt:lpstr>INFORMAČNÍ SYSTÉMY VE VEŘEJNÉ SPRÁVĚ</vt:lpstr>
      <vt:lpstr>Cíle přednášky</vt:lpstr>
      <vt:lpstr>Geografické informační systémy - definice</vt:lpstr>
      <vt:lpstr>Geografické informační systémy – základní funkce</vt:lpstr>
      <vt:lpstr>Geografické informační systémy – druhy dat</vt:lpstr>
      <vt:lpstr>Geografické informační systémy – druhy dat</vt:lpstr>
      <vt:lpstr>Geografické informační systémy – druhy dat</vt:lpstr>
      <vt:lpstr>Geografické informační systémy – zpracování geodat</vt:lpstr>
      <vt:lpstr>Geografické informační systémy - mapy</vt:lpstr>
      <vt:lpstr>Geografické informační systémy - mapy</vt:lpstr>
      <vt:lpstr>Geografické informační systémy - mapy</vt:lpstr>
      <vt:lpstr>Geografické informační systémy - mapy</vt:lpstr>
      <vt:lpstr>Geografické informační systémy</vt:lpstr>
      <vt:lpstr>Geografické informační systémy - mapy</vt:lpstr>
      <vt:lpstr>Geografické informační systémy - mapy</vt:lpstr>
      <vt:lpstr>Geografické informační systémy - GPS</vt:lpstr>
      <vt:lpstr>Geografické informační systémy - GPS</vt:lpstr>
      <vt:lpstr>Geografické informační systémy - GPS</vt:lpstr>
      <vt:lpstr>Geografické informační systémy - GPS</vt:lpstr>
      <vt:lpstr>Geografické informační systémy – ukázky softwaru</vt:lpstr>
      <vt:lpstr>Geografické informační systémy – ukázky softwaru</vt:lpstr>
      <vt:lpstr>Geografické informační systémy – ukázky softwaru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RD</cp:lastModifiedBy>
  <cp:revision>240</cp:revision>
  <dcterms:created xsi:type="dcterms:W3CDTF">2016-07-06T15:42:34Z</dcterms:created>
  <dcterms:modified xsi:type="dcterms:W3CDTF">2020-08-13T09:57:38Z</dcterms:modified>
</cp:coreProperties>
</file>