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64" r:id="rId4"/>
    <p:sldId id="259" r:id="rId5"/>
    <p:sldId id="267" r:id="rId6"/>
    <p:sldId id="260" r:id="rId7"/>
    <p:sldId id="268" r:id="rId8"/>
    <p:sldId id="265" r:id="rId9"/>
    <p:sldId id="266" r:id="rId10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65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18.01.2024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81932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56597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84985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7860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64832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54358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err="1"/>
              <a:t>csvukrs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0880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slu.cz/auth/el/opf/leto2024/INMBPBO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spreadsheets/d/19R4qbObrpfE1LjBNrdqQGioGEvKRt9wXHaTPC7GAfF4/edit?usp=sharin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251520" y="699542"/>
            <a:ext cx="5616624" cy="2736304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Podnikání na internetu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INM/BPBOI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Úvod</a:t>
            </a:r>
            <a:r>
              <a:rPr lang="cs-CZ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ní informace </a:t>
            </a:r>
            <a:r>
              <a:rPr lang="pt-BR" sz="1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požadavky na absolvování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9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960440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Požadavky, struktura seminární práce, podnikatelský plán založení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Struktura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výhody/nevýhody e-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commerce</a:t>
            </a: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statistiky, přehled nástrojů 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1-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Shoptet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2 - Eshop-rychle.cz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3 -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Opencart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4 - Nástroje založené na systému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Joomla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Nástroj 5 - Nástroje založené na systému </a:t>
            </a:r>
            <a:r>
              <a:rPr 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Wordpress</a:t>
            </a:r>
            <a:endParaRPr 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 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>
              <a:buFont typeface="+mj-lt"/>
              <a:buAutoNum type="arabicParenR"/>
            </a:pPr>
            <a:r>
              <a:rPr 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seminárních prací</a:t>
            </a: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Obecné informace o předmětu - semináře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Veškeré studijní materiály ze seminářů jsou dostupné v IS SU: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is.slu.cz/auth/el/opf/leto2024/INMBPBOI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Výukové materiály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827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888432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semestru:</a:t>
            </a:r>
          </a:p>
          <a:p>
            <a:pPr lvl="1"/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diskuse na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seminářích: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bodů </a:t>
            </a:r>
            <a:endParaRPr lang="cs-CZ" altLang="cs-CZ" sz="1600" dirty="0" smtClean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Zpracovávání statistik na seminářích: </a:t>
            </a:r>
            <a:r>
              <a:rPr lang="cs-CZ" altLang="cs-CZ" sz="1600" dirty="0" err="1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bodů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seminární práce na semináři: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40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bodů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průběhu zkouškového období:</a:t>
            </a:r>
          </a:p>
          <a:p>
            <a:pPr lvl="1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(písemná) na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fakultě (doc. Suchánek):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40 bodů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Celkem maximálně: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bodů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Požadované minimum: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bodů</a:t>
            </a:r>
          </a:p>
          <a:p>
            <a:pPr marL="0" indent="0">
              <a:buNone/>
            </a:pP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Hodnocení: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 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94 -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  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85 -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93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 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77 -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  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69 –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76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 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60 -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   </a:t>
            </a:r>
            <a:r>
              <a:rPr lang="pt-BR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0 - </a:t>
            </a:r>
            <a:r>
              <a:rPr lang="pt-BR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59.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20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Hodnocení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300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Aktivitou na seminářích se myslí nejen splnění povinné docházky 50%, ale zejména také aktivní zapojení do diskuse a samostatná práce při plnění zadaných úkolů na semináři (zkoušení nástrojů pro tvorbu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shopů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vyhledávání informací atd.)</a:t>
            </a: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Aktivita na seminářích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1891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Podnikatelský záměr založení a tvorby e-</a:t>
            </a:r>
            <a:r>
              <a:rPr lang="cs-CZ" altLang="cs-CZ" sz="1600" b="1" u="sng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b="1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využitím konkrétního nástroje pro jeho tvorbu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Volba tématu seminární práce a datum prezentace na semináři zde:</a:t>
            </a: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https://docs.google.com/spreadsheets/d/19R4qbObrpfE1LjBNrdqQGioGEvKRt9wXHaTPC7GAfF4/edit?usp=sharing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 prezentací na semináři je nutné prezentaci nahrát do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Odevzdávárny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 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názvem souboru podle příjmení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studentů.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b="1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38900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344816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bude zpracována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 dvojici. </a:t>
            </a:r>
          </a:p>
          <a:p>
            <a:pPr marL="0" indent="0">
              <a:buNone/>
            </a:pP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musí obsahovat následující informace:</a:t>
            </a:r>
          </a:p>
          <a:p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definice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podnikatelského záměru, strategie</a:t>
            </a:r>
          </a:p>
          <a:p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konkurenčních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shopů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statistiky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daného zvoleného odvětví</a:t>
            </a:r>
          </a:p>
          <a:p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cílové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skupiny a jejich potřeby</a:t>
            </a:r>
          </a:p>
          <a:p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SWOT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analýza</a:t>
            </a:r>
          </a:p>
          <a:p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cenová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kalkulace</a:t>
            </a:r>
          </a:p>
          <a:p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marketing</a:t>
            </a:r>
          </a:p>
          <a:p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zdůvodnění 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výběru konkrétního nástroje pro tvorbu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zpracování demoverze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vytvořením obsahu (kategorie, položky, články, novinky, logo e-</a:t>
            </a:r>
            <a:r>
              <a:rPr lang="cs-CZ" altLang="cs-CZ" sz="16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shopu</a:t>
            </a: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pt-BR" b="1" dirty="0"/>
              <a:t>Prezentace seminární práce na semináři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555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zkouška na fakultě proběhne u doc. Suchánka v rámci jeho vypsaných zkouškových termínů</a:t>
            </a:r>
          </a:p>
          <a:p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Z</a:t>
            </a:r>
            <a:r>
              <a:rPr lang="pt-BR" b="1" dirty="0"/>
              <a:t>kouška na fakultě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014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95536" y="771550"/>
            <a:ext cx="7272808" cy="338437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altLang="cs-CZ" sz="1600" u="sng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Radim Dolák, Ph.D.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dolak@opf.slu.cz</a:t>
            </a: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A405</a:t>
            </a:r>
          </a:p>
          <a:p>
            <a:pPr marL="0" indent="0">
              <a:buNone/>
            </a:pP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Konzultační hodiny pro období výuky LS 2024 po předchozí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domluvě emailem: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altLang="cs-CZ" sz="16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Úterý: </a:t>
            </a:r>
            <a:r>
              <a:rPr lang="cs-CZ" altLang="cs-CZ" sz="1600" dirty="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14:00-15:30 a 16:30-18:00 </a:t>
            </a:r>
            <a:endParaRPr lang="cs-CZ" altLang="cs-CZ" sz="16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altLang="cs-CZ" sz="1600" u="sng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altLang="cs-CZ" sz="1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/>
              <a:t>Kontakty a způsob komunikace</a:t>
            </a: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2258047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2576</TotalTime>
  <Words>417</Words>
  <Application>Microsoft Office PowerPoint</Application>
  <PresentationFormat>Předvádění na obrazovce (16:9)</PresentationFormat>
  <Paragraphs>79</Paragraphs>
  <Slides>9</Slides>
  <Notes>8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Calibri</vt:lpstr>
      <vt:lpstr>Enriqueta</vt:lpstr>
      <vt:lpstr>Times New Roman</vt:lpstr>
      <vt:lpstr>SLU</vt:lpstr>
      <vt:lpstr>Podnikání na internetu INM/BPBOI </vt:lpstr>
      <vt:lpstr>Obecné informace o předmětu - semináře</vt:lpstr>
      <vt:lpstr>Výukové materiály</vt:lpstr>
      <vt:lpstr>Hodnocení</vt:lpstr>
      <vt:lpstr>Aktivita na seminářích</vt:lpstr>
      <vt:lpstr>Prezentace seminární práce na semináři</vt:lpstr>
      <vt:lpstr>Prezentace seminární práce na semináři</vt:lpstr>
      <vt:lpstr>Zkouška na fakultě</vt:lpstr>
      <vt:lpstr>Kontakty a způsob komunikace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dol0001</cp:lastModifiedBy>
  <cp:revision>133</cp:revision>
  <dcterms:created xsi:type="dcterms:W3CDTF">2016-07-06T15:42:34Z</dcterms:created>
  <dcterms:modified xsi:type="dcterms:W3CDTF">2024-01-18T13:25:02Z</dcterms:modified>
</cp:coreProperties>
</file>