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  <p:sldMasterId id="2147483737" r:id="rId2"/>
    <p:sldMasterId id="2147483752" r:id="rId3"/>
  </p:sldMasterIdLst>
  <p:notesMasterIdLst>
    <p:notesMasterId r:id="rId11"/>
  </p:notesMasterIdLst>
  <p:handoutMasterIdLst>
    <p:handoutMasterId r:id="rId12"/>
  </p:handoutMasterIdLst>
  <p:sldIdLst>
    <p:sldId id="256" r:id="rId4"/>
    <p:sldId id="346" r:id="rId5"/>
    <p:sldId id="347" r:id="rId6"/>
    <p:sldId id="348" r:id="rId7"/>
    <p:sldId id="349" r:id="rId8"/>
    <p:sldId id="350" r:id="rId9"/>
    <p:sldId id="392" r:id="rId1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33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3" autoAdjust="0"/>
    <p:restoredTop sz="98046" autoAdjust="0"/>
  </p:normalViewPr>
  <p:slideViewPr>
    <p:cSldViewPr>
      <p:cViewPr varScale="1">
        <p:scale>
          <a:sx n="107" d="100"/>
          <a:sy n="107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4F4663-8B68-4BA8-9A95-C6818140823E}" type="datetimeFigureOut">
              <a:rPr lang="cs-CZ"/>
              <a:pPr>
                <a:defRPr/>
              </a:pPr>
              <a:t>03.03.2022</a:t>
            </a:fld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20594A-B98C-46EB-A22A-0330DB9A7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3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4817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DE72AA-5343-4DEA-B48D-44173E380413}" type="datetimeFigureOut">
              <a:rPr lang="cs-CZ"/>
              <a:pPr>
                <a:defRPr/>
              </a:pPr>
              <a:t>03.03.2022</a:t>
            </a:fld>
            <a:endParaRPr lang="cs-CZ"/>
          </a:p>
        </p:txBody>
      </p:sp>
      <p:sp>
        <p:nvSpPr>
          <p:cNvPr id="49156" name="Rectangle 3481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cs-CZ" noProof="0"/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48134" name="Rectangle 34821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DD1D4E-773E-4701-9867-C147C2DDC5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9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3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4D7C-F96E-4EDC-A45D-D519B379E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ECEE-BE67-462E-BE16-DBC8829D5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73ED-658D-4F50-B746-943635A41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727075"/>
      </p:ext>
    </p:extLst>
  </p:cSld>
  <p:clrMapOvr>
    <a:masterClrMapping/>
  </p:clrMapOvr>
  <p:transition spd="slow">
    <p:push/>
  </p:transition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65873"/>
      </p:ext>
    </p:extLst>
  </p:cSld>
  <p:clrMapOvr>
    <a:masterClrMapping/>
  </p:clrMapOvr>
  <p:transition spd="slow">
    <p:push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80700"/>
      </p:ext>
    </p:extLst>
  </p:cSld>
  <p:clrMapOvr>
    <a:masterClrMapping/>
  </p:clrMapOvr>
  <p:transition spd="slow">
    <p:push/>
  </p:transition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14723"/>
      </p:ext>
    </p:extLst>
  </p:cSld>
  <p:clrMapOvr>
    <a:masterClrMapping/>
  </p:clrMapOvr>
  <p:transition spd="slow">
    <p:push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41049"/>
      </p:ext>
    </p:extLst>
  </p:cSld>
  <p:clrMapOvr>
    <a:masterClrMapping/>
  </p:clrMapOvr>
  <p:transition spd="slow">
    <p:push/>
  </p:transition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74617"/>
      </p:ext>
    </p:extLst>
  </p:cSld>
  <p:clrMapOvr>
    <a:masterClrMapping/>
  </p:clrMapOvr>
  <p:transition spd="slow">
    <p:push/>
  </p:transition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37288"/>
      </p:ext>
    </p:extLst>
  </p:cSld>
  <p:clrMapOvr>
    <a:masterClrMapping/>
  </p:clrMapOvr>
  <p:transition spd="slow">
    <p:push/>
  </p:transition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75616"/>
      </p:ext>
    </p:extLst>
  </p:cSld>
  <p:clrMapOvr>
    <a:masterClrMapping/>
  </p:clrMapOvr>
  <p:transition spd="slow">
    <p:push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28FB-F393-426B-9D6B-D3F0169BA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1225"/>
      </p:ext>
    </p:extLst>
  </p:cSld>
  <p:clrMapOvr>
    <a:masterClrMapping/>
  </p:clrMapOvr>
  <p:transition spd="slow">
    <p:push/>
  </p:transition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35547"/>
      </p:ext>
    </p:extLst>
  </p:cSld>
  <p:clrMapOvr>
    <a:masterClrMapping/>
  </p:clrMapOvr>
  <p:transition spd="slow">
    <p:push/>
  </p:transition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07235"/>
      </p:ext>
    </p:extLst>
  </p:cSld>
  <p:clrMapOvr>
    <a:masterClrMapping/>
  </p:clrMapOvr>
  <p:transition spd="slow">
    <p:push/>
  </p:transition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3932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4053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143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0982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7458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852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596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8823-0CD1-4405-A89D-79B1659BC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11391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2021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15452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8368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2AB8-A862-4ED8-8507-4F3F7FA3F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8070-20AF-4D20-93B1-156D84288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2CB-C5DA-42DD-B80F-1A0C0AE5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2E51-D962-4468-B004-92CE3A4583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637D-E204-43CC-9063-D00173886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3F0-6A10-4701-842F-A1A9EA343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929D2A-8D7E-4B61-8B09-5C09CA059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9929D2A-8D7E-4B61-8B09-5C09CA0599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616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6163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6164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6165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6166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6167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6154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6155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6156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6157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6158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6159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3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estovanisoftwaru.cz/dokumentace-v-testovani/test-case/" TargetMode="Externa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800" dirty="0"/>
              <a:t>Projektování informačních </a:t>
            </a:r>
            <a:r>
              <a:rPr lang="cs-CZ" sz="4800" dirty="0" smtClean="0"/>
              <a:t>systémů</a:t>
            </a:r>
            <a:endParaRPr lang="cs-CZ" dirty="0"/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965784" y="3429000"/>
            <a:ext cx="5212432" cy="1600200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cs-CZ" sz="3600" b="1" dirty="0"/>
              <a:t>Test-driven development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38333" y="5229200"/>
            <a:ext cx="6478083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doc. RNDr. Ing. Roman Šperka, Ph.D.</a:t>
            </a:r>
          </a:p>
          <a:p>
            <a:endParaRPr lang="cs-CZ" kern="0" dirty="0"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Význam test</a:t>
            </a:r>
            <a:r>
              <a:rPr lang="sk-SK" sz="4000" dirty="0"/>
              <a:t>ů a </a:t>
            </a:r>
            <a:r>
              <a:rPr lang="sk-SK" sz="4000" dirty="0" err="1"/>
              <a:t>testování</a:t>
            </a:r>
            <a:endParaRPr lang="en-US" sz="4000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Spojení analýzy a implementace do jednoho vývojového cyklu</a:t>
            </a:r>
          </a:p>
          <a:p>
            <a:pPr lvl="1"/>
            <a:r>
              <a:rPr lang="cs-CZ" dirty="0"/>
              <a:t>Nárůst chyb a roztříštěnost softwaru</a:t>
            </a:r>
          </a:p>
          <a:p>
            <a:r>
              <a:rPr lang="cs-CZ" dirty="0"/>
              <a:t>Průběžné testování zároveň s implementací</a:t>
            </a:r>
          </a:p>
          <a:p>
            <a:r>
              <a:rPr lang="cs-CZ" dirty="0"/>
              <a:t>Automatizované testování ještě před dokončením implementace</a:t>
            </a:r>
          </a:p>
          <a:p>
            <a:r>
              <a:rPr lang="cs-CZ" dirty="0"/>
              <a:t>U tradičních přístupů testuje zákazník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09579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Test-driven development</a:t>
            </a:r>
            <a:endParaRPr lang="en-US" sz="40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74675" y="198884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Pro každou drobnou součást funkcionality ve zdrojovém kódu je nutné nejprve napsat test, který dokáže příslušný kód otestovat a ověřit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Napsání testu před napsáním kódu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 dokončení zdrojového kódu (testovaná funkce), který projde testem nastává fáze úprav kódu – </a:t>
            </a:r>
            <a:r>
              <a:rPr lang="cs-CZ" sz="2800" dirty="0" err="1"/>
              <a:t>refaktoring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Zařazení testovacího případu do testovací sady (kolekce)</a:t>
            </a:r>
          </a:p>
        </p:txBody>
      </p:sp>
    </p:spTree>
    <p:extLst>
      <p:ext uri="{BB962C8B-B14F-4D97-AF65-F5344CB8AC3E}">
        <p14:creationId xmlns:p14="http://schemas.microsoft.com/office/powerpoint/2010/main" val="1458629693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Testovací moduly</a:t>
            </a:r>
            <a:endParaRPr lang="en-US" sz="4000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74675" y="1916832"/>
            <a:ext cx="8001000" cy="4267200"/>
          </a:xfrm>
        </p:spPr>
        <p:txBody>
          <a:bodyPr/>
          <a:lstStyle/>
          <a:p>
            <a:pPr lvl="1"/>
            <a:r>
              <a:rPr lang="cs-CZ" sz="2800" dirty="0"/>
              <a:t>Běží rychle,, nezdržují zdlouhavou konfigurací, rychle vracejí</a:t>
            </a:r>
            <a:endParaRPr lang="cs-CZ" sz="2400" dirty="0"/>
          </a:p>
          <a:p>
            <a:pPr lvl="1"/>
            <a:r>
              <a:rPr lang="cs-CZ" sz="2800" dirty="0"/>
              <a:t>Běží nezávisle</a:t>
            </a:r>
          </a:p>
          <a:p>
            <a:pPr lvl="1"/>
            <a:r>
              <a:rPr lang="cs-CZ" sz="2800" dirty="0"/>
              <a:t>Používají pochopitelná data</a:t>
            </a:r>
          </a:p>
          <a:p>
            <a:pPr lvl="1"/>
            <a:r>
              <a:rPr lang="cs-CZ" sz="2800" dirty="0"/>
              <a:t>Používají reálna data</a:t>
            </a:r>
          </a:p>
          <a:p>
            <a:pPr lvl="1"/>
            <a:r>
              <a:rPr lang="cs-CZ" sz="2800" dirty="0"/>
              <a:t>Splněním testu vzniká nová funkcionalita systému</a:t>
            </a:r>
          </a:p>
          <a:p>
            <a:pPr lvl="1"/>
            <a:r>
              <a:rPr lang="cs-CZ" sz="2800" dirty="0"/>
              <a:t>Podpůrné nástroje </a:t>
            </a:r>
            <a:r>
              <a:rPr lang="cs-CZ" sz="2800" dirty="0" err="1"/>
              <a:t>JUnit</a:t>
            </a:r>
            <a:r>
              <a:rPr lang="cs-CZ" sz="2800" dirty="0"/>
              <a:t> nebo </a:t>
            </a:r>
            <a:r>
              <a:rPr lang="cs-CZ" sz="2800" dirty="0" err="1"/>
              <a:t>VBUnit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3195319"/>
      </p:ext>
    </p:extLst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Testovací případ (test case)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Testovací případ, často se využívá i anglický výraz „test case“, popisuje konkrétní akce prováděné s určitou softwarovou komponentou a jejich očekávané </a:t>
            </a:r>
            <a:r>
              <a:rPr lang="cs-CZ" sz="2800"/>
              <a:t>výsledky.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800" dirty="0"/>
          </a:p>
          <a:p>
            <a:pPr lvl="1">
              <a:lnSpc>
                <a:spcPct val="80000"/>
              </a:lnSpc>
            </a:pPr>
            <a:r>
              <a:rPr lang="cs-CZ" sz="2400" dirty="0">
                <a:hlinkClick r:id="rId2"/>
              </a:rPr>
              <a:t>http://testovanisoftwaru.cz/dokumentace-v-testovani/test-case/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38175292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6475" y="0"/>
            <a:ext cx="4798985" cy="123634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51714"/>
            <a:ext cx="4724313" cy="560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75421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Děkuji za pozornost.</a:t>
            </a:r>
          </a:p>
          <a:p>
            <a:r>
              <a:rPr lang="cs-CZ" sz="32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842593451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3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projektování</Template>
  <TotalTime>321</TotalTime>
  <Words>176</Words>
  <Application>Microsoft Office PowerPoint</Application>
  <PresentationFormat>Předvádění na obrazovce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Vlastní návrh</vt:lpstr>
      <vt:lpstr>Motiv1</vt:lpstr>
      <vt:lpstr>Profil</vt:lpstr>
      <vt:lpstr>Projektování informačních systémů</vt:lpstr>
      <vt:lpstr>Význam testů a testování</vt:lpstr>
      <vt:lpstr>Test-driven development</vt:lpstr>
      <vt:lpstr>Testovací moduly</vt:lpstr>
      <vt:lpstr>Testovací případ (test case)</vt:lpstr>
      <vt:lpstr>Prezentace aplikace PowerPoint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Petr Suchánek</cp:lastModifiedBy>
  <cp:revision>167</cp:revision>
  <cp:lastPrinted>2013-02-12T08:20:14Z</cp:lastPrinted>
  <dcterms:created xsi:type="dcterms:W3CDTF">2006-12-01T12:12:29Z</dcterms:created>
  <dcterms:modified xsi:type="dcterms:W3CDTF">2022-03-03T07:27:27Z</dcterms:modified>
</cp:coreProperties>
</file>