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  <p:sldMasterId id="2147483737" r:id="rId2"/>
    <p:sldMasterId id="2147483752" r:id="rId3"/>
  </p:sldMasterIdLst>
  <p:notesMasterIdLst>
    <p:notesMasterId r:id="rId61"/>
  </p:notesMasterIdLst>
  <p:handoutMasterIdLst>
    <p:handoutMasterId r:id="rId62"/>
  </p:handoutMasterIdLst>
  <p:sldIdLst>
    <p:sldId id="256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441" r:id="rId52"/>
    <p:sldId id="442" r:id="rId53"/>
    <p:sldId id="443" r:id="rId54"/>
    <p:sldId id="444" r:id="rId55"/>
    <p:sldId id="445" r:id="rId56"/>
    <p:sldId id="446" r:id="rId57"/>
    <p:sldId id="447" r:id="rId58"/>
    <p:sldId id="448" r:id="rId59"/>
    <p:sldId id="392" r:id="rId60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0033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3" autoAdjust="0"/>
    <p:restoredTop sz="98046" autoAdjust="0"/>
  </p:normalViewPr>
  <p:slideViewPr>
    <p:cSldViewPr>
      <p:cViewPr varScale="1">
        <p:scale>
          <a:sx n="102" d="100"/>
          <a:sy n="102" d="100"/>
        </p:scale>
        <p:origin x="18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85118-323E-411E-9409-60B577B528C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794C2-8DF8-4746-96C4-A61FA9C98A78}">
      <dgm:prSet phldrT="[Text]"/>
      <dgm:spPr/>
      <dgm:t>
        <a:bodyPr/>
        <a:lstStyle/>
        <a:p>
          <a:r>
            <a:rPr lang="cs-CZ" dirty="0"/>
            <a:t>Vedoucí provozu</a:t>
          </a:r>
          <a:endParaRPr lang="en-US" dirty="0"/>
        </a:p>
      </dgm:t>
    </dgm:pt>
    <dgm:pt modelId="{22201463-12F2-49B7-9AA7-E7C451A1A061}" type="parTrans" cxnId="{FE389A5F-8571-4BE0-BCD0-CC5AE8C84B23}">
      <dgm:prSet/>
      <dgm:spPr/>
      <dgm:t>
        <a:bodyPr/>
        <a:lstStyle/>
        <a:p>
          <a:endParaRPr lang="en-US"/>
        </a:p>
      </dgm:t>
    </dgm:pt>
    <dgm:pt modelId="{CE841682-0DA1-4343-BCA5-E3DD6CB4AECB}" type="sibTrans" cxnId="{FE389A5F-8571-4BE0-BCD0-CC5AE8C84B23}">
      <dgm:prSet/>
      <dgm:spPr/>
      <dgm:t>
        <a:bodyPr/>
        <a:lstStyle/>
        <a:p>
          <a:endParaRPr lang="en-US"/>
        </a:p>
      </dgm:t>
    </dgm:pt>
    <dgm:pt modelId="{F3C58B49-C244-4EDA-B376-F7DB206D533B}">
      <dgm:prSet phldrT="[Text]"/>
      <dgm:spPr/>
      <dgm:t>
        <a:bodyPr/>
        <a:lstStyle/>
        <a:p>
          <a:r>
            <a:rPr lang="cs-CZ" dirty="0"/>
            <a:t>Mistr</a:t>
          </a:r>
          <a:endParaRPr lang="en-US" dirty="0"/>
        </a:p>
      </dgm:t>
    </dgm:pt>
    <dgm:pt modelId="{B5A0CE23-746B-4427-B21A-36DF054C3A92}" type="parTrans" cxnId="{44954DE5-33BD-45C7-BDA8-DAFFF62D2906}">
      <dgm:prSet/>
      <dgm:spPr/>
      <dgm:t>
        <a:bodyPr/>
        <a:lstStyle/>
        <a:p>
          <a:endParaRPr lang="en-US" dirty="0"/>
        </a:p>
      </dgm:t>
    </dgm:pt>
    <dgm:pt modelId="{347EBB0F-8437-4E04-A9FA-D2AE5E25DF49}" type="sibTrans" cxnId="{44954DE5-33BD-45C7-BDA8-DAFFF62D2906}">
      <dgm:prSet/>
      <dgm:spPr/>
      <dgm:t>
        <a:bodyPr/>
        <a:lstStyle/>
        <a:p>
          <a:endParaRPr lang="en-US"/>
        </a:p>
      </dgm:t>
    </dgm:pt>
    <dgm:pt modelId="{8D8D825F-8EBD-4FCD-9F43-F9EB8FDDE970}">
      <dgm:prSet phldrT="[Text]"/>
      <dgm:spPr/>
      <dgm:t>
        <a:bodyPr/>
        <a:lstStyle/>
        <a:p>
          <a:r>
            <a:rPr lang="cs-CZ" dirty="0"/>
            <a:t>Dělník  na fréze</a:t>
          </a:r>
          <a:endParaRPr lang="en-US" dirty="0"/>
        </a:p>
      </dgm:t>
    </dgm:pt>
    <dgm:pt modelId="{C9A864CF-5540-4EAA-98FC-BC8FACFEAE7A}" type="parTrans" cxnId="{89BB6716-DFBA-40F4-BE99-082AB134596F}">
      <dgm:prSet/>
      <dgm:spPr/>
      <dgm:t>
        <a:bodyPr/>
        <a:lstStyle/>
        <a:p>
          <a:endParaRPr lang="en-US" dirty="0"/>
        </a:p>
      </dgm:t>
    </dgm:pt>
    <dgm:pt modelId="{BA06259A-3399-481C-BB97-A28442C9FA45}" type="sibTrans" cxnId="{89BB6716-DFBA-40F4-BE99-082AB134596F}">
      <dgm:prSet/>
      <dgm:spPr/>
      <dgm:t>
        <a:bodyPr/>
        <a:lstStyle/>
        <a:p>
          <a:endParaRPr lang="en-US"/>
        </a:p>
      </dgm:t>
    </dgm:pt>
    <dgm:pt modelId="{0019FC81-E48F-45D8-A628-56DE94709DAB}">
      <dgm:prSet phldrT="[Text]"/>
      <dgm:spPr/>
      <dgm:t>
        <a:bodyPr/>
        <a:lstStyle/>
        <a:p>
          <a:r>
            <a:rPr lang="cs-CZ" dirty="0"/>
            <a:t>Dělník na lisu</a:t>
          </a:r>
          <a:endParaRPr lang="en-US" dirty="0"/>
        </a:p>
      </dgm:t>
    </dgm:pt>
    <dgm:pt modelId="{D6690C46-1FE4-4720-B321-F593D3B7D20F}" type="parTrans" cxnId="{9D4CCC8D-0F48-4F52-84F0-A939B5ECE46B}">
      <dgm:prSet/>
      <dgm:spPr/>
      <dgm:t>
        <a:bodyPr/>
        <a:lstStyle/>
        <a:p>
          <a:endParaRPr lang="en-US" dirty="0"/>
        </a:p>
      </dgm:t>
    </dgm:pt>
    <dgm:pt modelId="{618AC84B-F2ED-4A28-9D5B-465D9A6D1A9E}" type="sibTrans" cxnId="{9D4CCC8D-0F48-4F52-84F0-A939B5ECE46B}">
      <dgm:prSet/>
      <dgm:spPr/>
      <dgm:t>
        <a:bodyPr/>
        <a:lstStyle/>
        <a:p>
          <a:endParaRPr lang="en-US"/>
        </a:p>
      </dgm:t>
    </dgm:pt>
    <dgm:pt modelId="{A98DAB3E-62D3-43DD-B107-4B04DB0087E2}">
      <dgm:prSet phldrT="[Text]"/>
      <dgm:spPr/>
      <dgm:t>
        <a:bodyPr/>
        <a:lstStyle/>
        <a:p>
          <a:r>
            <a:rPr lang="cs-CZ" dirty="0"/>
            <a:t>Vedoucí skladů</a:t>
          </a:r>
          <a:endParaRPr lang="en-US" dirty="0"/>
        </a:p>
      </dgm:t>
    </dgm:pt>
    <dgm:pt modelId="{3D951764-0BF8-438B-A7BE-9E8A738162B6}" type="parTrans" cxnId="{769E6D4E-D9BF-4BB6-A98A-405E4E524959}">
      <dgm:prSet/>
      <dgm:spPr/>
      <dgm:t>
        <a:bodyPr/>
        <a:lstStyle/>
        <a:p>
          <a:endParaRPr lang="en-US" dirty="0"/>
        </a:p>
      </dgm:t>
    </dgm:pt>
    <dgm:pt modelId="{7C7415BD-7A5A-4D85-9184-E0E7EF785B62}" type="sibTrans" cxnId="{769E6D4E-D9BF-4BB6-A98A-405E4E524959}">
      <dgm:prSet/>
      <dgm:spPr/>
      <dgm:t>
        <a:bodyPr/>
        <a:lstStyle/>
        <a:p>
          <a:endParaRPr lang="en-US"/>
        </a:p>
      </dgm:t>
    </dgm:pt>
    <dgm:pt modelId="{2CB4CCD1-8B15-4A46-9444-88D7A9329863}">
      <dgm:prSet phldrT="[Text]"/>
      <dgm:spPr/>
      <dgm:t>
        <a:bodyPr/>
        <a:lstStyle/>
        <a:p>
          <a:r>
            <a:rPr lang="cs-CZ" dirty="0"/>
            <a:t>Skladníci  skladu A</a:t>
          </a:r>
          <a:endParaRPr lang="en-US" dirty="0"/>
        </a:p>
      </dgm:t>
    </dgm:pt>
    <dgm:pt modelId="{8DEC96CA-70C5-4C4B-9D96-2D51D60BF040}" type="parTrans" cxnId="{98CE1C7B-B039-4FDF-913A-4D0542544B21}">
      <dgm:prSet/>
      <dgm:spPr/>
      <dgm:t>
        <a:bodyPr/>
        <a:lstStyle/>
        <a:p>
          <a:endParaRPr lang="en-US" dirty="0"/>
        </a:p>
      </dgm:t>
    </dgm:pt>
    <dgm:pt modelId="{08C2FCD3-3094-4111-A77B-A29CB7217661}" type="sibTrans" cxnId="{98CE1C7B-B039-4FDF-913A-4D0542544B21}">
      <dgm:prSet/>
      <dgm:spPr/>
      <dgm:t>
        <a:bodyPr/>
        <a:lstStyle/>
        <a:p>
          <a:endParaRPr lang="en-US"/>
        </a:p>
      </dgm:t>
    </dgm:pt>
    <dgm:pt modelId="{D81B282D-1ABF-4685-A6E9-071438954FC0}" type="pres">
      <dgm:prSet presAssocID="{51585118-323E-411E-9409-60B577B528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C11BA4-1F04-4A74-AC38-B4907C532C20}" type="pres">
      <dgm:prSet presAssocID="{1F8794C2-8DF8-4746-96C4-A61FA9C98A78}" presName="hierRoot1" presStyleCnt="0"/>
      <dgm:spPr/>
    </dgm:pt>
    <dgm:pt modelId="{BCDE5065-AE85-48EB-BF31-855FC0186D21}" type="pres">
      <dgm:prSet presAssocID="{1F8794C2-8DF8-4746-96C4-A61FA9C98A78}" presName="composite" presStyleCnt="0"/>
      <dgm:spPr/>
    </dgm:pt>
    <dgm:pt modelId="{2B29BB42-34CC-405E-9E0F-A2E7CFC16A87}" type="pres">
      <dgm:prSet presAssocID="{1F8794C2-8DF8-4746-96C4-A61FA9C98A78}" presName="background" presStyleLbl="node0" presStyleIdx="0" presStyleCnt="1"/>
      <dgm:spPr/>
    </dgm:pt>
    <dgm:pt modelId="{818FF259-3F8F-4CB9-A31F-1A2E2B55C00D}" type="pres">
      <dgm:prSet presAssocID="{1F8794C2-8DF8-4746-96C4-A61FA9C98A78}" presName="text" presStyleLbl="fgAcc0" presStyleIdx="0" presStyleCnt="1">
        <dgm:presLayoutVars>
          <dgm:chPref val="3"/>
        </dgm:presLayoutVars>
      </dgm:prSet>
      <dgm:spPr/>
    </dgm:pt>
    <dgm:pt modelId="{57FA887C-D327-4CAB-A84A-8158B6D16800}" type="pres">
      <dgm:prSet presAssocID="{1F8794C2-8DF8-4746-96C4-A61FA9C98A78}" presName="hierChild2" presStyleCnt="0"/>
      <dgm:spPr/>
    </dgm:pt>
    <dgm:pt modelId="{F774F1DE-6807-44DE-B949-31E192FB7168}" type="pres">
      <dgm:prSet presAssocID="{B5A0CE23-746B-4427-B21A-36DF054C3A92}" presName="Name10" presStyleLbl="parChTrans1D2" presStyleIdx="0" presStyleCnt="2"/>
      <dgm:spPr/>
    </dgm:pt>
    <dgm:pt modelId="{AE26887F-3848-4743-9669-C0B1A94FADDF}" type="pres">
      <dgm:prSet presAssocID="{F3C58B49-C244-4EDA-B376-F7DB206D533B}" presName="hierRoot2" presStyleCnt="0"/>
      <dgm:spPr/>
    </dgm:pt>
    <dgm:pt modelId="{BB43C13E-7D2F-41E5-BB5E-D1E425201B96}" type="pres">
      <dgm:prSet presAssocID="{F3C58B49-C244-4EDA-B376-F7DB206D533B}" presName="composite2" presStyleCnt="0"/>
      <dgm:spPr/>
    </dgm:pt>
    <dgm:pt modelId="{A20EE454-3B88-45D2-B039-62AF22FA30D3}" type="pres">
      <dgm:prSet presAssocID="{F3C58B49-C244-4EDA-B376-F7DB206D533B}" presName="background2" presStyleLbl="node2" presStyleIdx="0" presStyleCnt="2"/>
      <dgm:spPr/>
    </dgm:pt>
    <dgm:pt modelId="{E114FF3F-2F15-4C84-B11C-490B0B6B4DF6}" type="pres">
      <dgm:prSet presAssocID="{F3C58B49-C244-4EDA-B376-F7DB206D533B}" presName="text2" presStyleLbl="fgAcc2" presStyleIdx="0" presStyleCnt="2">
        <dgm:presLayoutVars>
          <dgm:chPref val="3"/>
        </dgm:presLayoutVars>
      </dgm:prSet>
      <dgm:spPr/>
    </dgm:pt>
    <dgm:pt modelId="{AB6B61B5-C49C-47F0-BD69-11830DA9BD41}" type="pres">
      <dgm:prSet presAssocID="{F3C58B49-C244-4EDA-B376-F7DB206D533B}" presName="hierChild3" presStyleCnt="0"/>
      <dgm:spPr/>
    </dgm:pt>
    <dgm:pt modelId="{DD04B2D4-B2C0-4331-A0A9-E82AB29E921F}" type="pres">
      <dgm:prSet presAssocID="{C9A864CF-5540-4EAA-98FC-BC8FACFEAE7A}" presName="Name17" presStyleLbl="parChTrans1D3" presStyleIdx="0" presStyleCnt="3"/>
      <dgm:spPr/>
    </dgm:pt>
    <dgm:pt modelId="{8AD1F6EA-8776-4844-9CB6-70EA929D273E}" type="pres">
      <dgm:prSet presAssocID="{8D8D825F-8EBD-4FCD-9F43-F9EB8FDDE970}" presName="hierRoot3" presStyleCnt="0"/>
      <dgm:spPr/>
    </dgm:pt>
    <dgm:pt modelId="{2192DF84-E188-45D9-8508-B7E7207AE091}" type="pres">
      <dgm:prSet presAssocID="{8D8D825F-8EBD-4FCD-9F43-F9EB8FDDE970}" presName="composite3" presStyleCnt="0"/>
      <dgm:spPr/>
    </dgm:pt>
    <dgm:pt modelId="{7D388BD6-E60E-43B9-B33F-BB10DA866C5F}" type="pres">
      <dgm:prSet presAssocID="{8D8D825F-8EBD-4FCD-9F43-F9EB8FDDE970}" presName="background3" presStyleLbl="node3" presStyleIdx="0" presStyleCnt="3"/>
      <dgm:spPr/>
    </dgm:pt>
    <dgm:pt modelId="{D2D3F0A8-D5A7-4511-A2BF-CD07D32A6EEE}" type="pres">
      <dgm:prSet presAssocID="{8D8D825F-8EBD-4FCD-9F43-F9EB8FDDE970}" presName="text3" presStyleLbl="fgAcc3" presStyleIdx="0" presStyleCnt="3">
        <dgm:presLayoutVars>
          <dgm:chPref val="3"/>
        </dgm:presLayoutVars>
      </dgm:prSet>
      <dgm:spPr/>
    </dgm:pt>
    <dgm:pt modelId="{AF0ED39D-A06F-4CFC-A548-E334AA6EFF33}" type="pres">
      <dgm:prSet presAssocID="{8D8D825F-8EBD-4FCD-9F43-F9EB8FDDE970}" presName="hierChild4" presStyleCnt="0"/>
      <dgm:spPr/>
    </dgm:pt>
    <dgm:pt modelId="{52B8687B-6A6E-43ED-B431-310C00948F64}" type="pres">
      <dgm:prSet presAssocID="{D6690C46-1FE4-4720-B321-F593D3B7D20F}" presName="Name17" presStyleLbl="parChTrans1D3" presStyleIdx="1" presStyleCnt="3"/>
      <dgm:spPr/>
    </dgm:pt>
    <dgm:pt modelId="{7B911F1F-C1FA-4FC7-9142-0157D549F1B6}" type="pres">
      <dgm:prSet presAssocID="{0019FC81-E48F-45D8-A628-56DE94709DAB}" presName="hierRoot3" presStyleCnt="0"/>
      <dgm:spPr/>
    </dgm:pt>
    <dgm:pt modelId="{9FBBB3DA-B2AD-47F6-8387-B6835A534CF4}" type="pres">
      <dgm:prSet presAssocID="{0019FC81-E48F-45D8-A628-56DE94709DAB}" presName="composite3" presStyleCnt="0"/>
      <dgm:spPr/>
    </dgm:pt>
    <dgm:pt modelId="{8188211A-43AE-468C-8459-0C9C738E1B76}" type="pres">
      <dgm:prSet presAssocID="{0019FC81-E48F-45D8-A628-56DE94709DAB}" presName="background3" presStyleLbl="node3" presStyleIdx="1" presStyleCnt="3"/>
      <dgm:spPr/>
    </dgm:pt>
    <dgm:pt modelId="{08AF8719-785E-40F8-8E20-69F3DB2D9C2C}" type="pres">
      <dgm:prSet presAssocID="{0019FC81-E48F-45D8-A628-56DE94709DAB}" presName="text3" presStyleLbl="fgAcc3" presStyleIdx="1" presStyleCnt="3">
        <dgm:presLayoutVars>
          <dgm:chPref val="3"/>
        </dgm:presLayoutVars>
      </dgm:prSet>
      <dgm:spPr/>
    </dgm:pt>
    <dgm:pt modelId="{6001FEDB-6BB4-4625-AB5E-20A02282E338}" type="pres">
      <dgm:prSet presAssocID="{0019FC81-E48F-45D8-A628-56DE94709DAB}" presName="hierChild4" presStyleCnt="0"/>
      <dgm:spPr/>
    </dgm:pt>
    <dgm:pt modelId="{7658C585-85EF-48BE-8EAA-D1562A336B0B}" type="pres">
      <dgm:prSet presAssocID="{3D951764-0BF8-438B-A7BE-9E8A738162B6}" presName="Name10" presStyleLbl="parChTrans1D2" presStyleIdx="1" presStyleCnt="2"/>
      <dgm:spPr/>
    </dgm:pt>
    <dgm:pt modelId="{78735B54-328B-453B-A103-0474CB757606}" type="pres">
      <dgm:prSet presAssocID="{A98DAB3E-62D3-43DD-B107-4B04DB0087E2}" presName="hierRoot2" presStyleCnt="0"/>
      <dgm:spPr/>
    </dgm:pt>
    <dgm:pt modelId="{31715BD6-5460-40E6-9959-B8BC882F0921}" type="pres">
      <dgm:prSet presAssocID="{A98DAB3E-62D3-43DD-B107-4B04DB0087E2}" presName="composite2" presStyleCnt="0"/>
      <dgm:spPr/>
    </dgm:pt>
    <dgm:pt modelId="{840E06F1-C63E-4BC3-8E9E-EAFCF965EBDB}" type="pres">
      <dgm:prSet presAssocID="{A98DAB3E-62D3-43DD-B107-4B04DB0087E2}" presName="background2" presStyleLbl="node2" presStyleIdx="1" presStyleCnt="2"/>
      <dgm:spPr/>
    </dgm:pt>
    <dgm:pt modelId="{EA6BCCDB-6BDE-495E-B489-252712D70FC1}" type="pres">
      <dgm:prSet presAssocID="{A98DAB3E-62D3-43DD-B107-4B04DB0087E2}" presName="text2" presStyleLbl="fgAcc2" presStyleIdx="1" presStyleCnt="2">
        <dgm:presLayoutVars>
          <dgm:chPref val="3"/>
        </dgm:presLayoutVars>
      </dgm:prSet>
      <dgm:spPr/>
    </dgm:pt>
    <dgm:pt modelId="{19874E80-FF0C-4FEB-93E6-667CD0B6DEB9}" type="pres">
      <dgm:prSet presAssocID="{A98DAB3E-62D3-43DD-B107-4B04DB0087E2}" presName="hierChild3" presStyleCnt="0"/>
      <dgm:spPr/>
    </dgm:pt>
    <dgm:pt modelId="{DAADE06D-686D-471B-93EC-5E9F370C09EB}" type="pres">
      <dgm:prSet presAssocID="{8DEC96CA-70C5-4C4B-9D96-2D51D60BF040}" presName="Name17" presStyleLbl="parChTrans1D3" presStyleIdx="2" presStyleCnt="3"/>
      <dgm:spPr/>
    </dgm:pt>
    <dgm:pt modelId="{FD497DED-66C4-4A68-9807-E680C1A0D63B}" type="pres">
      <dgm:prSet presAssocID="{2CB4CCD1-8B15-4A46-9444-88D7A9329863}" presName="hierRoot3" presStyleCnt="0"/>
      <dgm:spPr/>
    </dgm:pt>
    <dgm:pt modelId="{9BA30644-C066-4AD1-BCB7-9FA3D3DC2D1D}" type="pres">
      <dgm:prSet presAssocID="{2CB4CCD1-8B15-4A46-9444-88D7A9329863}" presName="composite3" presStyleCnt="0"/>
      <dgm:spPr/>
    </dgm:pt>
    <dgm:pt modelId="{8D74F5C0-DB9A-4274-9A63-29740E95F9AA}" type="pres">
      <dgm:prSet presAssocID="{2CB4CCD1-8B15-4A46-9444-88D7A9329863}" presName="background3" presStyleLbl="node3" presStyleIdx="2" presStyleCnt="3"/>
      <dgm:spPr/>
    </dgm:pt>
    <dgm:pt modelId="{E32AE261-25AF-4F6F-B50A-2229BB3F1850}" type="pres">
      <dgm:prSet presAssocID="{2CB4CCD1-8B15-4A46-9444-88D7A9329863}" presName="text3" presStyleLbl="fgAcc3" presStyleIdx="2" presStyleCnt="3">
        <dgm:presLayoutVars>
          <dgm:chPref val="3"/>
        </dgm:presLayoutVars>
      </dgm:prSet>
      <dgm:spPr/>
    </dgm:pt>
    <dgm:pt modelId="{FEE4AF1C-7B11-4A6F-A577-D4844A664838}" type="pres">
      <dgm:prSet presAssocID="{2CB4CCD1-8B15-4A46-9444-88D7A9329863}" presName="hierChild4" presStyleCnt="0"/>
      <dgm:spPr/>
    </dgm:pt>
  </dgm:ptLst>
  <dgm:cxnLst>
    <dgm:cxn modelId="{D5670609-244F-4676-BB58-D7A9E24077D6}" type="presOf" srcId="{2CB4CCD1-8B15-4A46-9444-88D7A9329863}" destId="{E32AE261-25AF-4F6F-B50A-2229BB3F1850}" srcOrd="0" destOrd="0" presId="urn:microsoft.com/office/officeart/2005/8/layout/hierarchy1"/>
    <dgm:cxn modelId="{89BB6716-DFBA-40F4-BE99-082AB134596F}" srcId="{F3C58B49-C244-4EDA-B376-F7DB206D533B}" destId="{8D8D825F-8EBD-4FCD-9F43-F9EB8FDDE970}" srcOrd="0" destOrd="0" parTransId="{C9A864CF-5540-4EAA-98FC-BC8FACFEAE7A}" sibTransId="{BA06259A-3399-481C-BB97-A28442C9FA45}"/>
    <dgm:cxn modelId="{B984B22D-4A2A-4FFD-B2DD-7060628C23BB}" type="presOf" srcId="{8D8D825F-8EBD-4FCD-9F43-F9EB8FDDE970}" destId="{D2D3F0A8-D5A7-4511-A2BF-CD07D32A6EEE}" srcOrd="0" destOrd="0" presId="urn:microsoft.com/office/officeart/2005/8/layout/hierarchy1"/>
    <dgm:cxn modelId="{FE389A5F-8571-4BE0-BCD0-CC5AE8C84B23}" srcId="{51585118-323E-411E-9409-60B577B528C3}" destId="{1F8794C2-8DF8-4746-96C4-A61FA9C98A78}" srcOrd="0" destOrd="0" parTransId="{22201463-12F2-49B7-9AA7-E7C451A1A061}" sibTransId="{CE841682-0DA1-4343-BCA5-E3DD6CB4AECB}"/>
    <dgm:cxn modelId="{20D2B14C-E550-4273-AEC4-A12BC4EB0A5C}" type="presOf" srcId="{8DEC96CA-70C5-4C4B-9D96-2D51D60BF040}" destId="{DAADE06D-686D-471B-93EC-5E9F370C09EB}" srcOrd="0" destOrd="0" presId="urn:microsoft.com/office/officeart/2005/8/layout/hierarchy1"/>
    <dgm:cxn modelId="{769E6D4E-D9BF-4BB6-A98A-405E4E524959}" srcId="{1F8794C2-8DF8-4746-96C4-A61FA9C98A78}" destId="{A98DAB3E-62D3-43DD-B107-4B04DB0087E2}" srcOrd="1" destOrd="0" parTransId="{3D951764-0BF8-438B-A7BE-9E8A738162B6}" sibTransId="{7C7415BD-7A5A-4D85-9184-E0E7EF785B62}"/>
    <dgm:cxn modelId="{5049BF73-2065-4498-8C98-B57D98E14EEF}" type="presOf" srcId="{D6690C46-1FE4-4720-B321-F593D3B7D20F}" destId="{52B8687B-6A6E-43ED-B431-310C00948F64}" srcOrd="0" destOrd="0" presId="urn:microsoft.com/office/officeart/2005/8/layout/hierarchy1"/>
    <dgm:cxn modelId="{98CE1C7B-B039-4FDF-913A-4D0542544B21}" srcId="{A98DAB3E-62D3-43DD-B107-4B04DB0087E2}" destId="{2CB4CCD1-8B15-4A46-9444-88D7A9329863}" srcOrd="0" destOrd="0" parTransId="{8DEC96CA-70C5-4C4B-9D96-2D51D60BF040}" sibTransId="{08C2FCD3-3094-4111-A77B-A29CB7217661}"/>
    <dgm:cxn modelId="{C28B8185-EA83-42A7-874F-18D61066D079}" type="presOf" srcId="{A98DAB3E-62D3-43DD-B107-4B04DB0087E2}" destId="{EA6BCCDB-6BDE-495E-B489-252712D70FC1}" srcOrd="0" destOrd="0" presId="urn:microsoft.com/office/officeart/2005/8/layout/hierarchy1"/>
    <dgm:cxn modelId="{9D4CCC8D-0F48-4F52-84F0-A939B5ECE46B}" srcId="{F3C58B49-C244-4EDA-B376-F7DB206D533B}" destId="{0019FC81-E48F-45D8-A628-56DE94709DAB}" srcOrd="1" destOrd="0" parTransId="{D6690C46-1FE4-4720-B321-F593D3B7D20F}" sibTransId="{618AC84B-F2ED-4A28-9D5B-465D9A6D1A9E}"/>
    <dgm:cxn modelId="{CB19EA8D-B398-4238-92D6-A79F2A2B8CFE}" type="presOf" srcId="{1F8794C2-8DF8-4746-96C4-A61FA9C98A78}" destId="{818FF259-3F8F-4CB9-A31F-1A2E2B55C00D}" srcOrd="0" destOrd="0" presId="urn:microsoft.com/office/officeart/2005/8/layout/hierarchy1"/>
    <dgm:cxn modelId="{C86791AF-0D99-44F1-B9DA-2D864970B2F8}" type="presOf" srcId="{C9A864CF-5540-4EAA-98FC-BC8FACFEAE7A}" destId="{DD04B2D4-B2C0-4331-A0A9-E82AB29E921F}" srcOrd="0" destOrd="0" presId="urn:microsoft.com/office/officeart/2005/8/layout/hierarchy1"/>
    <dgm:cxn modelId="{43D9F7C8-B0B4-46EC-88EC-6EE5C1A50D12}" type="presOf" srcId="{3D951764-0BF8-438B-A7BE-9E8A738162B6}" destId="{7658C585-85EF-48BE-8EAA-D1562A336B0B}" srcOrd="0" destOrd="0" presId="urn:microsoft.com/office/officeart/2005/8/layout/hierarchy1"/>
    <dgm:cxn modelId="{1072DAD6-8189-4CF6-8F88-81CC3F0CECE1}" type="presOf" srcId="{B5A0CE23-746B-4427-B21A-36DF054C3A92}" destId="{F774F1DE-6807-44DE-B949-31E192FB7168}" srcOrd="0" destOrd="0" presId="urn:microsoft.com/office/officeart/2005/8/layout/hierarchy1"/>
    <dgm:cxn modelId="{44954DE5-33BD-45C7-BDA8-DAFFF62D2906}" srcId="{1F8794C2-8DF8-4746-96C4-A61FA9C98A78}" destId="{F3C58B49-C244-4EDA-B376-F7DB206D533B}" srcOrd="0" destOrd="0" parTransId="{B5A0CE23-746B-4427-B21A-36DF054C3A92}" sibTransId="{347EBB0F-8437-4E04-A9FA-D2AE5E25DF49}"/>
    <dgm:cxn modelId="{5AA9F5E7-1825-402E-8A47-B743E4A8BF6E}" type="presOf" srcId="{51585118-323E-411E-9409-60B577B528C3}" destId="{D81B282D-1ABF-4685-A6E9-071438954FC0}" srcOrd="0" destOrd="0" presId="urn:microsoft.com/office/officeart/2005/8/layout/hierarchy1"/>
    <dgm:cxn modelId="{B795CEEB-5ADC-457C-8FA3-7F4BA3E043C5}" type="presOf" srcId="{0019FC81-E48F-45D8-A628-56DE94709DAB}" destId="{08AF8719-785E-40F8-8E20-69F3DB2D9C2C}" srcOrd="0" destOrd="0" presId="urn:microsoft.com/office/officeart/2005/8/layout/hierarchy1"/>
    <dgm:cxn modelId="{4CC575F7-05E4-468E-A7CD-239226668185}" type="presOf" srcId="{F3C58B49-C244-4EDA-B376-F7DB206D533B}" destId="{E114FF3F-2F15-4C84-B11C-490B0B6B4DF6}" srcOrd="0" destOrd="0" presId="urn:microsoft.com/office/officeart/2005/8/layout/hierarchy1"/>
    <dgm:cxn modelId="{D2BE81E9-DFD4-43E4-80A5-5BD89F22F730}" type="presParOf" srcId="{D81B282D-1ABF-4685-A6E9-071438954FC0}" destId="{95C11BA4-1F04-4A74-AC38-B4907C532C20}" srcOrd="0" destOrd="0" presId="urn:microsoft.com/office/officeart/2005/8/layout/hierarchy1"/>
    <dgm:cxn modelId="{5072B99E-EC64-47FF-AAE7-5975BDC4318B}" type="presParOf" srcId="{95C11BA4-1F04-4A74-AC38-B4907C532C20}" destId="{BCDE5065-AE85-48EB-BF31-855FC0186D21}" srcOrd="0" destOrd="0" presId="urn:microsoft.com/office/officeart/2005/8/layout/hierarchy1"/>
    <dgm:cxn modelId="{6D72875E-015C-4525-B240-87DCA66BC9D4}" type="presParOf" srcId="{BCDE5065-AE85-48EB-BF31-855FC0186D21}" destId="{2B29BB42-34CC-405E-9E0F-A2E7CFC16A87}" srcOrd="0" destOrd="0" presId="urn:microsoft.com/office/officeart/2005/8/layout/hierarchy1"/>
    <dgm:cxn modelId="{38F907A6-D46E-4EC3-AD50-52F5D5F8D085}" type="presParOf" srcId="{BCDE5065-AE85-48EB-BF31-855FC0186D21}" destId="{818FF259-3F8F-4CB9-A31F-1A2E2B55C00D}" srcOrd="1" destOrd="0" presId="urn:microsoft.com/office/officeart/2005/8/layout/hierarchy1"/>
    <dgm:cxn modelId="{C03EC3F3-4D84-4322-B0CC-909B9DB7CCA8}" type="presParOf" srcId="{95C11BA4-1F04-4A74-AC38-B4907C532C20}" destId="{57FA887C-D327-4CAB-A84A-8158B6D16800}" srcOrd="1" destOrd="0" presId="urn:microsoft.com/office/officeart/2005/8/layout/hierarchy1"/>
    <dgm:cxn modelId="{F8F64635-858E-46F9-865D-9B77914FC141}" type="presParOf" srcId="{57FA887C-D327-4CAB-A84A-8158B6D16800}" destId="{F774F1DE-6807-44DE-B949-31E192FB7168}" srcOrd="0" destOrd="0" presId="urn:microsoft.com/office/officeart/2005/8/layout/hierarchy1"/>
    <dgm:cxn modelId="{CF4C1635-614C-4B56-8B97-D048C1577713}" type="presParOf" srcId="{57FA887C-D327-4CAB-A84A-8158B6D16800}" destId="{AE26887F-3848-4743-9669-C0B1A94FADDF}" srcOrd="1" destOrd="0" presId="urn:microsoft.com/office/officeart/2005/8/layout/hierarchy1"/>
    <dgm:cxn modelId="{6BBD16D6-CA6D-44D1-8D7B-FA90F5185C32}" type="presParOf" srcId="{AE26887F-3848-4743-9669-C0B1A94FADDF}" destId="{BB43C13E-7D2F-41E5-BB5E-D1E425201B96}" srcOrd="0" destOrd="0" presId="urn:microsoft.com/office/officeart/2005/8/layout/hierarchy1"/>
    <dgm:cxn modelId="{9F239C84-0369-485C-97C8-710294ADB8FC}" type="presParOf" srcId="{BB43C13E-7D2F-41E5-BB5E-D1E425201B96}" destId="{A20EE454-3B88-45D2-B039-62AF22FA30D3}" srcOrd="0" destOrd="0" presId="urn:microsoft.com/office/officeart/2005/8/layout/hierarchy1"/>
    <dgm:cxn modelId="{E5B0FD9E-0C87-42A0-90E6-49CFE9455430}" type="presParOf" srcId="{BB43C13E-7D2F-41E5-BB5E-D1E425201B96}" destId="{E114FF3F-2F15-4C84-B11C-490B0B6B4DF6}" srcOrd="1" destOrd="0" presId="urn:microsoft.com/office/officeart/2005/8/layout/hierarchy1"/>
    <dgm:cxn modelId="{C26A0977-3A84-4302-B08C-DD11B9734557}" type="presParOf" srcId="{AE26887F-3848-4743-9669-C0B1A94FADDF}" destId="{AB6B61B5-C49C-47F0-BD69-11830DA9BD41}" srcOrd="1" destOrd="0" presId="urn:microsoft.com/office/officeart/2005/8/layout/hierarchy1"/>
    <dgm:cxn modelId="{A00BA3FB-9EFD-4E54-856C-EAC2AA858072}" type="presParOf" srcId="{AB6B61B5-C49C-47F0-BD69-11830DA9BD41}" destId="{DD04B2D4-B2C0-4331-A0A9-E82AB29E921F}" srcOrd="0" destOrd="0" presId="urn:microsoft.com/office/officeart/2005/8/layout/hierarchy1"/>
    <dgm:cxn modelId="{1913CBF9-D8AD-4DBE-93DA-D5EDFEBD73DB}" type="presParOf" srcId="{AB6B61B5-C49C-47F0-BD69-11830DA9BD41}" destId="{8AD1F6EA-8776-4844-9CB6-70EA929D273E}" srcOrd="1" destOrd="0" presId="urn:microsoft.com/office/officeart/2005/8/layout/hierarchy1"/>
    <dgm:cxn modelId="{605311FD-A9FA-4AD9-8F5F-0C7AE9735A55}" type="presParOf" srcId="{8AD1F6EA-8776-4844-9CB6-70EA929D273E}" destId="{2192DF84-E188-45D9-8508-B7E7207AE091}" srcOrd="0" destOrd="0" presId="urn:microsoft.com/office/officeart/2005/8/layout/hierarchy1"/>
    <dgm:cxn modelId="{BAA18CB1-7851-4A78-ABBA-6112B8D2200E}" type="presParOf" srcId="{2192DF84-E188-45D9-8508-B7E7207AE091}" destId="{7D388BD6-E60E-43B9-B33F-BB10DA866C5F}" srcOrd="0" destOrd="0" presId="urn:microsoft.com/office/officeart/2005/8/layout/hierarchy1"/>
    <dgm:cxn modelId="{4C250B47-5EAB-4015-B98B-8AA275FC18A4}" type="presParOf" srcId="{2192DF84-E188-45D9-8508-B7E7207AE091}" destId="{D2D3F0A8-D5A7-4511-A2BF-CD07D32A6EEE}" srcOrd="1" destOrd="0" presId="urn:microsoft.com/office/officeart/2005/8/layout/hierarchy1"/>
    <dgm:cxn modelId="{9BDC0D29-CE26-44D3-B4FF-7D08F24CB6B0}" type="presParOf" srcId="{8AD1F6EA-8776-4844-9CB6-70EA929D273E}" destId="{AF0ED39D-A06F-4CFC-A548-E334AA6EFF33}" srcOrd="1" destOrd="0" presId="urn:microsoft.com/office/officeart/2005/8/layout/hierarchy1"/>
    <dgm:cxn modelId="{600FDFDD-65D4-4196-9E82-CD562936E595}" type="presParOf" srcId="{AB6B61B5-C49C-47F0-BD69-11830DA9BD41}" destId="{52B8687B-6A6E-43ED-B431-310C00948F64}" srcOrd="2" destOrd="0" presId="urn:microsoft.com/office/officeart/2005/8/layout/hierarchy1"/>
    <dgm:cxn modelId="{E23C5859-04D1-473E-9A69-0B8A72EA0861}" type="presParOf" srcId="{AB6B61B5-C49C-47F0-BD69-11830DA9BD41}" destId="{7B911F1F-C1FA-4FC7-9142-0157D549F1B6}" srcOrd="3" destOrd="0" presId="urn:microsoft.com/office/officeart/2005/8/layout/hierarchy1"/>
    <dgm:cxn modelId="{BDFE34A6-F723-4102-95D5-6308DAD59E1B}" type="presParOf" srcId="{7B911F1F-C1FA-4FC7-9142-0157D549F1B6}" destId="{9FBBB3DA-B2AD-47F6-8387-B6835A534CF4}" srcOrd="0" destOrd="0" presId="urn:microsoft.com/office/officeart/2005/8/layout/hierarchy1"/>
    <dgm:cxn modelId="{A7E846AF-0282-41EA-9719-BB1B62EC9DA4}" type="presParOf" srcId="{9FBBB3DA-B2AD-47F6-8387-B6835A534CF4}" destId="{8188211A-43AE-468C-8459-0C9C738E1B76}" srcOrd="0" destOrd="0" presId="urn:microsoft.com/office/officeart/2005/8/layout/hierarchy1"/>
    <dgm:cxn modelId="{3FE49E44-C2AF-411C-853A-387750628CFF}" type="presParOf" srcId="{9FBBB3DA-B2AD-47F6-8387-B6835A534CF4}" destId="{08AF8719-785E-40F8-8E20-69F3DB2D9C2C}" srcOrd="1" destOrd="0" presId="urn:microsoft.com/office/officeart/2005/8/layout/hierarchy1"/>
    <dgm:cxn modelId="{A725232B-EB0A-474A-9F6C-0EC177B62043}" type="presParOf" srcId="{7B911F1F-C1FA-4FC7-9142-0157D549F1B6}" destId="{6001FEDB-6BB4-4625-AB5E-20A02282E338}" srcOrd="1" destOrd="0" presId="urn:microsoft.com/office/officeart/2005/8/layout/hierarchy1"/>
    <dgm:cxn modelId="{980D6619-8C5C-486B-962F-A7F498063E52}" type="presParOf" srcId="{57FA887C-D327-4CAB-A84A-8158B6D16800}" destId="{7658C585-85EF-48BE-8EAA-D1562A336B0B}" srcOrd="2" destOrd="0" presId="urn:microsoft.com/office/officeart/2005/8/layout/hierarchy1"/>
    <dgm:cxn modelId="{2958FDA2-F234-4AE4-9CBA-7FCF468325F0}" type="presParOf" srcId="{57FA887C-D327-4CAB-A84A-8158B6D16800}" destId="{78735B54-328B-453B-A103-0474CB757606}" srcOrd="3" destOrd="0" presId="urn:microsoft.com/office/officeart/2005/8/layout/hierarchy1"/>
    <dgm:cxn modelId="{20E4DC7F-6089-4A35-BB87-7B27D3DDB342}" type="presParOf" srcId="{78735B54-328B-453B-A103-0474CB757606}" destId="{31715BD6-5460-40E6-9959-B8BC882F0921}" srcOrd="0" destOrd="0" presId="urn:microsoft.com/office/officeart/2005/8/layout/hierarchy1"/>
    <dgm:cxn modelId="{B999EFCF-DA9E-4F94-94D0-B06400E158BE}" type="presParOf" srcId="{31715BD6-5460-40E6-9959-B8BC882F0921}" destId="{840E06F1-C63E-4BC3-8E9E-EAFCF965EBDB}" srcOrd="0" destOrd="0" presId="urn:microsoft.com/office/officeart/2005/8/layout/hierarchy1"/>
    <dgm:cxn modelId="{070B5DFB-FEE0-4EB2-8ADC-E18A84E54630}" type="presParOf" srcId="{31715BD6-5460-40E6-9959-B8BC882F0921}" destId="{EA6BCCDB-6BDE-495E-B489-252712D70FC1}" srcOrd="1" destOrd="0" presId="urn:microsoft.com/office/officeart/2005/8/layout/hierarchy1"/>
    <dgm:cxn modelId="{D62F82C8-EF72-457A-A52C-77CED6110CA5}" type="presParOf" srcId="{78735B54-328B-453B-A103-0474CB757606}" destId="{19874E80-FF0C-4FEB-93E6-667CD0B6DEB9}" srcOrd="1" destOrd="0" presId="urn:microsoft.com/office/officeart/2005/8/layout/hierarchy1"/>
    <dgm:cxn modelId="{332F3762-CDB5-4E5A-8E50-6ECBD7113994}" type="presParOf" srcId="{19874E80-FF0C-4FEB-93E6-667CD0B6DEB9}" destId="{DAADE06D-686D-471B-93EC-5E9F370C09EB}" srcOrd="0" destOrd="0" presId="urn:microsoft.com/office/officeart/2005/8/layout/hierarchy1"/>
    <dgm:cxn modelId="{5FCC0422-8C21-4DAF-8302-983CEF87D988}" type="presParOf" srcId="{19874E80-FF0C-4FEB-93E6-667CD0B6DEB9}" destId="{FD497DED-66C4-4A68-9807-E680C1A0D63B}" srcOrd="1" destOrd="0" presId="urn:microsoft.com/office/officeart/2005/8/layout/hierarchy1"/>
    <dgm:cxn modelId="{41CE5233-132A-4979-B05E-3C4A2F5435C3}" type="presParOf" srcId="{FD497DED-66C4-4A68-9807-E680C1A0D63B}" destId="{9BA30644-C066-4AD1-BCB7-9FA3D3DC2D1D}" srcOrd="0" destOrd="0" presId="urn:microsoft.com/office/officeart/2005/8/layout/hierarchy1"/>
    <dgm:cxn modelId="{C7BF3CD0-4793-42BD-9DD3-9B253509B214}" type="presParOf" srcId="{9BA30644-C066-4AD1-BCB7-9FA3D3DC2D1D}" destId="{8D74F5C0-DB9A-4274-9A63-29740E95F9AA}" srcOrd="0" destOrd="0" presId="urn:microsoft.com/office/officeart/2005/8/layout/hierarchy1"/>
    <dgm:cxn modelId="{2451C398-B0FB-4BC3-B01F-A17D2DAB2277}" type="presParOf" srcId="{9BA30644-C066-4AD1-BCB7-9FA3D3DC2D1D}" destId="{E32AE261-25AF-4F6F-B50A-2229BB3F1850}" srcOrd="1" destOrd="0" presId="urn:microsoft.com/office/officeart/2005/8/layout/hierarchy1"/>
    <dgm:cxn modelId="{90DDAAE6-6517-4D94-B3FF-0DE12161AFD7}" type="presParOf" srcId="{FD497DED-66C4-4A68-9807-E680C1A0D63B}" destId="{FEE4AF1C-7B11-4A6F-A577-D4844A6648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E2D5E-4DD5-439F-B2CC-91DD9C2E070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14D9A6-01FE-4D60-B15D-B2151ED36FB5}">
      <dgm:prSet phldrT="[Text]"/>
      <dgm:spPr/>
      <dgm:t>
        <a:bodyPr/>
        <a:lstStyle/>
        <a:p>
          <a:r>
            <a:rPr lang="cs-CZ" dirty="0"/>
            <a:t>Informační systém firmy</a:t>
          </a:r>
        </a:p>
      </dgm:t>
    </dgm:pt>
    <dgm:pt modelId="{639B4B78-5E3C-4BAA-ADF1-E26E29D084E5}" type="parTrans" cxnId="{BE8BB159-B99C-4379-BADB-36B744B6E1B8}">
      <dgm:prSet/>
      <dgm:spPr/>
      <dgm:t>
        <a:bodyPr/>
        <a:lstStyle/>
        <a:p>
          <a:endParaRPr lang="cs-CZ"/>
        </a:p>
      </dgm:t>
    </dgm:pt>
    <dgm:pt modelId="{BB634D9C-FF6D-43E6-9F36-1459EFDA0AE4}" type="sibTrans" cxnId="{BE8BB159-B99C-4379-BADB-36B744B6E1B8}">
      <dgm:prSet/>
      <dgm:spPr/>
      <dgm:t>
        <a:bodyPr/>
        <a:lstStyle/>
        <a:p>
          <a:endParaRPr lang="cs-CZ"/>
        </a:p>
      </dgm:t>
    </dgm:pt>
    <dgm:pt modelId="{B3A99163-81E3-4170-B02F-B0FC930EC183}">
      <dgm:prSet phldrT="[Text]"/>
      <dgm:spPr/>
      <dgm:t>
        <a:bodyPr/>
        <a:lstStyle/>
        <a:p>
          <a:r>
            <a:rPr lang="cs-CZ" dirty="0"/>
            <a:t>Konfigurace a aktualizace dat</a:t>
          </a:r>
        </a:p>
      </dgm:t>
    </dgm:pt>
    <dgm:pt modelId="{DE2BCD8C-0DA8-49DB-97DC-514AD186426C}" type="parTrans" cxnId="{5609ED44-F201-4CF9-9727-D7D687372F77}">
      <dgm:prSet/>
      <dgm:spPr/>
      <dgm:t>
        <a:bodyPr/>
        <a:lstStyle/>
        <a:p>
          <a:endParaRPr lang="cs-CZ" dirty="0"/>
        </a:p>
      </dgm:t>
    </dgm:pt>
    <dgm:pt modelId="{B5A4AE26-0F33-4510-BE44-9D54C1306EB3}" type="sibTrans" cxnId="{5609ED44-F201-4CF9-9727-D7D687372F77}">
      <dgm:prSet/>
      <dgm:spPr/>
      <dgm:t>
        <a:bodyPr/>
        <a:lstStyle/>
        <a:p>
          <a:endParaRPr lang="cs-CZ"/>
        </a:p>
      </dgm:t>
    </dgm:pt>
    <dgm:pt modelId="{99804E01-F26A-4A01-9A09-631FBD32FCB3}">
      <dgm:prSet phldrT="[Text]"/>
      <dgm:spPr/>
      <dgm:t>
        <a:bodyPr/>
        <a:lstStyle/>
        <a:p>
          <a:r>
            <a:rPr lang="cs-CZ" dirty="0"/>
            <a:t>Výroba a distribuce</a:t>
          </a:r>
        </a:p>
      </dgm:t>
    </dgm:pt>
    <dgm:pt modelId="{8AC22434-3E32-4601-8CA4-0053D023DD29}" type="parTrans" cxnId="{643ABA46-81FB-4B99-83E7-50942DA656B9}">
      <dgm:prSet/>
      <dgm:spPr/>
      <dgm:t>
        <a:bodyPr/>
        <a:lstStyle/>
        <a:p>
          <a:endParaRPr lang="cs-CZ" dirty="0"/>
        </a:p>
      </dgm:t>
    </dgm:pt>
    <dgm:pt modelId="{4F1362B4-E062-4A69-A68C-A31204A6457D}" type="sibTrans" cxnId="{643ABA46-81FB-4B99-83E7-50942DA656B9}">
      <dgm:prSet/>
      <dgm:spPr/>
      <dgm:t>
        <a:bodyPr/>
        <a:lstStyle/>
        <a:p>
          <a:endParaRPr lang="cs-CZ"/>
        </a:p>
      </dgm:t>
    </dgm:pt>
    <dgm:pt modelId="{1AC4A4BE-AA55-4BE1-A04B-C7E56CBE2410}">
      <dgm:prSet phldrT="[Text]"/>
      <dgm:spPr/>
      <dgm:t>
        <a:bodyPr/>
        <a:lstStyle/>
        <a:p>
          <a:r>
            <a:rPr lang="cs-CZ" dirty="0"/>
            <a:t>Pokladny</a:t>
          </a:r>
        </a:p>
      </dgm:t>
    </dgm:pt>
    <dgm:pt modelId="{D0D1EBC0-141E-4A52-B5E8-2BFFC9217284}" type="parTrans" cxnId="{88D10FFE-4EA7-4A8A-B2E0-FDD28D745997}">
      <dgm:prSet/>
      <dgm:spPr/>
      <dgm:t>
        <a:bodyPr/>
        <a:lstStyle/>
        <a:p>
          <a:endParaRPr lang="cs-CZ" dirty="0"/>
        </a:p>
      </dgm:t>
    </dgm:pt>
    <dgm:pt modelId="{FA67F3C0-6323-431F-B38B-0F1E471D5A77}" type="sibTrans" cxnId="{88D10FFE-4EA7-4A8A-B2E0-FDD28D745997}">
      <dgm:prSet/>
      <dgm:spPr/>
      <dgm:t>
        <a:bodyPr/>
        <a:lstStyle/>
        <a:p>
          <a:endParaRPr lang="cs-CZ"/>
        </a:p>
      </dgm:t>
    </dgm:pt>
    <dgm:pt modelId="{AEEDB204-B90F-4C98-876E-EF1F19B73AA9}">
      <dgm:prSet/>
      <dgm:spPr/>
      <dgm:t>
        <a:bodyPr/>
        <a:lstStyle/>
        <a:p>
          <a:r>
            <a:rPr lang="cs-CZ" dirty="0"/>
            <a:t>Podpora řízení</a:t>
          </a:r>
        </a:p>
      </dgm:t>
    </dgm:pt>
    <dgm:pt modelId="{81B99854-6382-4E75-9072-E8A1B90497C7}" type="parTrans" cxnId="{3849E3C7-1550-474D-A693-294F397BC414}">
      <dgm:prSet/>
      <dgm:spPr/>
      <dgm:t>
        <a:bodyPr/>
        <a:lstStyle/>
        <a:p>
          <a:endParaRPr lang="cs-CZ" dirty="0"/>
        </a:p>
      </dgm:t>
    </dgm:pt>
    <dgm:pt modelId="{4D387B9C-A2D6-4920-B4EB-A0C6D6ECF991}" type="sibTrans" cxnId="{3849E3C7-1550-474D-A693-294F397BC414}">
      <dgm:prSet/>
      <dgm:spPr/>
      <dgm:t>
        <a:bodyPr/>
        <a:lstStyle/>
        <a:p>
          <a:endParaRPr lang="cs-CZ"/>
        </a:p>
      </dgm:t>
    </dgm:pt>
    <dgm:pt modelId="{1D4069CC-87DB-4156-97FC-3BC7A855A54E}">
      <dgm:prSet/>
      <dgm:spPr/>
      <dgm:t>
        <a:bodyPr/>
        <a:lstStyle/>
        <a:p>
          <a:r>
            <a:rPr lang="cs-CZ" dirty="0"/>
            <a:t>Evidence zaměstnanců</a:t>
          </a:r>
        </a:p>
      </dgm:t>
    </dgm:pt>
    <dgm:pt modelId="{29E02434-A7BF-4AB8-9C5F-3B495FB58633}" type="parTrans" cxnId="{255720FA-A626-430F-81B5-E9783CBCCD93}">
      <dgm:prSet/>
      <dgm:spPr/>
      <dgm:t>
        <a:bodyPr/>
        <a:lstStyle/>
        <a:p>
          <a:endParaRPr lang="cs-CZ" dirty="0"/>
        </a:p>
      </dgm:t>
    </dgm:pt>
    <dgm:pt modelId="{C9C468E4-9901-46DF-B091-22D79D79BAA0}" type="sibTrans" cxnId="{255720FA-A626-430F-81B5-E9783CBCCD93}">
      <dgm:prSet/>
      <dgm:spPr/>
      <dgm:t>
        <a:bodyPr/>
        <a:lstStyle/>
        <a:p>
          <a:endParaRPr lang="cs-CZ"/>
        </a:p>
      </dgm:t>
    </dgm:pt>
    <dgm:pt modelId="{C1A771D8-BFCE-413E-9F5A-8822559D64D2}" type="pres">
      <dgm:prSet presAssocID="{DDAE2D5E-4DD5-439F-B2CC-91DD9C2E07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677F45-5022-44BF-8A91-EBD4BC79FACC}" type="pres">
      <dgm:prSet presAssocID="{7114D9A6-01FE-4D60-B15D-B2151ED36FB5}" presName="hierRoot1" presStyleCnt="0">
        <dgm:presLayoutVars>
          <dgm:hierBranch val="init"/>
        </dgm:presLayoutVars>
      </dgm:prSet>
      <dgm:spPr/>
    </dgm:pt>
    <dgm:pt modelId="{ED808BE7-9591-4354-B86B-AD3A3C819892}" type="pres">
      <dgm:prSet presAssocID="{7114D9A6-01FE-4D60-B15D-B2151ED36FB5}" presName="rootComposite1" presStyleCnt="0"/>
      <dgm:spPr/>
    </dgm:pt>
    <dgm:pt modelId="{67024DFA-6BDD-4329-AE72-78DB9A01F7A7}" type="pres">
      <dgm:prSet presAssocID="{7114D9A6-01FE-4D60-B15D-B2151ED36FB5}" presName="rootText1" presStyleLbl="node0" presStyleIdx="0" presStyleCnt="1" custLinFactNeighborX="-2109" custLinFactNeighborY="-402">
        <dgm:presLayoutVars>
          <dgm:chPref val="3"/>
        </dgm:presLayoutVars>
      </dgm:prSet>
      <dgm:spPr/>
    </dgm:pt>
    <dgm:pt modelId="{5BB4EB89-22C4-4602-8738-F5C8B18ED2B5}" type="pres">
      <dgm:prSet presAssocID="{7114D9A6-01FE-4D60-B15D-B2151ED36FB5}" presName="rootConnector1" presStyleLbl="node1" presStyleIdx="0" presStyleCnt="0"/>
      <dgm:spPr/>
    </dgm:pt>
    <dgm:pt modelId="{4200AAC1-6148-4482-9403-D5B16EEFAB9B}" type="pres">
      <dgm:prSet presAssocID="{7114D9A6-01FE-4D60-B15D-B2151ED36FB5}" presName="hierChild2" presStyleCnt="0"/>
      <dgm:spPr/>
    </dgm:pt>
    <dgm:pt modelId="{806743BE-9E6F-4E65-AD15-0479BD83A7BB}" type="pres">
      <dgm:prSet presAssocID="{DE2BCD8C-0DA8-49DB-97DC-514AD186426C}" presName="Name37" presStyleLbl="parChTrans1D2" presStyleIdx="0" presStyleCnt="5"/>
      <dgm:spPr/>
    </dgm:pt>
    <dgm:pt modelId="{4D826900-B971-4085-8C47-D4A73C6AED48}" type="pres">
      <dgm:prSet presAssocID="{B3A99163-81E3-4170-B02F-B0FC930EC183}" presName="hierRoot2" presStyleCnt="0">
        <dgm:presLayoutVars>
          <dgm:hierBranch val="init"/>
        </dgm:presLayoutVars>
      </dgm:prSet>
      <dgm:spPr/>
    </dgm:pt>
    <dgm:pt modelId="{12CF678D-768A-4763-8EF9-43B32A620A11}" type="pres">
      <dgm:prSet presAssocID="{B3A99163-81E3-4170-B02F-B0FC930EC183}" presName="rootComposite" presStyleCnt="0"/>
      <dgm:spPr/>
    </dgm:pt>
    <dgm:pt modelId="{1652CAD8-BE30-47F9-83B4-A755FAFD59E8}" type="pres">
      <dgm:prSet presAssocID="{B3A99163-81E3-4170-B02F-B0FC930EC183}" presName="rootText" presStyleLbl="node2" presStyleIdx="0" presStyleCnt="5">
        <dgm:presLayoutVars>
          <dgm:chPref val="3"/>
        </dgm:presLayoutVars>
      </dgm:prSet>
      <dgm:spPr/>
    </dgm:pt>
    <dgm:pt modelId="{0E6FF7FE-3AE9-4CAA-9BF9-3E7E80F8D306}" type="pres">
      <dgm:prSet presAssocID="{B3A99163-81E3-4170-B02F-B0FC930EC183}" presName="rootConnector" presStyleLbl="node2" presStyleIdx="0" presStyleCnt="5"/>
      <dgm:spPr/>
    </dgm:pt>
    <dgm:pt modelId="{E1DC9547-EB65-4CA1-85AD-18313A7759D5}" type="pres">
      <dgm:prSet presAssocID="{B3A99163-81E3-4170-B02F-B0FC930EC183}" presName="hierChild4" presStyleCnt="0"/>
      <dgm:spPr/>
    </dgm:pt>
    <dgm:pt modelId="{3AAB276E-045E-47AE-A933-E3901F09B40B}" type="pres">
      <dgm:prSet presAssocID="{B3A99163-81E3-4170-B02F-B0FC930EC183}" presName="hierChild5" presStyleCnt="0"/>
      <dgm:spPr/>
    </dgm:pt>
    <dgm:pt modelId="{EAD977B7-A059-48ED-B448-CBC336EEC7BE}" type="pres">
      <dgm:prSet presAssocID="{8AC22434-3E32-4601-8CA4-0053D023DD29}" presName="Name37" presStyleLbl="parChTrans1D2" presStyleIdx="1" presStyleCnt="5"/>
      <dgm:spPr/>
    </dgm:pt>
    <dgm:pt modelId="{3B5E90C7-9928-4845-BE10-4C83A5DDC4AC}" type="pres">
      <dgm:prSet presAssocID="{99804E01-F26A-4A01-9A09-631FBD32FCB3}" presName="hierRoot2" presStyleCnt="0">
        <dgm:presLayoutVars>
          <dgm:hierBranch val="init"/>
        </dgm:presLayoutVars>
      </dgm:prSet>
      <dgm:spPr/>
    </dgm:pt>
    <dgm:pt modelId="{A77C5C45-356F-4E32-9868-DE3197C7258D}" type="pres">
      <dgm:prSet presAssocID="{99804E01-F26A-4A01-9A09-631FBD32FCB3}" presName="rootComposite" presStyleCnt="0"/>
      <dgm:spPr/>
    </dgm:pt>
    <dgm:pt modelId="{DD65D54E-40C1-43AB-804D-F7FD48A472A4}" type="pres">
      <dgm:prSet presAssocID="{99804E01-F26A-4A01-9A09-631FBD32FCB3}" presName="rootText" presStyleLbl="node2" presStyleIdx="1" presStyleCnt="5">
        <dgm:presLayoutVars>
          <dgm:chPref val="3"/>
        </dgm:presLayoutVars>
      </dgm:prSet>
      <dgm:spPr/>
    </dgm:pt>
    <dgm:pt modelId="{DD14628E-C5BA-4720-B8FE-AE7F0C32BC25}" type="pres">
      <dgm:prSet presAssocID="{99804E01-F26A-4A01-9A09-631FBD32FCB3}" presName="rootConnector" presStyleLbl="node2" presStyleIdx="1" presStyleCnt="5"/>
      <dgm:spPr/>
    </dgm:pt>
    <dgm:pt modelId="{5CEB638D-EB9A-4C40-9A8C-D9FED114E72D}" type="pres">
      <dgm:prSet presAssocID="{99804E01-F26A-4A01-9A09-631FBD32FCB3}" presName="hierChild4" presStyleCnt="0"/>
      <dgm:spPr/>
    </dgm:pt>
    <dgm:pt modelId="{15CFD00E-DD49-43A1-B02B-858C2775F28C}" type="pres">
      <dgm:prSet presAssocID="{99804E01-F26A-4A01-9A09-631FBD32FCB3}" presName="hierChild5" presStyleCnt="0"/>
      <dgm:spPr/>
    </dgm:pt>
    <dgm:pt modelId="{D2DBA800-079B-457B-9346-03BE16BDA292}" type="pres">
      <dgm:prSet presAssocID="{D0D1EBC0-141E-4A52-B5E8-2BFFC9217284}" presName="Name37" presStyleLbl="parChTrans1D2" presStyleIdx="2" presStyleCnt="5"/>
      <dgm:spPr/>
    </dgm:pt>
    <dgm:pt modelId="{32E22B16-286C-4689-BEBE-7FA5195F1479}" type="pres">
      <dgm:prSet presAssocID="{1AC4A4BE-AA55-4BE1-A04B-C7E56CBE2410}" presName="hierRoot2" presStyleCnt="0">
        <dgm:presLayoutVars>
          <dgm:hierBranch val="init"/>
        </dgm:presLayoutVars>
      </dgm:prSet>
      <dgm:spPr/>
    </dgm:pt>
    <dgm:pt modelId="{A4AFC1E0-E5BE-4EA1-AFF6-374176B772D0}" type="pres">
      <dgm:prSet presAssocID="{1AC4A4BE-AA55-4BE1-A04B-C7E56CBE2410}" presName="rootComposite" presStyleCnt="0"/>
      <dgm:spPr/>
    </dgm:pt>
    <dgm:pt modelId="{1C45A5E4-86A1-42DC-8F24-D8E9AD1641A4}" type="pres">
      <dgm:prSet presAssocID="{1AC4A4BE-AA55-4BE1-A04B-C7E56CBE2410}" presName="rootText" presStyleLbl="node2" presStyleIdx="2" presStyleCnt="5">
        <dgm:presLayoutVars>
          <dgm:chPref val="3"/>
        </dgm:presLayoutVars>
      </dgm:prSet>
      <dgm:spPr/>
    </dgm:pt>
    <dgm:pt modelId="{884E939F-DDE3-4D15-A933-976AA4686D7B}" type="pres">
      <dgm:prSet presAssocID="{1AC4A4BE-AA55-4BE1-A04B-C7E56CBE2410}" presName="rootConnector" presStyleLbl="node2" presStyleIdx="2" presStyleCnt="5"/>
      <dgm:spPr/>
    </dgm:pt>
    <dgm:pt modelId="{A74BB832-3563-496A-9295-3AF6ACF8D9D4}" type="pres">
      <dgm:prSet presAssocID="{1AC4A4BE-AA55-4BE1-A04B-C7E56CBE2410}" presName="hierChild4" presStyleCnt="0"/>
      <dgm:spPr/>
    </dgm:pt>
    <dgm:pt modelId="{F47C754C-F70C-4145-AE30-3DE5595F491B}" type="pres">
      <dgm:prSet presAssocID="{1AC4A4BE-AA55-4BE1-A04B-C7E56CBE2410}" presName="hierChild5" presStyleCnt="0"/>
      <dgm:spPr/>
    </dgm:pt>
    <dgm:pt modelId="{357B87E4-207C-4CCC-914E-415BE91F1DDF}" type="pres">
      <dgm:prSet presAssocID="{81B99854-6382-4E75-9072-E8A1B90497C7}" presName="Name37" presStyleLbl="parChTrans1D2" presStyleIdx="3" presStyleCnt="5"/>
      <dgm:spPr/>
    </dgm:pt>
    <dgm:pt modelId="{0AC14954-E5A0-4B70-9A13-0E7B0503C914}" type="pres">
      <dgm:prSet presAssocID="{AEEDB204-B90F-4C98-876E-EF1F19B73AA9}" presName="hierRoot2" presStyleCnt="0">
        <dgm:presLayoutVars>
          <dgm:hierBranch val="init"/>
        </dgm:presLayoutVars>
      </dgm:prSet>
      <dgm:spPr/>
    </dgm:pt>
    <dgm:pt modelId="{602D3B33-0E11-4F9F-A845-C86D194A9BEF}" type="pres">
      <dgm:prSet presAssocID="{AEEDB204-B90F-4C98-876E-EF1F19B73AA9}" presName="rootComposite" presStyleCnt="0"/>
      <dgm:spPr/>
    </dgm:pt>
    <dgm:pt modelId="{8E12DDE0-6514-455B-B06E-B358A7419227}" type="pres">
      <dgm:prSet presAssocID="{AEEDB204-B90F-4C98-876E-EF1F19B73AA9}" presName="rootText" presStyleLbl="node2" presStyleIdx="3" presStyleCnt="5">
        <dgm:presLayoutVars>
          <dgm:chPref val="3"/>
        </dgm:presLayoutVars>
      </dgm:prSet>
      <dgm:spPr/>
    </dgm:pt>
    <dgm:pt modelId="{8F87B753-32F9-435F-AAAF-0D0836EA06DE}" type="pres">
      <dgm:prSet presAssocID="{AEEDB204-B90F-4C98-876E-EF1F19B73AA9}" presName="rootConnector" presStyleLbl="node2" presStyleIdx="3" presStyleCnt="5"/>
      <dgm:spPr/>
    </dgm:pt>
    <dgm:pt modelId="{AF5C56C8-5300-4160-9368-EC7FF9CDB845}" type="pres">
      <dgm:prSet presAssocID="{AEEDB204-B90F-4C98-876E-EF1F19B73AA9}" presName="hierChild4" presStyleCnt="0"/>
      <dgm:spPr/>
    </dgm:pt>
    <dgm:pt modelId="{EE3F699A-389D-4FF1-9EA9-350AAEA03F21}" type="pres">
      <dgm:prSet presAssocID="{AEEDB204-B90F-4C98-876E-EF1F19B73AA9}" presName="hierChild5" presStyleCnt="0"/>
      <dgm:spPr/>
    </dgm:pt>
    <dgm:pt modelId="{84354EBD-2AE3-4230-9408-97E9C48551D4}" type="pres">
      <dgm:prSet presAssocID="{29E02434-A7BF-4AB8-9C5F-3B495FB58633}" presName="Name37" presStyleLbl="parChTrans1D2" presStyleIdx="4" presStyleCnt="5"/>
      <dgm:spPr/>
    </dgm:pt>
    <dgm:pt modelId="{F7B85600-F600-4906-93DD-2D7FAEE2EC9D}" type="pres">
      <dgm:prSet presAssocID="{1D4069CC-87DB-4156-97FC-3BC7A855A54E}" presName="hierRoot2" presStyleCnt="0">
        <dgm:presLayoutVars>
          <dgm:hierBranch val="init"/>
        </dgm:presLayoutVars>
      </dgm:prSet>
      <dgm:spPr/>
    </dgm:pt>
    <dgm:pt modelId="{9E1D65F8-DC20-4E40-B50C-E8B57DAD20B7}" type="pres">
      <dgm:prSet presAssocID="{1D4069CC-87DB-4156-97FC-3BC7A855A54E}" presName="rootComposite" presStyleCnt="0"/>
      <dgm:spPr/>
    </dgm:pt>
    <dgm:pt modelId="{CEF53219-3B4B-4D7A-8BB2-B271A50DDC5D}" type="pres">
      <dgm:prSet presAssocID="{1D4069CC-87DB-4156-97FC-3BC7A855A54E}" presName="rootText" presStyleLbl="node2" presStyleIdx="4" presStyleCnt="5">
        <dgm:presLayoutVars>
          <dgm:chPref val="3"/>
        </dgm:presLayoutVars>
      </dgm:prSet>
      <dgm:spPr/>
    </dgm:pt>
    <dgm:pt modelId="{04D6C1A9-7E66-4B4C-BF6B-69BD06CEB961}" type="pres">
      <dgm:prSet presAssocID="{1D4069CC-87DB-4156-97FC-3BC7A855A54E}" presName="rootConnector" presStyleLbl="node2" presStyleIdx="4" presStyleCnt="5"/>
      <dgm:spPr/>
    </dgm:pt>
    <dgm:pt modelId="{D02B359E-1EDC-422F-9C29-71B3701C8BE2}" type="pres">
      <dgm:prSet presAssocID="{1D4069CC-87DB-4156-97FC-3BC7A855A54E}" presName="hierChild4" presStyleCnt="0"/>
      <dgm:spPr/>
    </dgm:pt>
    <dgm:pt modelId="{7106C53B-E237-4E54-86F0-35429D01167A}" type="pres">
      <dgm:prSet presAssocID="{1D4069CC-87DB-4156-97FC-3BC7A855A54E}" presName="hierChild5" presStyleCnt="0"/>
      <dgm:spPr/>
    </dgm:pt>
    <dgm:pt modelId="{6E252957-9426-4077-A2DD-653BFF2D2D91}" type="pres">
      <dgm:prSet presAssocID="{7114D9A6-01FE-4D60-B15D-B2151ED36FB5}" presName="hierChild3" presStyleCnt="0"/>
      <dgm:spPr/>
    </dgm:pt>
  </dgm:ptLst>
  <dgm:cxnLst>
    <dgm:cxn modelId="{0EF0381E-FBD5-46E2-94F1-9414C25544A3}" type="presOf" srcId="{1D4069CC-87DB-4156-97FC-3BC7A855A54E}" destId="{CEF53219-3B4B-4D7A-8BB2-B271A50DDC5D}" srcOrd="0" destOrd="0" presId="urn:microsoft.com/office/officeart/2005/8/layout/orgChart1"/>
    <dgm:cxn modelId="{8F0D301F-6E91-4717-BBB6-1719EE3FE444}" type="presOf" srcId="{AEEDB204-B90F-4C98-876E-EF1F19B73AA9}" destId="{8E12DDE0-6514-455B-B06E-B358A7419227}" srcOrd="0" destOrd="0" presId="urn:microsoft.com/office/officeart/2005/8/layout/orgChart1"/>
    <dgm:cxn modelId="{D3BE8027-4DA5-492E-96DA-2AC053317292}" type="presOf" srcId="{7114D9A6-01FE-4D60-B15D-B2151ED36FB5}" destId="{67024DFA-6BDD-4329-AE72-78DB9A01F7A7}" srcOrd="0" destOrd="0" presId="urn:microsoft.com/office/officeart/2005/8/layout/orgChart1"/>
    <dgm:cxn modelId="{E26E4A63-C9E2-4E18-B91B-934C98715370}" type="presOf" srcId="{DE2BCD8C-0DA8-49DB-97DC-514AD186426C}" destId="{806743BE-9E6F-4E65-AD15-0479BD83A7BB}" srcOrd="0" destOrd="0" presId="urn:microsoft.com/office/officeart/2005/8/layout/orgChart1"/>
    <dgm:cxn modelId="{5609ED44-F201-4CF9-9727-D7D687372F77}" srcId="{7114D9A6-01FE-4D60-B15D-B2151ED36FB5}" destId="{B3A99163-81E3-4170-B02F-B0FC930EC183}" srcOrd="0" destOrd="0" parTransId="{DE2BCD8C-0DA8-49DB-97DC-514AD186426C}" sibTransId="{B5A4AE26-0F33-4510-BE44-9D54C1306EB3}"/>
    <dgm:cxn modelId="{643ABA46-81FB-4B99-83E7-50942DA656B9}" srcId="{7114D9A6-01FE-4D60-B15D-B2151ED36FB5}" destId="{99804E01-F26A-4A01-9A09-631FBD32FCB3}" srcOrd="1" destOrd="0" parTransId="{8AC22434-3E32-4601-8CA4-0053D023DD29}" sibTransId="{4F1362B4-E062-4A69-A68C-A31204A6457D}"/>
    <dgm:cxn modelId="{D8B3F867-6828-474A-A7CC-3C8D52631356}" type="presOf" srcId="{1AC4A4BE-AA55-4BE1-A04B-C7E56CBE2410}" destId="{884E939F-DDE3-4D15-A933-976AA4686D7B}" srcOrd="1" destOrd="0" presId="urn:microsoft.com/office/officeart/2005/8/layout/orgChart1"/>
    <dgm:cxn modelId="{09F96F74-F868-436E-94EE-B721B3024485}" type="presOf" srcId="{99804E01-F26A-4A01-9A09-631FBD32FCB3}" destId="{DD65D54E-40C1-43AB-804D-F7FD48A472A4}" srcOrd="0" destOrd="0" presId="urn:microsoft.com/office/officeart/2005/8/layout/orgChart1"/>
    <dgm:cxn modelId="{BE8BB159-B99C-4379-BADB-36B744B6E1B8}" srcId="{DDAE2D5E-4DD5-439F-B2CC-91DD9C2E070C}" destId="{7114D9A6-01FE-4D60-B15D-B2151ED36FB5}" srcOrd="0" destOrd="0" parTransId="{639B4B78-5E3C-4BAA-ADF1-E26E29D084E5}" sibTransId="{BB634D9C-FF6D-43E6-9F36-1459EFDA0AE4}"/>
    <dgm:cxn modelId="{8F5EEB7B-F27D-4C67-9ABF-5A517CBA2606}" type="presOf" srcId="{1D4069CC-87DB-4156-97FC-3BC7A855A54E}" destId="{04D6C1A9-7E66-4B4C-BF6B-69BD06CEB961}" srcOrd="1" destOrd="0" presId="urn:microsoft.com/office/officeart/2005/8/layout/orgChart1"/>
    <dgm:cxn modelId="{2D134685-CAD7-497E-BAA7-1B9CA4E4D96E}" type="presOf" srcId="{7114D9A6-01FE-4D60-B15D-B2151ED36FB5}" destId="{5BB4EB89-22C4-4602-8738-F5C8B18ED2B5}" srcOrd="1" destOrd="0" presId="urn:microsoft.com/office/officeart/2005/8/layout/orgChart1"/>
    <dgm:cxn modelId="{82041E99-F454-46C1-8DDE-7471BA3BBCC9}" type="presOf" srcId="{1AC4A4BE-AA55-4BE1-A04B-C7E56CBE2410}" destId="{1C45A5E4-86A1-42DC-8F24-D8E9AD1641A4}" srcOrd="0" destOrd="0" presId="urn:microsoft.com/office/officeart/2005/8/layout/orgChart1"/>
    <dgm:cxn modelId="{7BF6FCA0-011B-4173-9C07-ACE989DADE85}" type="presOf" srcId="{B3A99163-81E3-4170-B02F-B0FC930EC183}" destId="{1652CAD8-BE30-47F9-83B4-A755FAFD59E8}" srcOrd="0" destOrd="0" presId="urn:microsoft.com/office/officeart/2005/8/layout/orgChart1"/>
    <dgm:cxn modelId="{E12F98B5-FDB8-40DB-B94E-5E01DD9D16BD}" type="presOf" srcId="{81B99854-6382-4E75-9072-E8A1B90497C7}" destId="{357B87E4-207C-4CCC-914E-415BE91F1DDF}" srcOrd="0" destOrd="0" presId="urn:microsoft.com/office/officeart/2005/8/layout/orgChart1"/>
    <dgm:cxn modelId="{032D35B6-289A-40B5-8F4E-A7A1307253A1}" type="presOf" srcId="{AEEDB204-B90F-4C98-876E-EF1F19B73AA9}" destId="{8F87B753-32F9-435F-AAAF-0D0836EA06DE}" srcOrd="1" destOrd="0" presId="urn:microsoft.com/office/officeart/2005/8/layout/orgChart1"/>
    <dgm:cxn modelId="{46AD29C0-0478-48C3-A95E-C8829E2F39A9}" type="presOf" srcId="{99804E01-F26A-4A01-9A09-631FBD32FCB3}" destId="{DD14628E-C5BA-4720-B8FE-AE7F0C32BC25}" srcOrd="1" destOrd="0" presId="urn:microsoft.com/office/officeart/2005/8/layout/orgChart1"/>
    <dgm:cxn modelId="{3A74FCC5-378F-4744-9644-E720D90D1ED5}" type="presOf" srcId="{29E02434-A7BF-4AB8-9C5F-3B495FB58633}" destId="{84354EBD-2AE3-4230-9408-97E9C48551D4}" srcOrd="0" destOrd="0" presId="urn:microsoft.com/office/officeart/2005/8/layout/orgChart1"/>
    <dgm:cxn modelId="{3849E3C7-1550-474D-A693-294F397BC414}" srcId="{7114D9A6-01FE-4D60-B15D-B2151ED36FB5}" destId="{AEEDB204-B90F-4C98-876E-EF1F19B73AA9}" srcOrd="3" destOrd="0" parTransId="{81B99854-6382-4E75-9072-E8A1B90497C7}" sibTransId="{4D387B9C-A2D6-4920-B4EB-A0C6D6ECF991}"/>
    <dgm:cxn modelId="{1165A2CE-E12D-460A-97D5-C132F1DB61AF}" type="presOf" srcId="{8AC22434-3E32-4601-8CA4-0053D023DD29}" destId="{EAD977B7-A059-48ED-B448-CBC336EEC7BE}" srcOrd="0" destOrd="0" presId="urn:microsoft.com/office/officeart/2005/8/layout/orgChart1"/>
    <dgm:cxn modelId="{79F82FE5-893C-4BAC-BF0D-15ED26EA4D85}" type="presOf" srcId="{D0D1EBC0-141E-4A52-B5E8-2BFFC9217284}" destId="{D2DBA800-079B-457B-9346-03BE16BDA292}" srcOrd="0" destOrd="0" presId="urn:microsoft.com/office/officeart/2005/8/layout/orgChart1"/>
    <dgm:cxn modelId="{C1850EF4-195C-49B2-84E3-0ECA26D68B20}" type="presOf" srcId="{DDAE2D5E-4DD5-439F-B2CC-91DD9C2E070C}" destId="{C1A771D8-BFCE-413E-9F5A-8822559D64D2}" srcOrd="0" destOrd="0" presId="urn:microsoft.com/office/officeart/2005/8/layout/orgChart1"/>
    <dgm:cxn modelId="{050F9AF4-DA59-4064-B0EB-FD0341553244}" type="presOf" srcId="{B3A99163-81E3-4170-B02F-B0FC930EC183}" destId="{0E6FF7FE-3AE9-4CAA-9BF9-3E7E80F8D306}" srcOrd="1" destOrd="0" presId="urn:microsoft.com/office/officeart/2005/8/layout/orgChart1"/>
    <dgm:cxn modelId="{255720FA-A626-430F-81B5-E9783CBCCD93}" srcId="{7114D9A6-01FE-4D60-B15D-B2151ED36FB5}" destId="{1D4069CC-87DB-4156-97FC-3BC7A855A54E}" srcOrd="4" destOrd="0" parTransId="{29E02434-A7BF-4AB8-9C5F-3B495FB58633}" sibTransId="{C9C468E4-9901-46DF-B091-22D79D79BAA0}"/>
    <dgm:cxn modelId="{88D10FFE-4EA7-4A8A-B2E0-FDD28D745997}" srcId="{7114D9A6-01FE-4D60-B15D-B2151ED36FB5}" destId="{1AC4A4BE-AA55-4BE1-A04B-C7E56CBE2410}" srcOrd="2" destOrd="0" parTransId="{D0D1EBC0-141E-4A52-B5E8-2BFFC9217284}" sibTransId="{FA67F3C0-6323-431F-B38B-0F1E471D5A77}"/>
    <dgm:cxn modelId="{C30C20B8-4C10-4FDE-B5F6-21CB157ED5F4}" type="presParOf" srcId="{C1A771D8-BFCE-413E-9F5A-8822559D64D2}" destId="{AD677F45-5022-44BF-8A91-EBD4BC79FACC}" srcOrd="0" destOrd="0" presId="urn:microsoft.com/office/officeart/2005/8/layout/orgChart1"/>
    <dgm:cxn modelId="{4C22BF57-C6E2-4179-B40A-05B94CF58820}" type="presParOf" srcId="{AD677F45-5022-44BF-8A91-EBD4BC79FACC}" destId="{ED808BE7-9591-4354-B86B-AD3A3C819892}" srcOrd="0" destOrd="0" presId="urn:microsoft.com/office/officeart/2005/8/layout/orgChart1"/>
    <dgm:cxn modelId="{AE9786C8-37CA-4987-8879-08979D218400}" type="presParOf" srcId="{ED808BE7-9591-4354-B86B-AD3A3C819892}" destId="{67024DFA-6BDD-4329-AE72-78DB9A01F7A7}" srcOrd="0" destOrd="0" presId="urn:microsoft.com/office/officeart/2005/8/layout/orgChart1"/>
    <dgm:cxn modelId="{A538AF1E-C10B-46F0-B778-78B1A84732BF}" type="presParOf" srcId="{ED808BE7-9591-4354-B86B-AD3A3C819892}" destId="{5BB4EB89-22C4-4602-8738-F5C8B18ED2B5}" srcOrd="1" destOrd="0" presId="urn:microsoft.com/office/officeart/2005/8/layout/orgChart1"/>
    <dgm:cxn modelId="{ED49A6FA-F052-4A55-9619-FFA5B5C8B4A8}" type="presParOf" srcId="{AD677F45-5022-44BF-8A91-EBD4BC79FACC}" destId="{4200AAC1-6148-4482-9403-D5B16EEFAB9B}" srcOrd="1" destOrd="0" presId="urn:microsoft.com/office/officeart/2005/8/layout/orgChart1"/>
    <dgm:cxn modelId="{FC8108BB-2205-43B8-A2E8-4EDD4279908A}" type="presParOf" srcId="{4200AAC1-6148-4482-9403-D5B16EEFAB9B}" destId="{806743BE-9E6F-4E65-AD15-0479BD83A7BB}" srcOrd="0" destOrd="0" presId="urn:microsoft.com/office/officeart/2005/8/layout/orgChart1"/>
    <dgm:cxn modelId="{E6D33FC3-DDB3-4C57-9DD2-959D91F03987}" type="presParOf" srcId="{4200AAC1-6148-4482-9403-D5B16EEFAB9B}" destId="{4D826900-B971-4085-8C47-D4A73C6AED48}" srcOrd="1" destOrd="0" presId="urn:microsoft.com/office/officeart/2005/8/layout/orgChart1"/>
    <dgm:cxn modelId="{8EDC58F3-EB32-418D-8849-708253A58306}" type="presParOf" srcId="{4D826900-B971-4085-8C47-D4A73C6AED48}" destId="{12CF678D-768A-4763-8EF9-43B32A620A11}" srcOrd="0" destOrd="0" presId="urn:microsoft.com/office/officeart/2005/8/layout/orgChart1"/>
    <dgm:cxn modelId="{338B1277-4351-44BF-ABF8-7F2596B291A7}" type="presParOf" srcId="{12CF678D-768A-4763-8EF9-43B32A620A11}" destId="{1652CAD8-BE30-47F9-83B4-A755FAFD59E8}" srcOrd="0" destOrd="0" presId="urn:microsoft.com/office/officeart/2005/8/layout/orgChart1"/>
    <dgm:cxn modelId="{2ED7F101-9269-4215-BD3F-E0DBCA479E48}" type="presParOf" srcId="{12CF678D-768A-4763-8EF9-43B32A620A11}" destId="{0E6FF7FE-3AE9-4CAA-9BF9-3E7E80F8D306}" srcOrd="1" destOrd="0" presId="urn:microsoft.com/office/officeart/2005/8/layout/orgChart1"/>
    <dgm:cxn modelId="{2766E096-94CA-43B9-84DF-BBEAC5212E19}" type="presParOf" srcId="{4D826900-B971-4085-8C47-D4A73C6AED48}" destId="{E1DC9547-EB65-4CA1-85AD-18313A7759D5}" srcOrd="1" destOrd="0" presId="urn:microsoft.com/office/officeart/2005/8/layout/orgChart1"/>
    <dgm:cxn modelId="{E670B0A3-0BCF-4723-9CE7-5BE7DEF8FCCB}" type="presParOf" srcId="{4D826900-B971-4085-8C47-D4A73C6AED48}" destId="{3AAB276E-045E-47AE-A933-E3901F09B40B}" srcOrd="2" destOrd="0" presId="urn:microsoft.com/office/officeart/2005/8/layout/orgChart1"/>
    <dgm:cxn modelId="{D71012A2-07E5-4A4B-BD6F-9D78D2BF8CB8}" type="presParOf" srcId="{4200AAC1-6148-4482-9403-D5B16EEFAB9B}" destId="{EAD977B7-A059-48ED-B448-CBC336EEC7BE}" srcOrd="2" destOrd="0" presId="urn:microsoft.com/office/officeart/2005/8/layout/orgChart1"/>
    <dgm:cxn modelId="{3A4B9797-983B-4F1F-A5B9-77AD2660F65C}" type="presParOf" srcId="{4200AAC1-6148-4482-9403-D5B16EEFAB9B}" destId="{3B5E90C7-9928-4845-BE10-4C83A5DDC4AC}" srcOrd="3" destOrd="0" presId="urn:microsoft.com/office/officeart/2005/8/layout/orgChart1"/>
    <dgm:cxn modelId="{C508A867-5B9D-4B24-A5DB-DA3A116F61DE}" type="presParOf" srcId="{3B5E90C7-9928-4845-BE10-4C83A5DDC4AC}" destId="{A77C5C45-356F-4E32-9868-DE3197C7258D}" srcOrd="0" destOrd="0" presId="urn:microsoft.com/office/officeart/2005/8/layout/orgChart1"/>
    <dgm:cxn modelId="{EBBA4891-AE9B-4D3B-AF31-8412A385A113}" type="presParOf" srcId="{A77C5C45-356F-4E32-9868-DE3197C7258D}" destId="{DD65D54E-40C1-43AB-804D-F7FD48A472A4}" srcOrd="0" destOrd="0" presId="urn:microsoft.com/office/officeart/2005/8/layout/orgChart1"/>
    <dgm:cxn modelId="{DF0DDE76-C743-4DD0-8E91-AB3CA42EEFA3}" type="presParOf" srcId="{A77C5C45-356F-4E32-9868-DE3197C7258D}" destId="{DD14628E-C5BA-4720-B8FE-AE7F0C32BC25}" srcOrd="1" destOrd="0" presId="urn:microsoft.com/office/officeart/2005/8/layout/orgChart1"/>
    <dgm:cxn modelId="{98E4EAAD-860B-47DF-A46B-5FF9A37DD08E}" type="presParOf" srcId="{3B5E90C7-9928-4845-BE10-4C83A5DDC4AC}" destId="{5CEB638D-EB9A-4C40-9A8C-D9FED114E72D}" srcOrd="1" destOrd="0" presId="urn:microsoft.com/office/officeart/2005/8/layout/orgChart1"/>
    <dgm:cxn modelId="{A6DAC84F-89F9-4B6D-8722-4D5CAE10638B}" type="presParOf" srcId="{3B5E90C7-9928-4845-BE10-4C83A5DDC4AC}" destId="{15CFD00E-DD49-43A1-B02B-858C2775F28C}" srcOrd="2" destOrd="0" presId="urn:microsoft.com/office/officeart/2005/8/layout/orgChart1"/>
    <dgm:cxn modelId="{FB89E2AE-091B-4D2B-A791-694DA573F2EF}" type="presParOf" srcId="{4200AAC1-6148-4482-9403-D5B16EEFAB9B}" destId="{D2DBA800-079B-457B-9346-03BE16BDA292}" srcOrd="4" destOrd="0" presId="urn:microsoft.com/office/officeart/2005/8/layout/orgChart1"/>
    <dgm:cxn modelId="{B3312145-A6C4-4506-841A-67E356D7F91A}" type="presParOf" srcId="{4200AAC1-6148-4482-9403-D5B16EEFAB9B}" destId="{32E22B16-286C-4689-BEBE-7FA5195F1479}" srcOrd="5" destOrd="0" presId="urn:microsoft.com/office/officeart/2005/8/layout/orgChart1"/>
    <dgm:cxn modelId="{C1750773-ACD3-4B09-B8A5-1EEA43E99AF4}" type="presParOf" srcId="{32E22B16-286C-4689-BEBE-7FA5195F1479}" destId="{A4AFC1E0-E5BE-4EA1-AFF6-374176B772D0}" srcOrd="0" destOrd="0" presId="urn:microsoft.com/office/officeart/2005/8/layout/orgChart1"/>
    <dgm:cxn modelId="{5EDF3D45-0B72-4A2A-BD39-C944B38C9FCF}" type="presParOf" srcId="{A4AFC1E0-E5BE-4EA1-AFF6-374176B772D0}" destId="{1C45A5E4-86A1-42DC-8F24-D8E9AD1641A4}" srcOrd="0" destOrd="0" presId="urn:microsoft.com/office/officeart/2005/8/layout/orgChart1"/>
    <dgm:cxn modelId="{A4F596C3-C864-4773-B47E-79796E3A9F0A}" type="presParOf" srcId="{A4AFC1E0-E5BE-4EA1-AFF6-374176B772D0}" destId="{884E939F-DDE3-4D15-A933-976AA4686D7B}" srcOrd="1" destOrd="0" presId="urn:microsoft.com/office/officeart/2005/8/layout/orgChart1"/>
    <dgm:cxn modelId="{32568152-F9C5-470C-A050-7889349DD0CA}" type="presParOf" srcId="{32E22B16-286C-4689-BEBE-7FA5195F1479}" destId="{A74BB832-3563-496A-9295-3AF6ACF8D9D4}" srcOrd="1" destOrd="0" presId="urn:microsoft.com/office/officeart/2005/8/layout/orgChart1"/>
    <dgm:cxn modelId="{076884DD-BB7D-404E-B7BF-1F0CEFC102D9}" type="presParOf" srcId="{32E22B16-286C-4689-BEBE-7FA5195F1479}" destId="{F47C754C-F70C-4145-AE30-3DE5595F491B}" srcOrd="2" destOrd="0" presId="urn:microsoft.com/office/officeart/2005/8/layout/orgChart1"/>
    <dgm:cxn modelId="{64CFF3AE-5828-4BE3-AAC0-4BD24768A82F}" type="presParOf" srcId="{4200AAC1-6148-4482-9403-D5B16EEFAB9B}" destId="{357B87E4-207C-4CCC-914E-415BE91F1DDF}" srcOrd="6" destOrd="0" presId="urn:microsoft.com/office/officeart/2005/8/layout/orgChart1"/>
    <dgm:cxn modelId="{73EC9C39-75CC-4CEB-95B2-6D0E570FBCB4}" type="presParOf" srcId="{4200AAC1-6148-4482-9403-D5B16EEFAB9B}" destId="{0AC14954-E5A0-4B70-9A13-0E7B0503C914}" srcOrd="7" destOrd="0" presId="urn:microsoft.com/office/officeart/2005/8/layout/orgChart1"/>
    <dgm:cxn modelId="{2B76554B-4AF2-48AF-8E58-291C7E22693B}" type="presParOf" srcId="{0AC14954-E5A0-4B70-9A13-0E7B0503C914}" destId="{602D3B33-0E11-4F9F-A845-C86D194A9BEF}" srcOrd="0" destOrd="0" presId="urn:microsoft.com/office/officeart/2005/8/layout/orgChart1"/>
    <dgm:cxn modelId="{F8B9001B-96C5-4329-B64E-A401A6143A3B}" type="presParOf" srcId="{602D3B33-0E11-4F9F-A845-C86D194A9BEF}" destId="{8E12DDE0-6514-455B-B06E-B358A7419227}" srcOrd="0" destOrd="0" presId="urn:microsoft.com/office/officeart/2005/8/layout/orgChart1"/>
    <dgm:cxn modelId="{8AD074C8-7857-4DD4-88D1-CB595D35C32F}" type="presParOf" srcId="{602D3B33-0E11-4F9F-A845-C86D194A9BEF}" destId="{8F87B753-32F9-435F-AAAF-0D0836EA06DE}" srcOrd="1" destOrd="0" presId="urn:microsoft.com/office/officeart/2005/8/layout/orgChart1"/>
    <dgm:cxn modelId="{6609FFC1-97A0-4E62-8999-C6C923FC0614}" type="presParOf" srcId="{0AC14954-E5A0-4B70-9A13-0E7B0503C914}" destId="{AF5C56C8-5300-4160-9368-EC7FF9CDB845}" srcOrd="1" destOrd="0" presId="urn:microsoft.com/office/officeart/2005/8/layout/orgChart1"/>
    <dgm:cxn modelId="{641BFE14-A1CF-4802-B9B6-AFB1528BE4C6}" type="presParOf" srcId="{0AC14954-E5A0-4B70-9A13-0E7B0503C914}" destId="{EE3F699A-389D-4FF1-9EA9-350AAEA03F21}" srcOrd="2" destOrd="0" presId="urn:microsoft.com/office/officeart/2005/8/layout/orgChart1"/>
    <dgm:cxn modelId="{632609B2-9FF9-4D91-8417-E4F485B55F50}" type="presParOf" srcId="{4200AAC1-6148-4482-9403-D5B16EEFAB9B}" destId="{84354EBD-2AE3-4230-9408-97E9C48551D4}" srcOrd="8" destOrd="0" presId="urn:microsoft.com/office/officeart/2005/8/layout/orgChart1"/>
    <dgm:cxn modelId="{652737E1-E087-4F6F-B3E6-5A4D3AC203D8}" type="presParOf" srcId="{4200AAC1-6148-4482-9403-D5B16EEFAB9B}" destId="{F7B85600-F600-4906-93DD-2D7FAEE2EC9D}" srcOrd="9" destOrd="0" presId="urn:microsoft.com/office/officeart/2005/8/layout/orgChart1"/>
    <dgm:cxn modelId="{479FFBDE-7801-4A49-9AB7-E27A65CB6CDA}" type="presParOf" srcId="{F7B85600-F600-4906-93DD-2D7FAEE2EC9D}" destId="{9E1D65F8-DC20-4E40-B50C-E8B57DAD20B7}" srcOrd="0" destOrd="0" presId="urn:microsoft.com/office/officeart/2005/8/layout/orgChart1"/>
    <dgm:cxn modelId="{84E23E4C-6E53-4FC6-BBFF-334090B4EE94}" type="presParOf" srcId="{9E1D65F8-DC20-4E40-B50C-E8B57DAD20B7}" destId="{CEF53219-3B4B-4D7A-8BB2-B271A50DDC5D}" srcOrd="0" destOrd="0" presId="urn:microsoft.com/office/officeart/2005/8/layout/orgChart1"/>
    <dgm:cxn modelId="{EA9970E5-95E2-498E-B8C3-2BC9195BB9B7}" type="presParOf" srcId="{9E1D65F8-DC20-4E40-B50C-E8B57DAD20B7}" destId="{04D6C1A9-7E66-4B4C-BF6B-69BD06CEB961}" srcOrd="1" destOrd="0" presId="urn:microsoft.com/office/officeart/2005/8/layout/orgChart1"/>
    <dgm:cxn modelId="{A85146CD-8DCF-4282-89A3-8CE654898BA1}" type="presParOf" srcId="{F7B85600-F600-4906-93DD-2D7FAEE2EC9D}" destId="{D02B359E-1EDC-422F-9C29-71B3701C8BE2}" srcOrd="1" destOrd="0" presId="urn:microsoft.com/office/officeart/2005/8/layout/orgChart1"/>
    <dgm:cxn modelId="{1A9AD9E6-46F0-4A72-B2D6-5DB34DD12EBF}" type="presParOf" srcId="{F7B85600-F600-4906-93DD-2D7FAEE2EC9D}" destId="{7106C53B-E237-4E54-86F0-35429D01167A}" srcOrd="2" destOrd="0" presId="urn:microsoft.com/office/officeart/2005/8/layout/orgChart1"/>
    <dgm:cxn modelId="{FF023069-9CCE-4196-8D54-A0BD2E56E560}" type="presParOf" srcId="{AD677F45-5022-44BF-8A91-EBD4BC79FACC}" destId="{6E252957-9426-4077-A2DD-653BFF2D2D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DE06D-686D-471B-93EC-5E9F370C09EB}">
      <dsp:nvSpPr>
        <dsp:cNvPr id="0" name=""/>
        <dsp:cNvSpPr/>
      </dsp:nvSpPr>
      <dsp:spPr>
        <a:xfrm>
          <a:off x="3301374" y="2276566"/>
          <a:ext cx="91440" cy="330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8C585-85EF-48BE-8EAA-D1562A336B0B}">
      <dsp:nvSpPr>
        <dsp:cNvPr id="0" name=""/>
        <dsp:cNvSpPr/>
      </dsp:nvSpPr>
      <dsp:spPr>
        <a:xfrm>
          <a:off x="2305074" y="1224126"/>
          <a:ext cx="1042020" cy="330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97"/>
              </a:lnTo>
              <a:lnTo>
                <a:pt x="1042020" y="225297"/>
              </a:lnTo>
              <a:lnTo>
                <a:pt x="1042020" y="330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8687B-6A6E-43ED-B431-310C00948F64}">
      <dsp:nvSpPr>
        <dsp:cNvPr id="0" name=""/>
        <dsp:cNvSpPr/>
      </dsp:nvSpPr>
      <dsp:spPr>
        <a:xfrm>
          <a:off x="1263054" y="2276566"/>
          <a:ext cx="694680" cy="330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97"/>
              </a:lnTo>
              <a:lnTo>
                <a:pt x="694680" y="225297"/>
              </a:lnTo>
              <a:lnTo>
                <a:pt x="694680" y="330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4B2D4-B2C0-4331-A0A9-E82AB29E921F}">
      <dsp:nvSpPr>
        <dsp:cNvPr id="0" name=""/>
        <dsp:cNvSpPr/>
      </dsp:nvSpPr>
      <dsp:spPr>
        <a:xfrm>
          <a:off x="568374" y="2276566"/>
          <a:ext cx="694680" cy="330604"/>
        </a:xfrm>
        <a:custGeom>
          <a:avLst/>
          <a:gdLst/>
          <a:ahLst/>
          <a:cxnLst/>
          <a:rect l="0" t="0" r="0" b="0"/>
          <a:pathLst>
            <a:path>
              <a:moveTo>
                <a:pt x="694680" y="0"/>
              </a:moveTo>
              <a:lnTo>
                <a:pt x="694680" y="225297"/>
              </a:lnTo>
              <a:lnTo>
                <a:pt x="0" y="225297"/>
              </a:lnTo>
              <a:lnTo>
                <a:pt x="0" y="330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4F1DE-6807-44DE-B949-31E192FB7168}">
      <dsp:nvSpPr>
        <dsp:cNvPr id="0" name=""/>
        <dsp:cNvSpPr/>
      </dsp:nvSpPr>
      <dsp:spPr>
        <a:xfrm>
          <a:off x="1263054" y="1224126"/>
          <a:ext cx="1042020" cy="330604"/>
        </a:xfrm>
        <a:custGeom>
          <a:avLst/>
          <a:gdLst/>
          <a:ahLst/>
          <a:cxnLst/>
          <a:rect l="0" t="0" r="0" b="0"/>
          <a:pathLst>
            <a:path>
              <a:moveTo>
                <a:pt x="1042020" y="0"/>
              </a:moveTo>
              <a:lnTo>
                <a:pt x="1042020" y="225297"/>
              </a:lnTo>
              <a:lnTo>
                <a:pt x="0" y="225297"/>
              </a:lnTo>
              <a:lnTo>
                <a:pt x="0" y="330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BB42-34CC-405E-9E0F-A2E7CFC16A87}">
      <dsp:nvSpPr>
        <dsp:cNvPr id="0" name=""/>
        <dsp:cNvSpPr/>
      </dsp:nvSpPr>
      <dsp:spPr>
        <a:xfrm>
          <a:off x="1736700" y="502290"/>
          <a:ext cx="1136749" cy="72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FF259-3F8F-4CB9-A31F-1A2E2B55C00D}">
      <dsp:nvSpPr>
        <dsp:cNvPr id="0" name=""/>
        <dsp:cNvSpPr/>
      </dsp:nvSpPr>
      <dsp:spPr>
        <a:xfrm>
          <a:off x="1863005" y="622280"/>
          <a:ext cx="1136749" cy="721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Vedoucí provozu</a:t>
          </a:r>
          <a:endParaRPr lang="en-US" sz="1800" kern="1200" dirty="0"/>
        </a:p>
      </dsp:txBody>
      <dsp:txXfrm>
        <a:off x="1884147" y="643422"/>
        <a:ext cx="1094465" cy="679551"/>
      </dsp:txXfrm>
    </dsp:sp>
    <dsp:sp modelId="{A20EE454-3B88-45D2-B039-62AF22FA30D3}">
      <dsp:nvSpPr>
        <dsp:cNvPr id="0" name=""/>
        <dsp:cNvSpPr/>
      </dsp:nvSpPr>
      <dsp:spPr>
        <a:xfrm>
          <a:off x="694680" y="1554731"/>
          <a:ext cx="1136749" cy="72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4FF3F-2F15-4C84-B11C-490B0B6B4DF6}">
      <dsp:nvSpPr>
        <dsp:cNvPr id="0" name=""/>
        <dsp:cNvSpPr/>
      </dsp:nvSpPr>
      <dsp:spPr>
        <a:xfrm>
          <a:off x="820985" y="1674721"/>
          <a:ext cx="1136749" cy="721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Mistr</a:t>
          </a:r>
          <a:endParaRPr lang="en-US" sz="1800" kern="1200" dirty="0"/>
        </a:p>
      </dsp:txBody>
      <dsp:txXfrm>
        <a:off x="842127" y="1695863"/>
        <a:ext cx="1094465" cy="679551"/>
      </dsp:txXfrm>
    </dsp:sp>
    <dsp:sp modelId="{7D388BD6-E60E-43B9-B33F-BB10DA866C5F}">
      <dsp:nvSpPr>
        <dsp:cNvPr id="0" name=""/>
        <dsp:cNvSpPr/>
      </dsp:nvSpPr>
      <dsp:spPr>
        <a:xfrm>
          <a:off x="0" y="2607171"/>
          <a:ext cx="1136749" cy="72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3F0A8-D5A7-4511-A2BF-CD07D32A6EEE}">
      <dsp:nvSpPr>
        <dsp:cNvPr id="0" name=""/>
        <dsp:cNvSpPr/>
      </dsp:nvSpPr>
      <dsp:spPr>
        <a:xfrm>
          <a:off x="126305" y="2727161"/>
          <a:ext cx="1136749" cy="721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Dělník  na fréze</a:t>
          </a:r>
          <a:endParaRPr lang="en-US" sz="1800" kern="1200" dirty="0"/>
        </a:p>
      </dsp:txBody>
      <dsp:txXfrm>
        <a:off x="147447" y="2748303"/>
        <a:ext cx="1094465" cy="679551"/>
      </dsp:txXfrm>
    </dsp:sp>
    <dsp:sp modelId="{8188211A-43AE-468C-8459-0C9C738E1B76}">
      <dsp:nvSpPr>
        <dsp:cNvPr id="0" name=""/>
        <dsp:cNvSpPr/>
      </dsp:nvSpPr>
      <dsp:spPr>
        <a:xfrm>
          <a:off x="1389360" y="2607171"/>
          <a:ext cx="1136749" cy="72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F8719-785E-40F8-8E20-69F3DB2D9C2C}">
      <dsp:nvSpPr>
        <dsp:cNvPr id="0" name=""/>
        <dsp:cNvSpPr/>
      </dsp:nvSpPr>
      <dsp:spPr>
        <a:xfrm>
          <a:off x="1515665" y="2727161"/>
          <a:ext cx="1136749" cy="721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Dělník na lisu</a:t>
          </a:r>
          <a:endParaRPr lang="en-US" sz="1800" kern="1200" dirty="0"/>
        </a:p>
      </dsp:txBody>
      <dsp:txXfrm>
        <a:off x="1536807" y="2748303"/>
        <a:ext cx="1094465" cy="679551"/>
      </dsp:txXfrm>
    </dsp:sp>
    <dsp:sp modelId="{840E06F1-C63E-4BC3-8E9E-EAFCF965EBDB}">
      <dsp:nvSpPr>
        <dsp:cNvPr id="0" name=""/>
        <dsp:cNvSpPr/>
      </dsp:nvSpPr>
      <dsp:spPr>
        <a:xfrm>
          <a:off x="2778720" y="1554731"/>
          <a:ext cx="1136749" cy="72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BCCDB-6BDE-495E-B489-252712D70FC1}">
      <dsp:nvSpPr>
        <dsp:cNvPr id="0" name=""/>
        <dsp:cNvSpPr/>
      </dsp:nvSpPr>
      <dsp:spPr>
        <a:xfrm>
          <a:off x="2905025" y="1674721"/>
          <a:ext cx="1136749" cy="721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Vedoucí skladů</a:t>
          </a:r>
          <a:endParaRPr lang="en-US" sz="1800" kern="1200" dirty="0"/>
        </a:p>
      </dsp:txBody>
      <dsp:txXfrm>
        <a:off x="2926167" y="1695863"/>
        <a:ext cx="1094465" cy="679551"/>
      </dsp:txXfrm>
    </dsp:sp>
    <dsp:sp modelId="{8D74F5C0-DB9A-4274-9A63-29740E95F9AA}">
      <dsp:nvSpPr>
        <dsp:cNvPr id="0" name=""/>
        <dsp:cNvSpPr/>
      </dsp:nvSpPr>
      <dsp:spPr>
        <a:xfrm>
          <a:off x="2778720" y="2607171"/>
          <a:ext cx="1136749" cy="721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AE261-25AF-4F6F-B50A-2229BB3F1850}">
      <dsp:nvSpPr>
        <dsp:cNvPr id="0" name=""/>
        <dsp:cNvSpPr/>
      </dsp:nvSpPr>
      <dsp:spPr>
        <a:xfrm>
          <a:off x="2905025" y="2727161"/>
          <a:ext cx="1136749" cy="721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Skladníci  skladu A</a:t>
          </a:r>
          <a:endParaRPr lang="en-US" sz="1800" kern="1200" dirty="0"/>
        </a:p>
      </dsp:txBody>
      <dsp:txXfrm>
        <a:off x="2926167" y="2748303"/>
        <a:ext cx="1094465" cy="679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54EBD-2AE3-4230-9408-97E9C48551D4}">
      <dsp:nvSpPr>
        <dsp:cNvPr id="0" name=""/>
        <dsp:cNvSpPr/>
      </dsp:nvSpPr>
      <dsp:spPr>
        <a:xfrm>
          <a:off x="3936177" y="1886725"/>
          <a:ext cx="3313973" cy="28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74"/>
              </a:lnTo>
              <a:lnTo>
                <a:pt x="3313973" y="145274"/>
              </a:lnTo>
              <a:lnTo>
                <a:pt x="3313973" y="287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B87E4-207C-4CCC-914E-415BE91F1DDF}">
      <dsp:nvSpPr>
        <dsp:cNvPr id="0" name=""/>
        <dsp:cNvSpPr/>
      </dsp:nvSpPr>
      <dsp:spPr>
        <a:xfrm>
          <a:off x="3936177" y="1886725"/>
          <a:ext cx="1671302" cy="28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74"/>
              </a:lnTo>
              <a:lnTo>
                <a:pt x="1671302" y="145274"/>
              </a:lnTo>
              <a:lnTo>
                <a:pt x="1671302" y="287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BA800-079B-457B-9346-03BE16BDA292}">
      <dsp:nvSpPr>
        <dsp:cNvPr id="0" name=""/>
        <dsp:cNvSpPr/>
      </dsp:nvSpPr>
      <dsp:spPr>
        <a:xfrm>
          <a:off x="3890457" y="1886725"/>
          <a:ext cx="91440" cy="287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274"/>
              </a:lnTo>
              <a:lnTo>
                <a:pt x="74351" y="145274"/>
              </a:lnTo>
              <a:lnTo>
                <a:pt x="74351" y="287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977B7-A059-48ED-B448-CBC336EEC7BE}">
      <dsp:nvSpPr>
        <dsp:cNvPr id="0" name=""/>
        <dsp:cNvSpPr/>
      </dsp:nvSpPr>
      <dsp:spPr>
        <a:xfrm>
          <a:off x="2322138" y="1886725"/>
          <a:ext cx="1614039" cy="287820"/>
        </a:xfrm>
        <a:custGeom>
          <a:avLst/>
          <a:gdLst/>
          <a:ahLst/>
          <a:cxnLst/>
          <a:rect l="0" t="0" r="0" b="0"/>
          <a:pathLst>
            <a:path>
              <a:moveTo>
                <a:pt x="1614039" y="0"/>
              </a:moveTo>
              <a:lnTo>
                <a:pt x="1614039" y="145274"/>
              </a:lnTo>
              <a:lnTo>
                <a:pt x="0" y="145274"/>
              </a:lnTo>
              <a:lnTo>
                <a:pt x="0" y="287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743BE-9E6F-4E65-AD15-0479BD83A7BB}">
      <dsp:nvSpPr>
        <dsp:cNvPr id="0" name=""/>
        <dsp:cNvSpPr/>
      </dsp:nvSpPr>
      <dsp:spPr>
        <a:xfrm>
          <a:off x="679467" y="1886725"/>
          <a:ext cx="3256710" cy="287820"/>
        </a:xfrm>
        <a:custGeom>
          <a:avLst/>
          <a:gdLst/>
          <a:ahLst/>
          <a:cxnLst/>
          <a:rect l="0" t="0" r="0" b="0"/>
          <a:pathLst>
            <a:path>
              <a:moveTo>
                <a:pt x="3256710" y="0"/>
              </a:moveTo>
              <a:lnTo>
                <a:pt x="3256710" y="145274"/>
              </a:lnTo>
              <a:lnTo>
                <a:pt x="0" y="145274"/>
              </a:lnTo>
              <a:lnTo>
                <a:pt x="0" y="287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24DFA-6BDD-4329-AE72-78DB9A01F7A7}">
      <dsp:nvSpPr>
        <dsp:cNvPr id="0" name=""/>
        <dsp:cNvSpPr/>
      </dsp:nvSpPr>
      <dsp:spPr>
        <a:xfrm>
          <a:off x="3257388" y="1207935"/>
          <a:ext cx="1357579" cy="678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Informační systém firmy</a:t>
          </a:r>
        </a:p>
      </dsp:txBody>
      <dsp:txXfrm>
        <a:off x="3257388" y="1207935"/>
        <a:ext cx="1357579" cy="678789"/>
      </dsp:txXfrm>
    </dsp:sp>
    <dsp:sp modelId="{1652CAD8-BE30-47F9-83B4-A755FAFD59E8}">
      <dsp:nvSpPr>
        <dsp:cNvPr id="0" name=""/>
        <dsp:cNvSpPr/>
      </dsp:nvSpPr>
      <dsp:spPr>
        <a:xfrm>
          <a:off x="677" y="2174545"/>
          <a:ext cx="1357579" cy="678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Konfigurace a aktualizace dat</a:t>
          </a:r>
        </a:p>
      </dsp:txBody>
      <dsp:txXfrm>
        <a:off x="677" y="2174545"/>
        <a:ext cx="1357579" cy="678789"/>
      </dsp:txXfrm>
    </dsp:sp>
    <dsp:sp modelId="{DD65D54E-40C1-43AB-804D-F7FD48A472A4}">
      <dsp:nvSpPr>
        <dsp:cNvPr id="0" name=""/>
        <dsp:cNvSpPr/>
      </dsp:nvSpPr>
      <dsp:spPr>
        <a:xfrm>
          <a:off x="1643348" y="2174545"/>
          <a:ext cx="1357579" cy="678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Výroba a distribuce</a:t>
          </a:r>
        </a:p>
      </dsp:txBody>
      <dsp:txXfrm>
        <a:off x="1643348" y="2174545"/>
        <a:ext cx="1357579" cy="678789"/>
      </dsp:txXfrm>
    </dsp:sp>
    <dsp:sp modelId="{1C45A5E4-86A1-42DC-8F24-D8E9AD1641A4}">
      <dsp:nvSpPr>
        <dsp:cNvPr id="0" name=""/>
        <dsp:cNvSpPr/>
      </dsp:nvSpPr>
      <dsp:spPr>
        <a:xfrm>
          <a:off x="3286019" y="2174545"/>
          <a:ext cx="1357579" cy="678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Pokladny</a:t>
          </a:r>
        </a:p>
      </dsp:txBody>
      <dsp:txXfrm>
        <a:off x="3286019" y="2174545"/>
        <a:ext cx="1357579" cy="678789"/>
      </dsp:txXfrm>
    </dsp:sp>
    <dsp:sp modelId="{8E12DDE0-6514-455B-B06E-B358A7419227}">
      <dsp:nvSpPr>
        <dsp:cNvPr id="0" name=""/>
        <dsp:cNvSpPr/>
      </dsp:nvSpPr>
      <dsp:spPr>
        <a:xfrm>
          <a:off x="4928690" y="2174545"/>
          <a:ext cx="1357579" cy="678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Podpora řízení</a:t>
          </a:r>
        </a:p>
      </dsp:txBody>
      <dsp:txXfrm>
        <a:off x="4928690" y="2174545"/>
        <a:ext cx="1357579" cy="678789"/>
      </dsp:txXfrm>
    </dsp:sp>
    <dsp:sp modelId="{CEF53219-3B4B-4D7A-8BB2-B271A50DDC5D}">
      <dsp:nvSpPr>
        <dsp:cNvPr id="0" name=""/>
        <dsp:cNvSpPr/>
      </dsp:nvSpPr>
      <dsp:spPr>
        <a:xfrm>
          <a:off x="6571361" y="2174545"/>
          <a:ext cx="1357579" cy="678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Evidence zaměstnanců</a:t>
          </a:r>
        </a:p>
      </dsp:txBody>
      <dsp:txXfrm>
        <a:off x="6571361" y="2174545"/>
        <a:ext cx="1357579" cy="678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24F4663-8B68-4BA8-9A95-C6818140823E}" type="datetimeFigureOut">
              <a:rPr lang="cs-CZ"/>
              <a:pPr>
                <a:defRPr/>
              </a:pPr>
              <a:t>13.04.19</a:t>
            </a:fld>
            <a:endParaRPr lang="cs-CZ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920594A-B98C-46EB-A22A-0330DB9A79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334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4817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2DE72AA-5343-4DEA-B48D-44173E380413}" type="datetimeFigureOut">
              <a:rPr lang="cs-CZ"/>
              <a:pPr>
                <a:defRPr/>
              </a:pPr>
              <a:t>13.04.19</a:t>
            </a:fld>
            <a:endParaRPr lang="cs-CZ"/>
          </a:p>
        </p:txBody>
      </p:sp>
      <p:sp>
        <p:nvSpPr>
          <p:cNvPr id="49156" name="Rectangle 3481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cs-CZ" noProof="0"/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48134" name="Rectangle 34821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FDD1D4E-773E-4701-9867-C147C2DD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098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39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91EC5C-EA5D-47F9-81FF-570D3705B9B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59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94D3-5454-4D5C-AEBA-C8B78CCF677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D7C-F96E-4EDC-A45D-D519B379E8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2ECEE-BE67-462E-BE16-DBC8829D56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73ED-658D-4F50-B746-943635A419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727075"/>
      </p:ext>
    </p:extLst>
  </p:cSld>
  <p:clrMapOvr>
    <a:masterClrMapping/>
  </p:clrMapOvr>
  <p:transition spd="slow">
    <p:push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965873"/>
      </p:ext>
    </p:extLst>
  </p:cSld>
  <p:clrMapOvr>
    <a:masterClrMapping/>
  </p:clrMapOvr>
  <p:transition spd="slow">
    <p:push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780700"/>
      </p:ext>
    </p:extLst>
  </p:cSld>
  <p:clrMapOvr>
    <a:masterClrMapping/>
  </p:clrMapOvr>
  <p:transition spd="slow">
    <p:push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014723"/>
      </p:ext>
    </p:extLst>
  </p:cSld>
  <p:clrMapOvr>
    <a:masterClrMapping/>
  </p:clrMapOvr>
  <p:transition spd="slow">
    <p:push/>
  </p:transition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341049"/>
      </p:ext>
    </p:extLst>
  </p:cSld>
  <p:clrMapOvr>
    <a:masterClrMapping/>
  </p:clrMapOvr>
  <p:transition spd="slow">
    <p:push/>
  </p:transition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74617"/>
      </p:ext>
    </p:extLst>
  </p:cSld>
  <p:clrMapOvr>
    <a:masterClrMapping/>
  </p:clrMapOvr>
  <p:transition spd="slow">
    <p:push/>
  </p:transition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337288"/>
      </p:ext>
    </p:extLst>
  </p:cSld>
  <p:clrMapOvr>
    <a:masterClrMapping/>
  </p:clrMapOvr>
  <p:transition spd="slow">
    <p:push/>
  </p:transition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175616"/>
      </p:ext>
    </p:extLst>
  </p:cSld>
  <p:clrMapOvr>
    <a:masterClrMapping/>
  </p:clrMapOvr>
  <p:transition spd="slow">
    <p:push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28FB-F393-426B-9D6B-D3F0169BA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1225"/>
      </p:ext>
    </p:extLst>
  </p:cSld>
  <p:clrMapOvr>
    <a:masterClrMapping/>
  </p:clrMapOvr>
  <p:transition spd="slow">
    <p:push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535547"/>
      </p:ext>
    </p:extLst>
  </p:cSld>
  <p:clrMapOvr>
    <a:masterClrMapping/>
  </p:clrMapOvr>
  <p:transition spd="slow">
    <p:push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007235"/>
      </p:ext>
    </p:extLst>
  </p:cSld>
  <p:clrMapOvr>
    <a:masterClrMapping/>
  </p:clrMapOvr>
  <p:transition spd="slow">
    <p:push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5757-C20D-4307-BEB3-E1017FFFC9C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53932"/>
      </p:ext>
    </p:extLst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ACA0-84ED-45AB-BFF4-C2793E04EA2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14053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63DBA-BD7A-43B9-857F-B371D9FDC2F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1431"/>
      </p:ext>
    </p:extLst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76781-A518-4032-A85B-F45B10245E2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60982"/>
      </p:ext>
    </p:extLst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2E300-87D1-43B2-9DE5-0D0558C7DBD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27458"/>
      </p:ext>
    </p:extLst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D5B23-14D5-42B5-B473-80E47309E83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1852"/>
      </p:ext>
    </p:extLst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B32C3-21B0-4BCF-BCB9-213A8C5B9D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85965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8823-0CD1-4405-A89D-79B1659BC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9176-9D71-4E75-BC8D-D02FD627D43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11391"/>
      </p:ext>
    </p:extLst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AE033-2FCE-4CB8-B689-3A8E18B5374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02021"/>
      </p:ext>
    </p:extLst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6BDC-C2AF-44E0-9241-58D27F2230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15452"/>
      </p:ext>
    </p:extLst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CD1B5-C3CA-40D5-AD5D-E335EBB79B5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8368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2AB8-A862-4ED8-8507-4F3F7FA3F0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8070-20AF-4D20-93B1-156D84288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32CB-C5DA-42DD-B80F-1A0C0AE53C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2E51-D962-4468-B004-92CE3A458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637D-E204-43CC-9063-D00173886C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93F0-6A10-4701-842F-A1A9EA3435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929D2A-8D7E-4B61-8B09-5C09CA0599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Projektování informačních systémů 1</a:t>
            </a:r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29929D2A-8D7E-4B61-8B09-5C09CA05994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" name="Shape 6168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27"/>
                <a:gd name="T19" fmla="*/ 0 h 2296"/>
                <a:gd name="T20" fmla="*/ 0 w 6027"/>
                <a:gd name="T21" fmla="*/ 0 h 22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" name="Shape 4099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6"/>
          <p:cNvGrpSpPr>
            <a:grpSpLocks/>
          </p:cNvGrpSpPr>
          <p:nvPr userDrawn="1"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" name="Shape 4102"/>
            <p:cNvSpPr>
              <a:spLocks/>
            </p:cNvSpPr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0" b="0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6" name="Shape 6163"/>
              <p:cNvSpPr>
                <a:spLocks/>
              </p:cNvSpPr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96"/>
                  <a:gd name="T46" fmla="*/ 0 h 533"/>
                  <a:gd name="T47" fmla="*/ 0 w 996"/>
                  <a:gd name="T48" fmla="*/ 0 h 5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Shape 6164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6"/>
                  <a:gd name="T49" fmla="*/ 0 h 353"/>
                  <a:gd name="T50" fmla="*/ 0 w 186"/>
                  <a:gd name="T51" fmla="*/ 0 h 3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Shape 6165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8"/>
                  <a:gd name="T34" fmla="*/ 0 h 271"/>
                  <a:gd name="T35" fmla="*/ 0 w 378"/>
                  <a:gd name="T36" fmla="*/ 0 h 2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Shape 6166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5"/>
                  <a:gd name="T40" fmla="*/ 0 h 66"/>
                  <a:gd name="T41" fmla="*/ 0 w 155"/>
                  <a:gd name="T42" fmla="*/ 0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Shape 6167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72"/>
                  <a:gd name="T41" fmla="*/ 0 w 42"/>
                  <a:gd name="T42" fmla="*/ 0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Shape 4109"/>
            <p:cNvSpPr>
              <a:spLocks/>
            </p:cNvSpPr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0" b="0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15"/>
          <p:cNvGrpSpPr>
            <a:grpSpLocks/>
          </p:cNvGrpSpPr>
          <p:nvPr userDrawn="1"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2" name="Shape 6154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5"/>
                <a:gd name="T76" fmla="*/ 0 h 287"/>
                <a:gd name="T77" fmla="*/ 0 w 365"/>
                <a:gd name="T78" fmla="*/ 0 h 2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3" name="Shape 6155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3"/>
                <a:gd name="T67" fmla="*/ 0 h 499"/>
                <a:gd name="T68" fmla="*/ 0 w 2033"/>
                <a:gd name="T69" fmla="*/ 0 h 4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" name="Shape 6156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"/>
                <a:gd name="T67" fmla="*/ 0 h 60"/>
                <a:gd name="T68" fmla="*/ 0 w 71"/>
                <a:gd name="T69" fmla="*/ 0 h 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" name="Shape 6157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1"/>
                <a:gd name="T55" fmla="*/ 0 h 162"/>
                <a:gd name="T56" fmla="*/ 0 w 161"/>
                <a:gd name="T57" fmla="*/ 0 h 1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6" name="Shape 6158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60"/>
                <a:gd name="T41" fmla="*/ 0 w 59"/>
                <a:gd name="T42" fmla="*/ 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7" name="Shape 6159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5"/>
                <a:gd name="T79" fmla="*/ 0 h 204"/>
                <a:gd name="T80" fmla="*/ 0 w 245"/>
                <a:gd name="T81" fmla="*/ 0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39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EF3310-DFC7-4B30-8101-C0C94DE7DB72}" type="slidenum">
              <a:rPr lang="cs-CZ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8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Infixov%C3%A1_notace" TargetMode="Externa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/index.php?title=Object_Management_Group&amp;action=edit&amp;redlink=1" TargetMode="Externa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04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0" indent="0" defTabSz="914400" eaLnBrk="1" hangingPunct="1">
              <a:defRPr/>
            </a:pPr>
            <a:r>
              <a:rPr lang="cs-CZ" sz="4800" dirty="0"/>
              <a:t>Projektování informačních systémů </a:t>
            </a:r>
            <a:r>
              <a:rPr lang="cs-CZ" dirty="0"/>
              <a:t>10</a:t>
            </a:r>
          </a:p>
        </p:txBody>
      </p:sp>
      <p:sp>
        <p:nvSpPr>
          <p:cNvPr id="2051" name="Shape 2050"/>
          <p:cNvSpPr>
            <a:spLocks noGrp="1" noChangeArrowheads="1"/>
          </p:cNvSpPr>
          <p:nvPr>
            <p:ph type="subTitle" idx="1"/>
          </p:nvPr>
        </p:nvSpPr>
        <p:spPr>
          <a:xfrm>
            <a:off x="1965784" y="3429000"/>
            <a:ext cx="5212432" cy="1600200"/>
          </a:xfrm>
        </p:spPr>
        <p:txBody>
          <a:bodyPr/>
          <a:lstStyle/>
          <a:p>
            <a:pPr algn="ctr">
              <a:defRPr/>
            </a:pPr>
            <a:r>
              <a:rPr lang="cs-CZ" sz="3600" b="1" dirty="0"/>
              <a:t>Modelování v přípravě a projektování IS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38333" y="5229200"/>
            <a:ext cx="6619867" cy="11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k-SK" kern="0" dirty="0"/>
              <a:t>Doc. Mgr. </a:t>
            </a:r>
            <a:r>
              <a:rPr lang="sk-SK" kern="0" dirty="0" err="1"/>
              <a:t>Petr</a:t>
            </a:r>
            <a:r>
              <a:rPr lang="sk-SK" kern="0" dirty="0"/>
              <a:t> Suchánek, </a:t>
            </a:r>
            <a:r>
              <a:rPr lang="sk-SK" kern="0" dirty="0" err="1"/>
              <a:t>Ph.D</a:t>
            </a:r>
            <a:r>
              <a:rPr lang="sk-SK" kern="0" dirty="0"/>
              <a:t>.</a:t>
            </a:r>
            <a:endParaRPr lang="cs-CZ" kern="0" dirty="0"/>
          </a:p>
          <a:p>
            <a:r>
              <a:rPr lang="cs-CZ" kern="0" dirty="0"/>
              <a:t>Doc. RNDr. Ing. Roman Šperka, Ph.D.</a:t>
            </a:r>
          </a:p>
          <a:p>
            <a:r>
              <a:rPr lang="cs-CZ" sz="1600" kern="0" dirty="0"/>
              <a:t>Převzato od: Ing. Dominik Vymětal, DrSc.</a:t>
            </a:r>
          </a:p>
          <a:p>
            <a:endParaRPr lang="cs-CZ" kern="0" dirty="0"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 slova</a:t>
            </a:r>
          </a:p>
          <a:p>
            <a:pPr lvl="1"/>
            <a:r>
              <a:rPr lang="cs-CZ" dirty="0"/>
              <a:t>Řečtina – filozofická kategorie zabývající se základními otázkami bytí</a:t>
            </a:r>
          </a:p>
          <a:p>
            <a:pPr lvl="1"/>
            <a:r>
              <a:rPr lang="cs-CZ" dirty="0"/>
              <a:t>Software – definice pojmů a vztahů mezi nimi</a:t>
            </a:r>
          </a:p>
          <a:p>
            <a:r>
              <a:rPr lang="cs-CZ" dirty="0"/>
              <a:t>Gruberova definice ontologie</a:t>
            </a:r>
          </a:p>
          <a:p>
            <a:pPr lvl="1"/>
            <a:r>
              <a:rPr lang="cs-CZ" dirty="0"/>
              <a:t>Ontologie je </a:t>
            </a:r>
            <a:r>
              <a:rPr lang="cs-CZ" dirty="0">
                <a:solidFill>
                  <a:srgbClr val="FF0000"/>
                </a:solidFill>
              </a:rPr>
              <a:t>formální specifikace</a:t>
            </a:r>
            <a:r>
              <a:rPr lang="cs-CZ" dirty="0"/>
              <a:t> vzájemně </a:t>
            </a:r>
            <a:r>
              <a:rPr lang="cs-CZ" dirty="0">
                <a:solidFill>
                  <a:srgbClr val="00B050"/>
                </a:solidFill>
              </a:rPr>
              <a:t>sdílené</a:t>
            </a:r>
            <a:r>
              <a:rPr lang="cs-CZ" dirty="0"/>
              <a:t> </a:t>
            </a:r>
            <a:r>
              <a:rPr lang="cs-CZ" dirty="0">
                <a:solidFill>
                  <a:srgbClr val="837E3D"/>
                </a:solidFill>
              </a:rPr>
              <a:t>konceptualizace</a:t>
            </a:r>
            <a:endParaRPr lang="en-US" dirty="0">
              <a:solidFill>
                <a:srgbClr val="837E3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124936"/>
      </p:ext>
    </p:extLst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95536" y="188704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“Study of the categories of things that exist or may exist in some domain.”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Sowa, J.: Knowledge Representation: Logical, Philosophical, and Computational Foundations, Course Technology, 1999.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“Explicit specification of a conceptualization” 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Gruber, T. R.: A Translation Approach to Portable Ontology Specifications, Knowledge Acquisition, 1993. </a:t>
            </a:r>
          </a:p>
        </p:txBody>
      </p:sp>
    </p:spTree>
    <p:extLst>
      <p:ext uri="{BB962C8B-B14F-4D97-AF65-F5344CB8AC3E}">
        <p14:creationId xmlns:p14="http://schemas.microsoft.com/office/powerpoint/2010/main" val="586099261"/>
      </p:ext>
    </p:extLst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Trojí účel ontologií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Komunikace mezi lidmi (vývojáři, dodavatelé – odběratelé aj.)</a:t>
            </a:r>
          </a:p>
          <a:p>
            <a:r>
              <a:rPr lang="cs-CZ" dirty="0"/>
              <a:t>Podpora navrhování na konceptuální úrovni</a:t>
            </a:r>
          </a:p>
          <a:p>
            <a:r>
              <a:rPr lang="cs-CZ" dirty="0"/>
              <a:t>Prováděcí specifikace zaváděného systému</a:t>
            </a:r>
          </a:p>
          <a:p>
            <a:r>
              <a:rPr lang="cs-CZ" dirty="0"/>
              <a:t>Tyto tři oblasti nejsou obecně disjunktní!!!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210975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grafické ontologie – Hrubý a REA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715887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13805"/>
      </p:ext>
    </p:extLst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– negrafická forma ontologie:   OWL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539552" y="1806022"/>
            <a:ext cx="8229600" cy="2116138"/>
          </a:xfrm>
        </p:spPr>
        <p:txBody>
          <a:bodyPr/>
          <a:lstStyle/>
          <a:p>
            <a:r>
              <a:rPr lang="cs-CZ" sz="2400" dirty="0"/>
              <a:t>Web Ontology Language</a:t>
            </a:r>
          </a:p>
          <a:p>
            <a:r>
              <a:rPr lang="cs-CZ" sz="2400" dirty="0"/>
              <a:t>Rozsáhlá ontologie určená k popisu tříd a závislostí mezi třídami v rámci webovských dokumentů</a:t>
            </a:r>
          </a:p>
          <a:p>
            <a:r>
              <a:rPr lang="cs-CZ" sz="2400" dirty="0"/>
              <a:t>Zápisy v XML</a:t>
            </a:r>
          </a:p>
          <a:p>
            <a:r>
              <a:rPr lang="cs-CZ" sz="2400" dirty="0"/>
              <a:t>Příklad zápisu v OWL: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993478"/>
            <a:ext cx="9036496" cy="13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39552" y="57332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Zde RDF – resource description framework – klíčový pojem OWL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17675"/>
      </p:ext>
    </p:extLst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přesnost ontologií se různí dle účelu použití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294967295"/>
          </p:nvPr>
        </p:nvSpPr>
        <p:spPr>
          <a:xfrm>
            <a:off x="558187" y="1910556"/>
            <a:ext cx="8137599" cy="3951288"/>
          </a:xfrm>
        </p:spPr>
        <p:txBody>
          <a:bodyPr/>
          <a:lstStyle/>
          <a:p>
            <a:r>
              <a:rPr lang="cs-CZ" sz="2800" dirty="0"/>
              <a:t>Jestliže má být ontologie použita jako formát  specifikující modelování procesů, pak záleží na úrovni automatizace modelování, čím více automatizováno, tím větší požadavky na přesnost specifikace vlastní ontologie</a:t>
            </a:r>
          </a:p>
          <a:p>
            <a:r>
              <a:rPr lang="cs-CZ" sz="2800" dirty="0"/>
              <a:t>Jestliže je ontologie použita jako průvodce modelování procesů, nejsou tyto požadavky tak přísné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2725693"/>
      </p:ext>
    </p:extLst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metodologie k notaci v modelování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Konkrétní forma  3 architektury:</a:t>
            </a:r>
          </a:p>
          <a:p>
            <a:pPr lvl="1"/>
            <a:r>
              <a:rPr lang="cs-CZ" sz="2400" dirty="0"/>
              <a:t>Konceptuální, logická, fyzická</a:t>
            </a:r>
          </a:p>
          <a:p>
            <a:r>
              <a:rPr lang="cs-CZ" sz="2800" dirty="0"/>
              <a:t>Formy abstrakce na konceptuální úrovní</a:t>
            </a:r>
          </a:p>
          <a:p>
            <a:pPr lvl="1"/>
            <a:r>
              <a:rPr lang="cs-CZ" sz="2400" dirty="0"/>
              <a:t>Různé druhy schémat</a:t>
            </a:r>
          </a:p>
          <a:p>
            <a:pPr lvl="1"/>
            <a:r>
              <a:rPr lang="cs-CZ" sz="2400" dirty="0"/>
              <a:t>Obchodní vzory </a:t>
            </a:r>
          </a:p>
          <a:p>
            <a:pPr lvl="1"/>
            <a:r>
              <a:rPr lang="cs-CZ" sz="2400" dirty="0"/>
              <a:t>Ontologie</a:t>
            </a:r>
          </a:p>
          <a:p>
            <a:r>
              <a:rPr lang="cs-CZ" sz="2800" dirty="0"/>
              <a:t>Forma zápisu : notace</a:t>
            </a:r>
          </a:p>
          <a:p>
            <a:pPr lvl="1"/>
            <a:r>
              <a:rPr lang="cs-CZ" sz="2400" dirty="0"/>
              <a:t>Příklad jednoduché notace  </a:t>
            </a:r>
            <a:r>
              <a:rPr lang="cs-CZ" sz="2400" dirty="0">
                <a:hlinkClick r:id="rId2"/>
              </a:rPr>
              <a:t>Infixová notace </a:t>
            </a:r>
            <a:r>
              <a:rPr lang="cs-CZ" sz="2400" dirty="0"/>
              <a:t>: 3 + 4,  </a:t>
            </a:r>
            <a:r>
              <a:rPr lang="cs-CZ" sz="2400" dirty="0" err="1"/>
              <a:t>aRb</a:t>
            </a:r>
            <a:endParaRPr lang="cs-CZ" sz="2400" dirty="0"/>
          </a:p>
          <a:p>
            <a:endParaRPr lang="en-US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468490"/>
      </p:ext>
    </p:extLst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typy procesních modelů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Cíl modelu:</a:t>
            </a:r>
          </a:p>
          <a:p>
            <a:pPr lvl="1"/>
            <a:r>
              <a:rPr lang="cs-CZ" sz="2000" dirty="0"/>
              <a:t>Mějme množinu aktivit  A. Cílem je stanovit, které aktivity a v jakém pořadí probíhají v naší doméně. Při tom aktivity mohou probíhat za sebou, paralelně nebo i ve smyčkách.</a:t>
            </a:r>
          </a:p>
          <a:p>
            <a:r>
              <a:rPr lang="cs-CZ" sz="2400" dirty="0"/>
              <a:t>Modely na bázi změny stavu</a:t>
            </a:r>
          </a:p>
          <a:p>
            <a:r>
              <a:rPr lang="cs-CZ" sz="2400" dirty="0" err="1"/>
              <a:t>Petriho</a:t>
            </a:r>
            <a:r>
              <a:rPr lang="cs-CZ" sz="2400" dirty="0"/>
              <a:t> sítě</a:t>
            </a:r>
          </a:p>
          <a:p>
            <a:r>
              <a:rPr lang="cs-CZ" sz="2400" dirty="0"/>
              <a:t>Workflow sítě</a:t>
            </a:r>
          </a:p>
          <a:p>
            <a:r>
              <a:rPr lang="cs-CZ" sz="2400" dirty="0"/>
              <a:t>BPMN</a:t>
            </a:r>
          </a:p>
          <a:p>
            <a:r>
              <a:rPr lang="cs-CZ" sz="2400" dirty="0"/>
              <a:t>IDEF</a:t>
            </a:r>
          </a:p>
          <a:p>
            <a:r>
              <a:rPr lang="cs-CZ" sz="2400" dirty="0" err="1"/>
              <a:t>Yet</a:t>
            </a:r>
            <a:r>
              <a:rPr lang="cs-CZ" sz="2400" dirty="0"/>
              <a:t> </a:t>
            </a:r>
            <a:r>
              <a:rPr lang="cs-CZ" sz="2400" dirty="0" err="1"/>
              <a:t>Another</a:t>
            </a:r>
            <a:r>
              <a:rPr lang="cs-CZ" sz="2400" dirty="0"/>
              <a:t> Workflow Language</a:t>
            </a:r>
          </a:p>
          <a:p>
            <a:endParaRPr lang="en-US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685507"/>
      </p:ext>
    </p:extLst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popisují procesní modely?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Procesní modely popisují životní cykly případů v procesu</a:t>
            </a:r>
          </a:p>
          <a:p>
            <a:r>
              <a:rPr lang="cs-CZ" sz="2400" dirty="0"/>
              <a:t>Příklady případů:</a:t>
            </a:r>
          </a:p>
          <a:p>
            <a:pPr lvl="1"/>
            <a:r>
              <a:rPr lang="cs-CZ" sz="2000" dirty="0"/>
              <a:t>Prodejní objednávka</a:t>
            </a:r>
          </a:p>
          <a:p>
            <a:pPr lvl="1"/>
            <a:r>
              <a:rPr lang="cs-CZ" sz="2000" dirty="0"/>
              <a:t>Nákupní objednávka</a:t>
            </a:r>
          </a:p>
          <a:p>
            <a:pPr lvl="1"/>
            <a:r>
              <a:rPr lang="cs-CZ" sz="2000" dirty="0"/>
              <a:t>Reklamace,</a:t>
            </a:r>
          </a:p>
          <a:p>
            <a:pPr lvl="1"/>
            <a:r>
              <a:rPr lang="cs-CZ" sz="2000" dirty="0"/>
              <a:t>Doplnění skladu</a:t>
            </a:r>
          </a:p>
          <a:p>
            <a:r>
              <a:rPr lang="cs-CZ" sz="2400" dirty="0"/>
              <a:t>Instance každého případu je pak konkrétní (jedna) např. prodejní objednávka, reklamace, výdejka, apod.</a:t>
            </a:r>
            <a:endParaRPr lang="en-US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225283"/>
      </p:ext>
    </p:extLst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Modelování</a:t>
            </a:r>
            <a:r>
              <a:rPr lang="cs-CZ" sz="3600" dirty="0"/>
              <a:t> pomocí obchodních vzorů (</a:t>
            </a:r>
            <a:r>
              <a:rPr lang="cs-CZ" sz="3600" dirty="0" err="1"/>
              <a:t>Businesss</a:t>
            </a:r>
            <a:r>
              <a:rPr lang="cs-CZ" sz="3600" dirty="0"/>
              <a:t> patterns)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/>
              <a:t>Vychází z toho, že procesy lze v zásadě zobecnit na určité typy (vzory)</a:t>
            </a:r>
          </a:p>
          <a:p>
            <a:r>
              <a:rPr lang="cs-CZ" sz="2400"/>
              <a:t>Je podporováno potřebou SOA </a:t>
            </a:r>
          </a:p>
          <a:p>
            <a:r>
              <a:rPr lang="cs-CZ" sz="2400"/>
              <a:t>Představuje určitou mezi úroveň mezi konceptuálním schématem a nižšími úrovněmi – viz později</a:t>
            </a:r>
          </a:p>
          <a:p>
            <a:r>
              <a:rPr lang="cs-CZ" sz="2400"/>
              <a:t>Nepoužívá bloková schémata (dají se ale odvodit)</a:t>
            </a:r>
          </a:p>
          <a:p>
            <a:r>
              <a:rPr lang="cs-CZ" sz="2400"/>
              <a:t>Vyvíjí se od roku  1982</a:t>
            </a:r>
          </a:p>
          <a:p>
            <a:r>
              <a:rPr lang="cs-CZ" sz="2400"/>
              <a:t>Typický představitel: REA (autor Bill McCarthy 1982) </a:t>
            </a:r>
          </a:p>
          <a:p>
            <a:r>
              <a:rPr lang="cs-CZ" sz="2400"/>
              <a:t>nyní ISO standard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A78413-B6FD-4821-83D6-17D6E071EEA5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307562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pojmy -opakování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Metodika, metodologie</a:t>
            </a:r>
          </a:p>
          <a:p>
            <a:pPr lvl="1"/>
            <a:r>
              <a:rPr lang="cs-CZ" sz="2400" dirty="0"/>
              <a:t>Doporučený souhrn přístupů, zásad,  postupů, metod, technik atd. pro tvůrce IS</a:t>
            </a:r>
          </a:p>
          <a:p>
            <a:pPr lvl="1"/>
            <a:r>
              <a:rPr lang="cs-CZ" sz="2400" dirty="0"/>
              <a:t>Kdo co  a proč</a:t>
            </a:r>
          </a:p>
          <a:p>
            <a:r>
              <a:rPr lang="cs-CZ" sz="2400" dirty="0"/>
              <a:t>Metoda určuje co je třeba dělat v určité fázi</a:t>
            </a:r>
          </a:p>
          <a:p>
            <a:pPr lvl="1"/>
            <a:r>
              <a:rPr lang="cs-CZ" sz="2400" dirty="0"/>
              <a:t>Přístupy jako funkční, datový, objektový</a:t>
            </a:r>
          </a:p>
          <a:p>
            <a:pPr lvl="1"/>
            <a:r>
              <a:rPr lang="cs-CZ" sz="2400" dirty="0"/>
              <a:t>Řeší postup v určité fázi</a:t>
            </a:r>
          </a:p>
          <a:p>
            <a:r>
              <a:rPr lang="cs-CZ" sz="2400" dirty="0"/>
              <a:t>Technika – přesné postupy,</a:t>
            </a:r>
          </a:p>
          <a:p>
            <a:r>
              <a:rPr lang="cs-CZ" sz="2400" dirty="0"/>
              <a:t>Nástroj – prostředek uskutečnění určité činnosti</a:t>
            </a:r>
          </a:p>
          <a:p>
            <a:pPr lvl="1"/>
            <a:r>
              <a:rPr lang="cs-CZ" sz="2400" dirty="0"/>
              <a:t>Diagramy,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1262F5-3B14-4F3B-ADFA-8BA087B9895A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694614"/>
      </p:ext>
    </p:extLst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vzory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Obchodní vzor je obecně použitelný popis pravidel, která používají vývojáři</a:t>
            </a:r>
          </a:p>
          <a:p>
            <a:r>
              <a:rPr lang="cs-CZ" sz="2400" dirty="0"/>
              <a:t>Jde o to tato pravidla definovat pro určitou oblast ekonomických činností - doménu</a:t>
            </a:r>
          </a:p>
          <a:p>
            <a:r>
              <a:rPr lang="cs-CZ" sz="2400" dirty="0"/>
              <a:t>První soupisy obchodních vzorů se objevily až v devadesátých letech</a:t>
            </a:r>
          </a:p>
          <a:p>
            <a:r>
              <a:rPr lang="cs-CZ" sz="2400" dirty="0"/>
              <a:t>Důvodem je, že jsou skutečně použitelné při důsledném použití OO přístupu</a:t>
            </a:r>
          </a:p>
          <a:p>
            <a:r>
              <a:rPr lang="cs-CZ" sz="2400" dirty="0"/>
              <a:t>Dalším důvodem pro vznik obchodních vzorů byly snahy o standardizaci  e-commerce</a:t>
            </a:r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914863"/>
      </p:ext>
    </p:extLst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(pattern)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Mějme text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ABCD</a:t>
            </a:r>
            <a:r>
              <a:rPr lang="cs-CZ" dirty="0"/>
              <a:t>ZCKCDCE</a:t>
            </a:r>
            <a:r>
              <a:rPr lang="cs-CZ" dirty="0">
                <a:solidFill>
                  <a:srgbClr val="FF0000"/>
                </a:solidFill>
              </a:rPr>
              <a:t>ABCD</a:t>
            </a:r>
            <a:r>
              <a:rPr lang="cs-CZ" dirty="0"/>
              <a:t>@E</a:t>
            </a:r>
            <a:r>
              <a:rPr lang="cs-CZ" dirty="0">
                <a:solidFill>
                  <a:srgbClr val="FF0000"/>
                </a:solidFill>
              </a:rPr>
              <a:t>ABCD</a:t>
            </a:r>
          </a:p>
          <a:p>
            <a:r>
              <a:rPr lang="cs-CZ" dirty="0"/>
              <a:t>V tomto textu se určité sekvence znaků opakují – vytvářejí obrazce (patterns) </a:t>
            </a:r>
          </a:p>
          <a:p>
            <a:r>
              <a:rPr lang="cs-CZ" dirty="0"/>
              <a:t>Myšlenka využít opakujících se činností při analýze a návrhu IS vedla ke vzniku obchodních vzorů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672008"/>
      </p:ext>
    </p:extLst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vzorů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Nejlepší praktiky</a:t>
            </a:r>
          </a:p>
          <a:p>
            <a:r>
              <a:rPr lang="cs-CZ" dirty="0"/>
              <a:t>Modelování ekonomických procesů</a:t>
            </a:r>
          </a:p>
          <a:p>
            <a:r>
              <a:rPr lang="cs-CZ" dirty="0"/>
              <a:t>Analýza činností při </a:t>
            </a:r>
            <a:r>
              <a:rPr lang="cs-CZ" dirty="0" err="1"/>
              <a:t>reengineeringu</a:t>
            </a:r>
            <a:endParaRPr lang="cs-CZ" dirty="0"/>
          </a:p>
          <a:p>
            <a:r>
              <a:rPr lang="cs-CZ" dirty="0"/>
              <a:t>Hledání vzorů pro SOA</a:t>
            </a:r>
          </a:p>
          <a:p>
            <a:r>
              <a:rPr lang="cs-CZ" dirty="0"/>
              <a:t>Význam použití</a:t>
            </a:r>
          </a:p>
          <a:p>
            <a:pPr lvl="1"/>
            <a:r>
              <a:rPr lang="cs-CZ" dirty="0"/>
              <a:t>Systematické porozumění funkcí podniku</a:t>
            </a:r>
          </a:p>
          <a:p>
            <a:pPr lvl="1"/>
            <a:r>
              <a:rPr lang="cs-CZ" dirty="0"/>
              <a:t>Celostní  - konceptuální pohled</a:t>
            </a:r>
          </a:p>
          <a:p>
            <a:pPr lvl="1"/>
            <a:r>
              <a:rPr lang="cs-CZ" dirty="0"/>
              <a:t>Abstrakce od problematiky implementace</a:t>
            </a:r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30622"/>
      </p:ext>
    </p:extLst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praktického procesního modelování</a:t>
            </a:r>
            <a:endParaRPr lang="en-US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43064"/>
          </a:xfrm>
        </p:spPr>
        <p:txBody>
          <a:bodyPr/>
          <a:lstStyle/>
          <a:p>
            <a:pPr lvl="1"/>
            <a:r>
              <a:rPr lang="cs-CZ" dirty="0"/>
              <a:t>Proces</a:t>
            </a:r>
          </a:p>
          <a:p>
            <a:pPr lvl="1"/>
            <a:r>
              <a:rPr lang="cs-CZ" dirty="0"/>
              <a:t>Činnost</a:t>
            </a:r>
          </a:p>
          <a:p>
            <a:pPr lvl="1"/>
            <a:r>
              <a:rPr lang="cs-CZ" dirty="0"/>
              <a:t>Podnět (činnost vyvolávající)</a:t>
            </a:r>
          </a:p>
          <a:p>
            <a:pPr lvl="1"/>
            <a:r>
              <a:rPr lang="cs-CZ" dirty="0"/>
              <a:t>Vazba - návaznost</a:t>
            </a:r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755650" y="1805829"/>
            <a:ext cx="7632700" cy="639762"/>
          </a:xfrm>
        </p:spPr>
        <p:txBody>
          <a:bodyPr/>
          <a:lstStyle/>
          <a:p>
            <a:r>
              <a:rPr lang="cs-CZ" dirty="0"/>
              <a:t>Základními  prvky každého procesního modelu jsou: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09926"/>
      </p:ext>
    </p:extLst>
  </p:cSld>
  <p:clrMapOvr>
    <a:masterClrMapping/>
  </p:clrMapOvr>
  <p:transition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struktury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819163"/>
            <a:ext cx="4040188" cy="639762"/>
          </a:xfrm>
        </p:spPr>
        <p:txBody>
          <a:bodyPr/>
          <a:lstStyle/>
          <a:p>
            <a:r>
              <a:rPr lang="cs-CZ" dirty="0"/>
              <a:t>Struktura v různých kontextech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46660" y="2552019"/>
            <a:ext cx="4040188" cy="3951288"/>
          </a:xfrm>
        </p:spPr>
        <p:txBody>
          <a:bodyPr/>
          <a:lstStyle/>
          <a:p>
            <a:r>
              <a:rPr lang="cs-CZ" dirty="0"/>
              <a:t>Organizační struktura</a:t>
            </a:r>
          </a:p>
          <a:p>
            <a:pPr lvl="1"/>
            <a:r>
              <a:rPr lang="cs-CZ" dirty="0"/>
              <a:t>Princip postupné dekompozice  organizační struktury</a:t>
            </a:r>
          </a:p>
          <a:p>
            <a:r>
              <a:rPr lang="cs-CZ" dirty="0"/>
              <a:t>Struktura procesů</a:t>
            </a:r>
          </a:p>
          <a:p>
            <a:pPr lvl="1"/>
            <a:r>
              <a:rPr lang="cs-CZ" dirty="0"/>
              <a:t>Při postupné dekompozici dojdeme až na jednotlivé činnosti</a:t>
            </a:r>
          </a:p>
          <a:p>
            <a:r>
              <a:rPr lang="cs-CZ" dirty="0"/>
              <a:t>Nástroj – různé typy organizačních schémat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Organizační schéma</a:t>
            </a:r>
            <a:endParaRPr lang="en-US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7649-69AE-4417-B7F2-C8DA36A86DB1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44008" y="5877272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Konkrétní osoby – výskyty pracovních pozic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53296"/>
      </p:ext>
    </p:extLst>
  </p:cSld>
  <p:clrMapOvr>
    <a:masterClrMapping/>
  </p:clrMapOvr>
  <p:transition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660232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6A12D4BA-5463-441E-AF84-A443F4C5D3E9}" type="slidenum">
              <a:rPr lang="cs-CZ"/>
              <a:pPr/>
              <a:t>25</a:t>
            </a:fld>
            <a:endParaRPr lang="cs-CZ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20560"/>
            <a:ext cx="8229600" cy="850900"/>
          </a:xfrm>
        </p:spPr>
        <p:txBody>
          <a:bodyPr/>
          <a:lstStyle/>
          <a:p>
            <a:r>
              <a:rPr lang="cs-CZ" sz="2800" dirty="0"/>
              <a:t>Příklad diagramu hierarchie procesů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68413"/>
            <a:ext cx="8229600" cy="48974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cs-CZ" sz="24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cs-CZ" sz="24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714348" y="1397000"/>
          <a:ext cx="79296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délník 7"/>
          <p:cNvSpPr/>
          <p:nvPr/>
        </p:nvSpPr>
        <p:spPr>
          <a:xfrm>
            <a:off x="1428750" y="4714875"/>
            <a:ext cx="14287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Objednávky</a:t>
            </a:r>
          </a:p>
        </p:txBody>
      </p:sp>
      <p:sp>
        <p:nvSpPr>
          <p:cNvPr id="9" name="Obdélník 8"/>
          <p:cNvSpPr/>
          <p:nvPr/>
        </p:nvSpPr>
        <p:spPr>
          <a:xfrm>
            <a:off x="3286125" y="4714875"/>
            <a:ext cx="12858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Sklad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857750" y="4714875"/>
            <a:ext cx="12858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Provoz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500813" y="4714875"/>
            <a:ext cx="13843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Vyúčtování</a:t>
            </a:r>
          </a:p>
        </p:txBody>
      </p:sp>
      <p:cxnSp>
        <p:nvCxnSpPr>
          <p:cNvPr id="15" name="Přímá spojovací čára 14"/>
          <p:cNvCxnSpPr/>
          <p:nvPr/>
        </p:nvCxnSpPr>
        <p:spPr>
          <a:xfrm rot="5400000">
            <a:off x="1572419" y="4071144"/>
            <a:ext cx="1285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3215481" y="4071144"/>
            <a:ext cx="1285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>
            <a:endCxn id="10" idx="0"/>
          </p:cNvCxnSpPr>
          <p:nvPr/>
        </p:nvCxnSpPr>
        <p:spPr>
          <a:xfrm rot="5400000">
            <a:off x="4858544" y="4072732"/>
            <a:ext cx="1285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>
            <a:endCxn id="11" idx="0"/>
          </p:cNvCxnSpPr>
          <p:nvPr/>
        </p:nvCxnSpPr>
        <p:spPr>
          <a:xfrm rot="5400000">
            <a:off x="6550819" y="4058444"/>
            <a:ext cx="1285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412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procesu</a:t>
            </a:r>
            <a:endParaRPr lang="en-US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Nejjednodušší  - vývojový diagram  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54586" y="431652"/>
            <a:ext cx="4381910" cy="569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7649-69AE-4417-B7F2-C8DA36A86DB1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25842"/>
      </p:ext>
    </p:extLst>
  </p:cSld>
  <p:clrMapOvr>
    <a:masterClrMapping/>
  </p:clrMapOvr>
  <p:transition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BPM – business process management</a:t>
            </a:r>
          </a:p>
          <a:p>
            <a:r>
              <a:rPr lang="cs-CZ" dirty="0"/>
              <a:t>Workflow management</a:t>
            </a:r>
          </a:p>
          <a:p>
            <a:r>
              <a:rPr lang="cs-CZ" dirty="0"/>
              <a:t>IDEF</a:t>
            </a:r>
          </a:p>
          <a:p>
            <a:r>
              <a:rPr lang="cs-CZ" dirty="0"/>
              <a:t>ISO</a:t>
            </a:r>
          </a:p>
          <a:p>
            <a:r>
              <a:rPr lang="cs-CZ" dirty="0"/>
              <a:t>Aj.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6025"/>
      </p:ext>
    </p:extLst>
  </p:cSld>
  <p:clrMapOvr>
    <a:masterClrMapping/>
  </p:clrMapOvr>
  <p:transition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process management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Metody a techniky analýzy, tvorby a kontroly podnikových procesů</a:t>
            </a:r>
          </a:p>
          <a:p>
            <a:r>
              <a:rPr lang="cs-CZ" dirty="0"/>
              <a:t>Již ze své podstaty je BPM vhodné pro přípravu a tvorbu IS</a:t>
            </a:r>
          </a:p>
          <a:p>
            <a:r>
              <a:rPr lang="cs-CZ" dirty="0"/>
              <a:t>Aktivity BPM:</a:t>
            </a:r>
          </a:p>
          <a:p>
            <a:pPr lvl="1"/>
            <a:r>
              <a:rPr lang="cs-CZ" dirty="0"/>
              <a:t>Návrh</a:t>
            </a:r>
          </a:p>
          <a:p>
            <a:pPr lvl="1"/>
            <a:r>
              <a:rPr lang="cs-CZ" dirty="0"/>
              <a:t>Vlastní modelování</a:t>
            </a:r>
          </a:p>
          <a:p>
            <a:pPr lvl="1"/>
            <a:r>
              <a:rPr lang="cs-CZ" dirty="0"/>
              <a:t>Monitorování, měření, statistika</a:t>
            </a:r>
          </a:p>
          <a:p>
            <a:pPr lvl="1"/>
            <a:r>
              <a:rPr lang="cs-CZ" dirty="0"/>
              <a:t>Optimalizace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172623"/>
      </p:ext>
    </p:extLst>
  </p:cSld>
  <p:clrMapOvr>
    <a:masterClrMapping/>
  </p:clrMapOvr>
  <p:transition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BPM (životní cyklus)</a:t>
            </a:r>
            <a:endParaRPr lang="en-US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Projektování IS </a:t>
            </a: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29</a:t>
            </a:fld>
            <a:endParaRPr lang="cs-CZ" dirty="0"/>
          </a:p>
        </p:txBody>
      </p:sp>
      <p:pic>
        <p:nvPicPr>
          <p:cNvPr id="13" name="Obrázek 12" descr="H:\Knihy\Informační_podpora_podnikových_procesů_Academia_2018\Obrázky_monografie\Obrázek 7.JPG">
            <a:extLst>
              <a:ext uri="{FF2B5EF4-FFF2-40B4-BE49-F238E27FC236}">
                <a16:creationId xmlns:a16="http://schemas.microsoft.com/office/drawing/2014/main" id="{F07E2A57-E7B8-442F-B65A-D48204E8B0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0060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174513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Model</a:t>
            </a:r>
            <a:r>
              <a:rPr lang="cs-CZ" dirty="0"/>
              <a:t> – zjednodušené zobrazení určitého objektu</a:t>
            </a:r>
          </a:p>
          <a:p>
            <a:r>
              <a:rPr lang="cs-CZ" dirty="0"/>
              <a:t>Zobrazuje zpravidla jen ty vlastnosti, které nás v daném kontextu zajímají</a:t>
            </a:r>
          </a:p>
          <a:p>
            <a:r>
              <a:rPr lang="cs-CZ" dirty="0"/>
              <a:t>V rámci projektování IS model úzce souvisí s pojmem re-engineering</a:t>
            </a:r>
          </a:p>
          <a:p>
            <a:r>
              <a:rPr lang="cs-CZ" b="1" dirty="0"/>
              <a:t>Reengineering</a:t>
            </a:r>
            <a:r>
              <a:rPr lang="cs-CZ" dirty="0"/>
              <a:t> – Davenport : inovativnost</a:t>
            </a:r>
          </a:p>
          <a:p>
            <a:pPr lvl="1"/>
            <a:r>
              <a:rPr lang="cs-CZ" dirty="0"/>
              <a:t>Hammer a Champy: potřeby zákazníka</a:t>
            </a:r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180136"/>
      </p:ext>
    </p:extLst>
  </p:cSld>
  <p:clrMapOvr>
    <a:masterClrMapping/>
  </p:clrMapOvr>
  <p:transition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01674"/>
            <a:ext cx="6408712" cy="607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691680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Notace příklad (část)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9539181"/>
      </p:ext>
    </p:extLst>
  </p:cSld>
  <p:clrMapOvr>
    <a:masterClrMapping/>
  </p:clrMapOvr>
  <p:transition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Workflow management </a:t>
            </a:r>
            <a:r>
              <a:rPr lang="cs-CZ" dirty="0" err="1"/>
              <a:t>coalition</a:t>
            </a:r>
            <a:r>
              <a:rPr lang="cs-CZ" dirty="0"/>
              <a:t> </a:t>
            </a:r>
            <a:r>
              <a:rPr lang="cs-CZ" dirty="0" err="1"/>
              <a:t>WfMC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Mezinárodní organizace pro standardizace systémů workflow</a:t>
            </a:r>
          </a:p>
          <a:p>
            <a:pPr lvl="1"/>
            <a:r>
              <a:rPr lang="cs-CZ" dirty="0"/>
              <a:t>Proces: jedna nebo více propojených činností přispívajících k dosažení cíle</a:t>
            </a:r>
          </a:p>
          <a:p>
            <a:pPr lvl="1"/>
            <a:r>
              <a:rPr lang="cs-CZ" dirty="0"/>
              <a:t>Základní vlastnosti systému workflow:</a:t>
            </a:r>
          </a:p>
          <a:p>
            <a:pPr lvl="2"/>
            <a:r>
              <a:rPr lang="cs-CZ" dirty="0"/>
              <a:t>Návrh pracovního toku (graficky)</a:t>
            </a:r>
          </a:p>
          <a:p>
            <a:pPr lvl="2"/>
            <a:r>
              <a:rPr lang="cs-CZ" dirty="0"/>
              <a:t>Definice rolí</a:t>
            </a:r>
          </a:p>
          <a:p>
            <a:pPr lvl="2"/>
            <a:r>
              <a:rPr lang="cs-CZ" dirty="0"/>
              <a:t>Definice pravidel (logika procesu)</a:t>
            </a:r>
          </a:p>
          <a:p>
            <a:pPr lvl="2"/>
            <a:r>
              <a:rPr lang="cs-CZ" dirty="0"/>
              <a:t>Práce s výjimkami</a:t>
            </a:r>
          </a:p>
          <a:p>
            <a:pPr lvl="2"/>
            <a:r>
              <a:rPr lang="cs-CZ" dirty="0"/>
              <a:t>Generování statistik</a:t>
            </a:r>
          </a:p>
          <a:p>
            <a:pPr lvl="2"/>
            <a:r>
              <a:rPr lang="cs-CZ" dirty="0"/>
              <a:t>Možnost simulací</a:t>
            </a:r>
          </a:p>
          <a:p>
            <a:pPr lvl="2"/>
            <a:r>
              <a:rPr lang="cs-CZ" dirty="0"/>
              <a:t>Připojování dokumentů k pracovním krokům</a:t>
            </a:r>
          </a:p>
          <a:p>
            <a:pPr lvl="2"/>
            <a:r>
              <a:rPr lang="cs-CZ" dirty="0"/>
              <a:t>Rozhraní na databázový systém</a:t>
            </a:r>
          </a:p>
          <a:p>
            <a:pPr lvl="2"/>
            <a:r>
              <a:rPr lang="cs-CZ" dirty="0"/>
              <a:t>Systém upozornění uživatele na termíny, úkoly atd.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344672"/>
      </p:ext>
    </p:extLst>
  </p:cSld>
  <p:clrMapOvr>
    <a:masterClrMapping/>
  </p:clrMapOvr>
  <p:transition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724" y="152165"/>
            <a:ext cx="8001000" cy="756121"/>
          </a:xfrm>
        </p:spPr>
        <p:txBody>
          <a:bodyPr/>
          <a:lstStyle/>
          <a:p>
            <a:r>
              <a:rPr lang="cs-CZ" dirty="0"/>
              <a:t>IDEF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/>
          <a:lstStyle/>
          <a:p>
            <a:r>
              <a:rPr lang="cs-CZ" sz="2000" dirty="0"/>
              <a:t>IDEF = the Integrated Definition</a:t>
            </a:r>
          </a:p>
          <a:p>
            <a:pPr lvl="1"/>
            <a:r>
              <a:rPr lang="cs-CZ" sz="2000" dirty="0"/>
              <a:t>Rodina metod vytvořená v USA </a:t>
            </a:r>
            <a:endParaRPr lang="en-US" sz="20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Projektování IS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32</a:t>
            </a:fld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99592" y="1844824"/>
          <a:ext cx="7416824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metoda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Modelování funkcí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 uživatelského rozhraní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Modelování informací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Návrh pomocí scénářů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IDEF1X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Modelování dat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Modelování implementační</a:t>
                      </a:r>
                      <a:r>
                        <a:rPr lang="cs-CZ" baseline="0" dirty="0"/>
                        <a:t> architektury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Návrh modelu simulací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Modelování informačních artefaktů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Popis procesů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Modelování organizace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OO návrh aplikací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Návrh mapování do tří schémat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Ontologie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IDEF14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Návrh sítí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IDEF6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Zdůvodnění návrhu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433270"/>
      </p:ext>
    </p:extLst>
  </p:cSld>
  <p:clrMapOvr>
    <a:masterClrMapping/>
  </p:clrMapOvr>
  <p:transition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IDEF0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Modelování rozhodování, akcí, činností v IS nebo organizaci</a:t>
            </a:r>
          </a:p>
          <a:p>
            <a:r>
              <a:rPr lang="cs-CZ" dirty="0"/>
              <a:t>Modelují se </a:t>
            </a:r>
          </a:p>
          <a:p>
            <a:pPr lvl="1"/>
            <a:r>
              <a:rPr lang="cs-CZ" dirty="0"/>
              <a:t>Hlavní činnosti </a:t>
            </a:r>
          </a:p>
          <a:p>
            <a:pPr lvl="1"/>
            <a:r>
              <a:rPr lang="cs-CZ" dirty="0"/>
              <a:t>Vstupy a výstupy těchto činností</a:t>
            </a:r>
          </a:p>
          <a:p>
            <a:pPr lvl="1"/>
            <a:r>
              <a:rPr lang="cs-CZ" dirty="0"/>
              <a:t>Řídící vstupy</a:t>
            </a:r>
          </a:p>
          <a:p>
            <a:pPr lvl="1"/>
            <a:r>
              <a:rPr lang="cs-CZ" dirty="0"/>
              <a:t>Mechanizmus činnosti</a:t>
            </a:r>
          </a:p>
          <a:p>
            <a:r>
              <a:rPr lang="cs-CZ" dirty="0"/>
              <a:t>Základní stavební jednotka ICOM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91905"/>
      </p:ext>
    </p:extLst>
  </p:cSld>
  <p:clrMapOvr>
    <a:masterClrMapping/>
  </p:clrMapOvr>
  <p:transition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IDEF0 – ICOM (input, </a:t>
            </a:r>
            <a:r>
              <a:rPr lang="cs-CZ" dirty="0" err="1"/>
              <a:t>control</a:t>
            </a:r>
            <a:r>
              <a:rPr lang="cs-CZ" dirty="0"/>
              <a:t>, output, </a:t>
            </a:r>
            <a:r>
              <a:rPr lang="cs-CZ" dirty="0" err="1"/>
              <a:t>mechanism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089373"/>
              </p:ext>
            </p:extLst>
          </p:nvPr>
        </p:nvGraphicFramePr>
        <p:xfrm>
          <a:off x="1691680" y="1412776"/>
          <a:ext cx="5521609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Visio" r:id="rId3" imgW="3181178" imgH="2276448" progId="Visio.Drawing.11">
                  <p:embed/>
                </p:oleObj>
              </mc:Choice>
              <mc:Fallback>
                <p:oleObj name="Visio" r:id="rId3" imgW="3181178" imgH="22764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412776"/>
                        <a:ext cx="5521609" cy="3960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67544" y="624522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Šperka, Techniky a nástroje modelování podnikových proces</a:t>
            </a:r>
            <a:r>
              <a:rPr lang="sk-SK" dirty="0"/>
              <a:t>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8937"/>
      </p:ext>
    </p:extLst>
  </p:cSld>
  <p:clrMapOvr>
    <a:masterClrMapping/>
  </p:clrMapOvr>
  <p:transition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IDEF1 a IDEF1X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IDEF 1</a:t>
            </a:r>
          </a:p>
          <a:p>
            <a:pPr lvl="1"/>
            <a:r>
              <a:rPr lang="cs-CZ" dirty="0"/>
              <a:t>Informační model podniku</a:t>
            </a:r>
          </a:p>
          <a:p>
            <a:pPr lvl="2"/>
            <a:r>
              <a:rPr lang="cs-CZ" dirty="0"/>
              <a:t>Identifikace pojmů a vztahů mezi nimi</a:t>
            </a:r>
          </a:p>
          <a:p>
            <a:pPr lvl="3"/>
            <a:r>
              <a:rPr lang="cs-CZ" dirty="0"/>
              <a:t>Materiál, klik - SM smlouva (vztah kliku k paušálu </a:t>
            </a:r>
            <a:r>
              <a:rPr lang="cs-CZ" dirty="0" err="1"/>
              <a:t>apod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Vyvodí se základní potřeby funkčnosti IS</a:t>
            </a:r>
          </a:p>
          <a:p>
            <a:r>
              <a:rPr lang="cs-CZ" dirty="0"/>
              <a:t>IDEF1X</a:t>
            </a:r>
          </a:p>
          <a:p>
            <a:pPr lvl="1"/>
            <a:r>
              <a:rPr lang="cs-CZ" dirty="0"/>
              <a:t>Modelování dat</a:t>
            </a:r>
          </a:p>
          <a:p>
            <a:pPr lvl="2"/>
            <a:r>
              <a:rPr lang="cs-CZ" dirty="0"/>
              <a:t>Týká se návrhu relačních databází</a:t>
            </a:r>
          </a:p>
          <a:p>
            <a:pPr lvl="2"/>
            <a:r>
              <a:rPr lang="cs-CZ" dirty="0"/>
              <a:t>Není vhodná pro OO návrh 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783749"/>
      </p:ext>
    </p:extLst>
  </p:cSld>
  <p:clrMapOvr>
    <a:masterClrMapping/>
  </p:clrMapOvr>
  <p:transition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IDEF3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Popis chování systému</a:t>
            </a:r>
          </a:p>
          <a:p>
            <a:r>
              <a:rPr lang="cs-CZ" dirty="0"/>
              <a:t>Grafický jazyk</a:t>
            </a:r>
          </a:p>
          <a:p>
            <a:r>
              <a:rPr lang="cs-CZ" dirty="0"/>
              <a:t>Základní element – scénář</a:t>
            </a:r>
          </a:p>
          <a:p>
            <a:pPr lvl="1"/>
            <a:r>
              <a:rPr lang="cs-CZ" dirty="0"/>
              <a:t>Zdrojem pro popis scénáře  - interview, pozorování</a:t>
            </a:r>
          </a:p>
          <a:p>
            <a:r>
              <a:rPr lang="cs-CZ" dirty="0"/>
              <a:t>Dvě strategie</a:t>
            </a:r>
          </a:p>
          <a:p>
            <a:pPr lvl="1"/>
            <a:r>
              <a:rPr lang="cs-CZ" dirty="0"/>
              <a:t>Strategie zaměřená na procesy : model procesů</a:t>
            </a:r>
          </a:p>
          <a:p>
            <a:pPr lvl="2"/>
            <a:r>
              <a:rPr lang="cs-CZ" dirty="0"/>
              <a:t>UOB Jednotka chování –obecný typ činnosti v systému (např. výdej nářadí pro výrobní zakázku)</a:t>
            </a:r>
          </a:p>
          <a:p>
            <a:pPr lvl="2"/>
            <a:r>
              <a:rPr lang="cs-CZ" dirty="0"/>
              <a:t>Vazby mezi jednotkami –popisují vztahy mezi UOB a postup procesu</a:t>
            </a:r>
          </a:p>
          <a:p>
            <a:pPr lvl="2"/>
            <a:r>
              <a:rPr lang="cs-CZ" dirty="0"/>
              <a:t>Uzly – logika větvení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029995"/>
      </p:ext>
    </p:extLst>
  </p:cSld>
  <p:clrMapOvr>
    <a:masterClrMapping/>
  </p:clrMapOvr>
  <p:transition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1520" y="624522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http://upload.wikimedia.org/wikipedia/commons/c/c8/3-01a_Symbols_Used_for_IDEF3_Process_Description_Schematics.jpg</a:t>
            </a:r>
            <a:endParaRPr lang="en-US" sz="12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279"/>
            <a:ext cx="5184576" cy="625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265270"/>
      </p:ext>
    </p:extLst>
  </p:cSld>
  <p:clrMapOvr>
    <a:masterClrMapping/>
  </p:clrMapOvr>
  <p:transition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IDEF3 </a:t>
            </a:r>
            <a:r>
              <a:rPr lang="cs-CZ" dirty="0" err="1"/>
              <a:t>pokr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Strategie zaměřená na objekty – model stavů objektů</a:t>
            </a:r>
          </a:p>
          <a:p>
            <a:pPr lvl="2"/>
            <a:r>
              <a:rPr lang="cs-CZ" dirty="0"/>
              <a:t>Způsob změny stavu – referenční symboly </a:t>
            </a:r>
            <a:endParaRPr lang="en-US" dirty="0"/>
          </a:p>
        </p:txBody>
      </p:sp>
      <p:sp>
        <p:nvSpPr>
          <p:cNvPr id="30" name="Zástupný symbol pro číslo snímku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" name="Elipsa 3"/>
          <p:cNvSpPr/>
          <p:nvPr/>
        </p:nvSpPr>
        <p:spPr>
          <a:xfrm>
            <a:off x="1043608" y="4365104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3923928" y="4365104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6804248" y="4365104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1187624" y="443711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67944" y="443711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48264" y="442782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</a:t>
            </a:r>
            <a:endParaRPr lang="en-US" dirty="0"/>
          </a:p>
        </p:txBody>
      </p:sp>
      <p:cxnSp>
        <p:nvCxnSpPr>
          <p:cNvPr id="11" name="Přímá spojovací šipka 10"/>
          <p:cNvCxnSpPr>
            <a:stCxn id="4" idx="6"/>
            <a:endCxn id="5" idx="2"/>
          </p:cNvCxnSpPr>
          <p:nvPr/>
        </p:nvCxnSpPr>
        <p:spPr>
          <a:xfrm>
            <a:off x="1619672" y="4617132"/>
            <a:ext cx="2304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5" idx="6"/>
            <a:endCxn id="6" idx="2"/>
          </p:cNvCxnSpPr>
          <p:nvPr/>
        </p:nvCxnSpPr>
        <p:spPr>
          <a:xfrm>
            <a:off x="4499992" y="4617132"/>
            <a:ext cx="2304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18"/>
          <p:cNvGrpSpPr/>
          <p:nvPr/>
        </p:nvGrpSpPr>
        <p:grpSpPr>
          <a:xfrm>
            <a:off x="1979712" y="3356992"/>
            <a:ext cx="792088" cy="576064"/>
            <a:chOff x="1979712" y="3356992"/>
            <a:chExt cx="792088" cy="576064"/>
          </a:xfrm>
        </p:grpSpPr>
        <p:sp>
          <p:nvSpPr>
            <p:cNvPr id="14" name="Obdélník 13"/>
            <p:cNvSpPr/>
            <p:nvPr/>
          </p:nvSpPr>
          <p:spPr>
            <a:xfrm>
              <a:off x="1979712" y="3356992"/>
              <a:ext cx="792088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Přímá spojovací čára 15"/>
            <p:cNvCxnSpPr/>
            <p:nvPr/>
          </p:nvCxnSpPr>
          <p:spPr>
            <a:xfrm rot="5400000">
              <a:off x="1763688" y="3645024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17"/>
            <p:cNvCxnSpPr/>
            <p:nvPr/>
          </p:nvCxnSpPr>
          <p:spPr>
            <a:xfrm rot="5400000">
              <a:off x="2339752" y="3645024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9"/>
          <p:cNvGrpSpPr/>
          <p:nvPr/>
        </p:nvGrpSpPr>
        <p:grpSpPr>
          <a:xfrm>
            <a:off x="2915816" y="5157192"/>
            <a:ext cx="792088" cy="576064"/>
            <a:chOff x="1979712" y="3356992"/>
            <a:chExt cx="792088" cy="576064"/>
          </a:xfrm>
        </p:grpSpPr>
        <p:sp>
          <p:nvSpPr>
            <p:cNvPr id="21" name="Obdélník 20"/>
            <p:cNvSpPr/>
            <p:nvPr/>
          </p:nvSpPr>
          <p:spPr>
            <a:xfrm>
              <a:off x="1979712" y="3356992"/>
              <a:ext cx="792088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Přímá spojovací čára 21"/>
            <p:cNvCxnSpPr/>
            <p:nvPr/>
          </p:nvCxnSpPr>
          <p:spPr>
            <a:xfrm rot="5400000">
              <a:off x="1763688" y="3645024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ovací čára 22"/>
            <p:cNvCxnSpPr/>
            <p:nvPr/>
          </p:nvCxnSpPr>
          <p:spPr>
            <a:xfrm rot="5400000">
              <a:off x="2339752" y="3645024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bdélník 24"/>
          <p:cNvSpPr/>
          <p:nvPr/>
        </p:nvSpPr>
        <p:spPr>
          <a:xfrm>
            <a:off x="5220072" y="3356992"/>
            <a:ext cx="79208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Přímá spojovací čára 25"/>
          <p:cNvCxnSpPr/>
          <p:nvPr/>
        </p:nvCxnSpPr>
        <p:spPr>
          <a:xfrm rot="5400000">
            <a:off x="5004048" y="364502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>
            <a:stCxn id="14" idx="2"/>
          </p:cNvCxnSpPr>
          <p:nvPr/>
        </p:nvCxnSpPr>
        <p:spPr>
          <a:xfrm rot="5400000">
            <a:off x="2033718" y="4239090"/>
            <a:ext cx="64807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stCxn id="21" idx="0"/>
          </p:cNvCxnSpPr>
          <p:nvPr/>
        </p:nvCxnSpPr>
        <p:spPr>
          <a:xfrm rot="16200000" flipV="1">
            <a:off x="3041830" y="4887162"/>
            <a:ext cx="504056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>
            <a:stCxn id="25" idx="2"/>
          </p:cNvCxnSpPr>
          <p:nvPr/>
        </p:nvCxnSpPr>
        <p:spPr>
          <a:xfrm rot="16200000" flipH="1">
            <a:off x="5310082" y="4239090"/>
            <a:ext cx="64807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2051720" y="35010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UOB A</a:t>
            </a:r>
            <a:endParaRPr lang="en-US" sz="12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2915816" y="531224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UOB B</a:t>
            </a:r>
            <a:endParaRPr lang="en-US" sz="12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292080" y="35010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UOB C</a:t>
            </a:r>
            <a:endParaRPr lang="en-US" sz="120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323528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Řepa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67561"/>
      </p:ext>
    </p:extLst>
  </p:cSld>
  <p:clrMapOvr>
    <a:masterClrMapping/>
  </p:clrMapOvr>
  <p:transition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188639"/>
            <a:ext cx="7597725" cy="582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882850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Modelování podstata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Při využívání modelů vystupují vždy nejméně dva prvky:</a:t>
            </a:r>
          </a:p>
          <a:p>
            <a:pPr lvl="1"/>
            <a:r>
              <a:rPr lang="cs-CZ" sz="2000" dirty="0"/>
              <a:t>zobrazovaný objekt (originál)</a:t>
            </a:r>
          </a:p>
          <a:p>
            <a:pPr lvl="1"/>
            <a:r>
              <a:rPr lang="cs-CZ" sz="2000" dirty="0"/>
              <a:t>jeho model (obraz)</a:t>
            </a:r>
          </a:p>
          <a:p>
            <a:pPr lvl="0"/>
            <a:r>
              <a:rPr lang="cs-CZ" sz="2400" dirty="0"/>
              <a:t>Modelování úzce souvisí s BPM – Business process management</a:t>
            </a:r>
          </a:p>
          <a:p>
            <a:pPr lvl="1"/>
            <a:r>
              <a:rPr lang="cs-CZ" sz="2000" dirty="0"/>
              <a:t>BPM  má za cíl zlepšit operační účinnost procesů</a:t>
            </a:r>
          </a:p>
          <a:p>
            <a:pPr lvl="1"/>
            <a:r>
              <a:rPr lang="cs-CZ" sz="2000" dirty="0"/>
              <a:t>K tomu využívá</a:t>
            </a:r>
          </a:p>
          <a:p>
            <a:pPr lvl="2"/>
            <a:r>
              <a:rPr lang="cs-CZ" sz="1800" dirty="0"/>
              <a:t>Modelování procesu</a:t>
            </a:r>
          </a:p>
          <a:p>
            <a:pPr lvl="2"/>
            <a:r>
              <a:rPr lang="cs-CZ" sz="1800" dirty="0"/>
              <a:t>Simulace procesu</a:t>
            </a:r>
          </a:p>
          <a:p>
            <a:pPr lvl="2"/>
            <a:r>
              <a:rPr lang="cs-CZ" sz="1800" dirty="0"/>
              <a:t>Metody řízení a podpory  operativních procesů</a:t>
            </a:r>
          </a:p>
          <a:p>
            <a:r>
              <a:rPr lang="cs-CZ" sz="2400" dirty="0"/>
              <a:t>Z toho vyplývá, že projekty IS se modelováním úzce souvisí</a:t>
            </a:r>
          </a:p>
          <a:p>
            <a:endParaRPr lang="en-US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615820"/>
      </p:ext>
    </p:extLst>
  </p:cSld>
  <p:clrMapOvr>
    <a:masterClrMapping/>
  </p:clrMapOvr>
  <p:transition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Petriho</a:t>
            </a:r>
            <a:r>
              <a:rPr lang="cs-CZ" dirty="0"/>
              <a:t> síť 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Projektování IS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37605"/>
            <a:ext cx="6764783" cy="407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95536" y="1844824"/>
            <a:ext cx="172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Petriho</a:t>
            </a:r>
            <a:r>
              <a:rPr lang="cs-CZ" dirty="0"/>
              <a:t> síť je graf skládající se z míst a přechodů. Její stav je dán pohybem značek (</a:t>
            </a:r>
            <a:r>
              <a:rPr lang="cs-CZ" dirty="0" err="1"/>
              <a:t>token</a:t>
            </a:r>
            <a:r>
              <a:rPr lang="cs-CZ" dirty="0"/>
              <a:t>) mezi jednotlivými místy.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76309"/>
      </p:ext>
    </p:extLst>
  </p:cSld>
  <p:clrMapOvr>
    <a:masterClrMapping/>
  </p:clrMapOvr>
  <p:transition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YAWL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Projektování IS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41</a:t>
            </a:fld>
            <a:endParaRPr lang="cs-CZ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4" y="1734696"/>
            <a:ext cx="4379937" cy="505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67544" y="55892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van der Aalst 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234888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Popis workflow rozšiřující přístup podle </a:t>
            </a:r>
            <a:r>
              <a:rPr lang="cs-CZ" dirty="0" err="1"/>
              <a:t>Petriho</a:t>
            </a:r>
            <a:r>
              <a:rPr lang="cs-CZ" dirty="0"/>
              <a:t> sítí, </a:t>
            </a:r>
          </a:p>
          <a:p>
            <a:r>
              <a:rPr lang="cs-CZ" dirty="0"/>
              <a:t>Open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77866"/>
      </p:ext>
    </p:extLst>
  </p:cSld>
  <p:clrMapOvr>
    <a:masterClrMapping/>
  </p:clrMapOvr>
  <p:transition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Co je to UML</a:t>
            </a:r>
            <a:endParaRPr lang="cs-CZ" sz="36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83347" y="1700808"/>
            <a:ext cx="8318500" cy="5286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dirty="0"/>
              <a:t>UML je otevřený standard (OMG </a:t>
            </a:r>
            <a:r>
              <a:rPr lang="cs-CZ" sz="2400" dirty="0">
                <a:hlinkClick r:id="rId2" tooltip="Object Management Group (dosud nevytvořeno)"/>
              </a:rPr>
              <a:t>Object Management </a:t>
            </a:r>
            <a:r>
              <a:rPr lang="cs-CZ" sz="2400" dirty="0" err="1">
                <a:hlinkClick r:id="rId2" tooltip="Object Management Group (dosud nevytvořeno)"/>
              </a:rPr>
              <a:t>Group</a:t>
            </a:r>
            <a:r>
              <a:rPr lang="cs-CZ" sz="2400" dirty="0"/>
              <a:t>) – standardizační komise)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/>
              <a:t>Modelovac</a:t>
            </a:r>
            <a:r>
              <a:rPr lang="cs-CZ" sz="2400" dirty="0"/>
              <a:t>í</a:t>
            </a:r>
            <a:r>
              <a:rPr lang="en-US" sz="2400" dirty="0"/>
              <a:t> </a:t>
            </a:r>
            <a:r>
              <a:rPr lang="en-US" sz="2400" dirty="0" err="1"/>
              <a:t>ja</a:t>
            </a:r>
            <a:r>
              <a:rPr lang="cs-CZ" sz="2400" dirty="0" err="1"/>
              <a:t>zyk</a:t>
            </a:r>
            <a:r>
              <a:rPr lang="cs-CZ" sz="2400" dirty="0"/>
              <a:t> UML = Unified Modeling Language popis procesů objektovou metodou, návrh SW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UML je hlavně souhrn grafických pravidel a schémat (notací)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UML je prostředek vizualizace, specifikace, stavby a dokumentace SW systémů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Souhrn metod – UML 1997 verze 1</a:t>
            </a:r>
            <a:r>
              <a:rPr lang="en-US" sz="2400" dirty="0"/>
              <a:t>.</a:t>
            </a:r>
            <a:r>
              <a:rPr lang="cs-CZ" sz="2400" dirty="0"/>
              <a:t>5, nyní 2.0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CASE nástroje </a:t>
            </a:r>
            <a:r>
              <a:rPr lang="cs-CZ" sz="2400" dirty="0" err="1"/>
              <a:t>Computer</a:t>
            </a:r>
            <a:r>
              <a:rPr lang="cs-CZ" sz="2400" dirty="0"/>
              <a:t> </a:t>
            </a:r>
            <a:r>
              <a:rPr lang="cs-CZ" sz="2400" dirty="0" err="1"/>
              <a:t>Aided</a:t>
            </a:r>
            <a:r>
              <a:rPr lang="cs-CZ" sz="2400" dirty="0"/>
              <a:t> Software </a:t>
            </a:r>
            <a:r>
              <a:rPr lang="cs-CZ" sz="2400" dirty="0" err="1"/>
              <a:t>Engineering</a:t>
            </a:r>
            <a:endParaRPr lang="cs-CZ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/>
              <a:t>Například </a:t>
            </a:r>
            <a:r>
              <a:rPr lang="cs-CZ" sz="2000" dirty="0" err="1"/>
              <a:t>Rational</a:t>
            </a:r>
            <a:r>
              <a:rPr lang="cs-CZ" sz="2000" dirty="0"/>
              <a:t> </a:t>
            </a:r>
            <a:r>
              <a:rPr lang="cs-CZ" sz="2000" dirty="0" err="1"/>
              <a:t>Architect</a:t>
            </a:r>
            <a:r>
              <a:rPr lang="cs-CZ" sz="2000" dirty="0"/>
              <a:t> </a:t>
            </a:r>
            <a:r>
              <a:rPr lang="cs-CZ" sz="2000" dirty="0" err="1"/>
              <a:t>Enterprise</a:t>
            </a:r>
            <a:endParaRPr lang="cs-CZ" sz="2000" dirty="0"/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949393-8380-427B-A228-9DB6C5A54981}" type="slidenum">
              <a:rPr lang="cs-CZ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98552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UML diagramy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280400" cy="48244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lvl="1" eaLnBrk="1" hangingPunct="1"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BF70E1-850E-42D5-A7F3-232FF50E5CEB}" type="slidenum">
              <a:rPr lang="cs-CZ"/>
              <a:pPr>
                <a:defRPr/>
              </a:pPr>
              <a:t>43</a:t>
            </a:fld>
            <a:endParaRPr lang="cs-CZ"/>
          </a:p>
        </p:txBody>
      </p:sp>
      <p:pic>
        <p:nvPicPr>
          <p:cNvPr id="6151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571625"/>
            <a:ext cx="80041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ovéPole 7"/>
          <p:cNvSpPr txBox="1">
            <a:spLocks noChangeArrowheads="1"/>
          </p:cNvSpPr>
          <p:nvPr/>
        </p:nvSpPr>
        <p:spPr bwMode="auto">
          <a:xfrm>
            <a:off x="642937" y="6356350"/>
            <a:ext cx="7858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Zdroj: http://objekty.vse.cz/Objekty/MetodikyANotace-UMLDiagramy</a:t>
            </a:r>
          </a:p>
        </p:txBody>
      </p:sp>
    </p:spTree>
    <p:extLst>
      <p:ext uri="{BB962C8B-B14F-4D97-AF65-F5344CB8AC3E}">
        <p14:creationId xmlns:p14="http://schemas.microsoft.com/office/powerpoint/2010/main" val="368667490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Postup analytických prací – modelovací techniky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81163"/>
            <a:ext cx="8229600" cy="504031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Uživatelské požadavky</a:t>
            </a:r>
          </a:p>
          <a:p>
            <a:pPr eaLnBrk="1" hangingPunct="1">
              <a:defRPr/>
            </a:pPr>
            <a:r>
              <a:rPr lang="cs-CZ" sz="2400" dirty="0"/>
              <a:t>Procesní modelování			</a:t>
            </a:r>
          </a:p>
          <a:p>
            <a:pPr eaLnBrk="1" hangingPunct="1">
              <a:defRPr/>
            </a:pPr>
            <a:r>
              <a:rPr lang="cs-CZ" sz="2400" dirty="0"/>
              <a:t>Případy užití</a:t>
            </a:r>
          </a:p>
          <a:p>
            <a:pPr eaLnBrk="1" hangingPunct="1">
              <a:defRPr/>
            </a:pPr>
            <a:r>
              <a:rPr lang="cs-CZ" sz="2400" dirty="0"/>
              <a:t>Modelování tříd a objektů</a:t>
            </a:r>
          </a:p>
          <a:p>
            <a:pPr eaLnBrk="1" hangingPunct="1">
              <a:defRPr/>
            </a:pPr>
            <a:r>
              <a:rPr lang="cs-CZ" sz="2400" dirty="0"/>
              <a:t>Diagramy objektové spolupráce</a:t>
            </a:r>
          </a:p>
          <a:p>
            <a:pPr eaLnBrk="1" hangingPunct="1">
              <a:defRPr/>
            </a:pPr>
            <a:r>
              <a:rPr lang="cs-CZ" sz="2400" dirty="0"/>
              <a:t>Stavové diagramy</a:t>
            </a:r>
          </a:p>
          <a:p>
            <a:pPr eaLnBrk="1" hangingPunct="1">
              <a:defRPr/>
            </a:pPr>
            <a:r>
              <a:rPr lang="cs-CZ" sz="2400" dirty="0"/>
              <a:t>Diagramy aktivit</a:t>
            </a:r>
          </a:p>
          <a:p>
            <a:pPr eaLnBrk="1" hangingPunct="1">
              <a:defRPr/>
            </a:pPr>
            <a:r>
              <a:rPr lang="cs-CZ" sz="2400" dirty="0"/>
              <a:t>Datové modelování a mapování tříd objektů do tabulek relačních databází </a:t>
            </a:r>
          </a:p>
          <a:p>
            <a:pPr eaLnBrk="1" hangingPunct="1">
              <a:defRPr/>
            </a:pPr>
            <a:r>
              <a:rPr lang="cs-CZ" sz="2400" dirty="0"/>
              <a:t>Případové studie – příklady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A63135-BE93-4EEC-8507-AED788A794CE}" type="slidenum">
              <a:rPr lang="cs-CZ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83483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1987"/>
            <a:ext cx="8229600" cy="633412"/>
          </a:xfrm>
        </p:spPr>
        <p:txBody>
          <a:bodyPr/>
          <a:lstStyle/>
          <a:p>
            <a:r>
              <a:rPr lang="cs-CZ" sz="3200" dirty="0"/>
              <a:t>Případy užití - úvod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19196" y="1772816"/>
            <a:ext cx="8353425" cy="4176117"/>
          </a:xfrm>
        </p:spPr>
        <p:txBody>
          <a:bodyPr/>
          <a:lstStyle/>
          <a:p>
            <a:r>
              <a:rPr lang="cs-CZ" sz="2400" dirty="0"/>
              <a:t>Případy užití, typové úlohy, užitné případy = USE CASE</a:t>
            </a:r>
          </a:p>
          <a:p>
            <a:r>
              <a:rPr lang="cs-CZ" sz="2400" dirty="0"/>
              <a:t>Případy užití zachycují přesně funkčnost, která bude IS pokryta a vymezují tak jednoznačně rozsah prací. </a:t>
            </a:r>
          </a:p>
          <a:p>
            <a:r>
              <a:rPr lang="cs-CZ" sz="2400" dirty="0"/>
              <a:t>Je součástí UML</a:t>
            </a:r>
          </a:p>
          <a:p>
            <a:r>
              <a:rPr lang="cs-CZ" sz="2400" dirty="0"/>
              <a:t>Každý případ užití popisuje jeden ze způsobu užití systému, popisuje tedy jednu jeho požadovanou funkčnost</a:t>
            </a:r>
          </a:p>
          <a:p>
            <a:r>
              <a:rPr lang="cs-CZ" sz="2400" dirty="0" err="1"/>
              <a:t>Scenář</a:t>
            </a:r>
            <a:r>
              <a:rPr lang="cs-CZ" sz="2400" dirty="0"/>
              <a:t>, základní </a:t>
            </a:r>
            <a:r>
              <a:rPr lang="cs-CZ" sz="2400" dirty="0" err="1"/>
              <a:t>scenář</a:t>
            </a:r>
            <a:endParaRPr lang="cs-CZ" sz="2400" dirty="0"/>
          </a:p>
          <a:p>
            <a:r>
              <a:rPr lang="cs-CZ" sz="2400" dirty="0"/>
              <a:t>Případ užití je sada </a:t>
            </a:r>
            <a:r>
              <a:rPr lang="cs-CZ" sz="2400" dirty="0" err="1"/>
              <a:t>scenářů</a:t>
            </a:r>
            <a:r>
              <a:rPr lang="cs-CZ" sz="2400" dirty="0"/>
              <a:t>, které spojuje dohromady cíl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C051B6-CE20-4E67-99D2-CFA2D0C15DC4}" type="slidenum">
              <a:rPr lang="cs-CZ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3974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UML Use case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538736" cy="3951288"/>
          </a:xfrm>
        </p:spPr>
        <p:txBody>
          <a:bodyPr/>
          <a:lstStyle/>
          <a:p>
            <a:r>
              <a:rPr lang="cs-CZ" dirty="0"/>
              <a:t>Případ užití</a:t>
            </a:r>
          </a:p>
          <a:p>
            <a:pPr lvl="1"/>
            <a:r>
              <a:rPr lang="cs-CZ" dirty="0"/>
              <a:t>Soubor scénářů pro používání systému</a:t>
            </a:r>
          </a:p>
          <a:p>
            <a:pPr lvl="1"/>
            <a:r>
              <a:rPr lang="cs-CZ" dirty="0"/>
              <a:t>Je to popis toho, jak se systému bude jevit budoucím uživatelům</a:t>
            </a:r>
          </a:p>
          <a:p>
            <a:pPr lvl="1"/>
            <a:r>
              <a:rPr lang="cs-CZ" dirty="0"/>
              <a:t>Jak nachystat? Rozhovor s uživateli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46</a:t>
            </a:fld>
            <a:endParaRPr lang="cs-CZ"/>
          </a:p>
        </p:txBody>
      </p:sp>
      <p:grpSp>
        <p:nvGrpSpPr>
          <p:cNvPr id="9" name="Group 13"/>
          <p:cNvGrpSpPr>
            <a:grpSpLocks noGrp="1"/>
          </p:cNvGrpSpPr>
          <p:nvPr/>
        </p:nvGrpSpPr>
        <p:grpSpPr bwMode="auto">
          <a:xfrm>
            <a:off x="7956376" y="2924944"/>
            <a:ext cx="647055" cy="1038101"/>
            <a:chOff x="884" y="2478"/>
            <a:chExt cx="408" cy="725"/>
          </a:xfrm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884" y="2659"/>
              <a:ext cx="408" cy="544"/>
              <a:chOff x="884" y="2659"/>
              <a:chExt cx="408" cy="544"/>
            </a:xfrm>
          </p:grpSpPr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884" y="2931"/>
                <a:ext cx="22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1111" y="2931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1111" y="265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930" y="2750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020" y="2478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Obdélník 15"/>
          <p:cNvSpPr/>
          <p:nvPr/>
        </p:nvSpPr>
        <p:spPr>
          <a:xfrm>
            <a:off x="6012160" y="3284984"/>
            <a:ext cx="144016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ovéPole 17"/>
          <p:cNvSpPr txBox="1"/>
          <p:nvPr/>
        </p:nvSpPr>
        <p:spPr>
          <a:xfrm>
            <a:off x="6012160" y="328498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Systém</a:t>
            </a:r>
            <a:endParaRPr lang="en-US" sz="1000" dirty="0"/>
          </a:p>
        </p:txBody>
      </p: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4716016" y="2852936"/>
            <a:ext cx="647700" cy="1150938"/>
            <a:chOff x="884" y="2478"/>
            <a:chExt cx="408" cy="725"/>
          </a:xfrm>
        </p:grpSpPr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884" y="2659"/>
              <a:ext cx="408" cy="544"/>
              <a:chOff x="884" y="2659"/>
              <a:chExt cx="408" cy="544"/>
            </a:xfrm>
          </p:grpSpPr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 flipV="1">
                <a:off x="884" y="2931"/>
                <a:ext cx="22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1111" y="2931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 flipV="1">
                <a:off x="1111" y="265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>
                <a:off x="930" y="2750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1020" y="2478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6516216" y="3356992"/>
            <a:ext cx="864096" cy="4322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800" dirty="0"/>
              <a:t>Případ užití</a:t>
            </a:r>
          </a:p>
        </p:txBody>
      </p:sp>
      <p:cxnSp>
        <p:nvCxnSpPr>
          <p:cNvPr id="28" name="Přímá spojovací čára 27"/>
          <p:cNvCxnSpPr>
            <a:stCxn id="24" idx="0"/>
            <a:endCxn id="26" idx="2"/>
          </p:cNvCxnSpPr>
          <p:nvPr/>
        </p:nvCxnSpPr>
        <p:spPr>
          <a:xfrm rot="16200000" flipH="1">
            <a:off x="5795776" y="2852676"/>
            <a:ext cx="1041" cy="1439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stCxn id="26" idx="6"/>
            <a:endCxn id="14" idx="0"/>
          </p:cNvCxnSpPr>
          <p:nvPr/>
        </p:nvCxnSpPr>
        <p:spPr>
          <a:xfrm>
            <a:off x="7380312" y="3573115"/>
            <a:ext cx="936068" cy="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683849"/>
      </p:ext>
    </p:extLst>
  </p:cSld>
  <p:clrMapOvr>
    <a:masterClrMapping/>
  </p:clrMapOvr>
  <p:transition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620688"/>
            <a:ext cx="8229600" cy="633412"/>
          </a:xfrm>
        </p:spPr>
        <p:txBody>
          <a:bodyPr/>
          <a:lstStyle/>
          <a:p>
            <a:r>
              <a:rPr lang="cs-CZ" sz="2800" dirty="0"/>
              <a:t>Případy užití</a:t>
            </a:r>
            <a:r>
              <a:rPr lang="cs-CZ" sz="3200" dirty="0"/>
              <a:t> - </a:t>
            </a:r>
            <a:r>
              <a:rPr lang="cs-CZ" sz="3200" dirty="0" err="1"/>
              <a:t>scenář</a:t>
            </a:r>
            <a:endParaRPr lang="cs-CZ" sz="32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79387" y="1772816"/>
            <a:ext cx="8785225" cy="5327650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err="1"/>
              <a:t>Scenář</a:t>
            </a:r>
            <a:r>
              <a:rPr lang="cs-CZ" sz="2000" b="1" dirty="0"/>
              <a:t>, základní </a:t>
            </a:r>
            <a:r>
              <a:rPr lang="cs-CZ" sz="2000" b="1" dirty="0" err="1"/>
              <a:t>scenář</a:t>
            </a:r>
            <a:r>
              <a:rPr lang="cs-CZ" sz="2000" b="1" dirty="0"/>
              <a:t> - Případ užití: Realizace výrobního příkazu</a:t>
            </a:r>
          </a:p>
          <a:p>
            <a:pPr lvl="1">
              <a:buFontTx/>
              <a:buNone/>
            </a:pPr>
            <a:r>
              <a:rPr lang="cs-CZ" sz="2000" dirty="0"/>
              <a:t>KROK     Role	AKCE	</a:t>
            </a:r>
          </a:p>
          <a:p>
            <a:pPr lvl="1">
              <a:tabLst>
                <a:tab pos="1520825" algn="l"/>
              </a:tabLst>
            </a:pPr>
            <a:r>
              <a:rPr lang="cs-CZ" sz="1600" dirty="0"/>
              <a:t>1	Uživatel	mistr spustí volbu Výrobní příkaz		</a:t>
            </a:r>
          </a:p>
          <a:p>
            <a:pPr lvl="1"/>
            <a:r>
              <a:rPr lang="cs-CZ" sz="1600" dirty="0"/>
              <a:t>2         Systém	zobrazí formulář výrobního příkazu pro vstup dat</a:t>
            </a:r>
          </a:p>
          <a:p>
            <a:pPr lvl="1"/>
            <a:r>
              <a:rPr lang="cs-CZ" sz="1600" dirty="0"/>
              <a:t>3         Uživatel	mistr zadá detaily výrobního příkazu a spustí provedení</a:t>
            </a:r>
          </a:p>
          <a:p>
            <a:pPr lvl="1"/>
            <a:r>
              <a:rPr lang="cs-CZ" sz="1600" dirty="0"/>
              <a:t>4         Systém	zobrazí formuláře výrobního příkazu u skladníka a dělníka</a:t>
            </a:r>
          </a:p>
          <a:p>
            <a:pPr lvl="1"/>
            <a:r>
              <a:rPr lang="cs-CZ" sz="1600" dirty="0"/>
              <a:t>5         Uživatel	skladník1 vydá materiál, skladník2 vydá nářadí, dělník převezme</a:t>
            </a:r>
          </a:p>
          <a:p>
            <a:pPr lvl="1"/>
            <a:r>
              <a:rPr lang="cs-CZ" sz="1600" dirty="0"/>
              <a:t>6         Systém	čeká</a:t>
            </a:r>
          </a:p>
          <a:p>
            <a:pPr lvl="1"/>
            <a:r>
              <a:rPr lang="cs-CZ" sz="1600" dirty="0"/>
              <a:t>7         Uživatel	dělník zadá data o splnění výrobního příkazu a zašle do systému</a:t>
            </a:r>
          </a:p>
          <a:p>
            <a:pPr lvl="1"/>
            <a:r>
              <a:rPr lang="cs-CZ" sz="1600" dirty="0"/>
              <a:t>8         Systém	zobrazí formulář výrobního příkazu u mistra</a:t>
            </a:r>
          </a:p>
          <a:p>
            <a:pPr lvl="1"/>
            <a:r>
              <a:rPr lang="cs-CZ" sz="1600" dirty="0"/>
              <a:t>9         Uživatel	dělník vrátí nářadí, skladník 2 přebere a zavede data do systému</a:t>
            </a:r>
          </a:p>
          <a:p>
            <a:pPr lvl="1"/>
            <a:r>
              <a:rPr lang="cs-CZ" sz="1600" dirty="0"/>
              <a:t>10       Systém	nastaví formulář odevzdání výrobku u mistra</a:t>
            </a:r>
          </a:p>
          <a:p>
            <a:pPr lvl="1"/>
            <a:r>
              <a:rPr lang="cs-CZ" sz="1600" dirty="0"/>
              <a:t>11       Uživatel	mistr potvrdí splnění výrobního příkazu</a:t>
            </a:r>
          </a:p>
          <a:p>
            <a:pPr lvl="1"/>
            <a:r>
              <a:rPr lang="cs-CZ" sz="1600" dirty="0"/>
              <a:t>12       Systém	vytiskne list výrobního příkazu a uzavře formulář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DD3F0E-0925-41BB-AD14-56DA9594DC89}" type="slidenum">
              <a:rPr lang="cs-CZ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56762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sz="2800"/>
              <a:t>Aktéři</a:t>
            </a:r>
            <a:r>
              <a:rPr lang="cs-CZ" sz="320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95287" y="1771650"/>
            <a:ext cx="8353425" cy="5327650"/>
          </a:xfrm>
        </p:spPr>
        <p:txBody>
          <a:bodyPr/>
          <a:lstStyle/>
          <a:p>
            <a:r>
              <a:rPr lang="cs-CZ" sz="2000" dirty="0"/>
              <a:t>Aktér = role, ve které vystupuje uživatel v rámci jeho komunikace se systémem</a:t>
            </a:r>
          </a:p>
          <a:p>
            <a:r>
              <a:rPr lang="cs-CZ" sz="2000" dirty="0"/>
              <a:t>Př. Aktér= uživatelská role vůči systému</a:t>
            </a:r>
            <a:endParaRPr lang="cs-CZ" sz="2400" dirty="0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B167B-FBFC-4C54-A3D1-55E084F15A7D}" type="slidenum">
              <a:rPr lang="cs-CZ"/>
              <a:pPr/>
              <a:t>48</a:t>
            </a:fld>
            <a:endParaRPr lang="cs-CZ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4572000" y="2852738"/>
            <a:ext cx="2376264" cy="122433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Vytvořit </a:t>
            </a:r>
          </a:p>
          <a:p>
            <a:pPr algn="ctr"/>
            <a:r>
              <a:rPr lang="cs-CZ" dirty="0"/>
              <a:t> list výrobního příkazu</a:t>
            </a: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4572000" y="4365625"/>
            <a:ext cx="2592288" cy="129562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Přijmout nářadí </a:t>
            </a:r>
            <a:br>
              <a:rPr lang="cs-CZ" dirty="0"/>
            </a:br>
            <a:r>
              <a:rPr lang="cs-CZ" dirty="0"/>
              <a:t>zpět na sklad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03350" y="3500438"/>
            <a:ext cx="647700" cy="1150937"/>
            <a:chOff x="884" y="2478"/>
            <a:chExt cx="408" cy="725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884" y="2659"/>
              <a:ext cx="408" cy="544"/>
              <a:chOff x="884" y="2659"/>
              <a:chExt cx="408" cy="544"/>
            </a:xfrm>
          </p:grpSpPr>
          <p:sp>
            <p:nvSpPr>
              <p:cNvPr id="57350" name="Line 6"/>
              <p:cNvSpPr>
                <a:spLocks noChangeShapeType="1"/>
              </p:cNvSpPr>
              <p:nvPr/>
            </p:nvSpPr>
            <p:spPr bwMode="auto">
              <a:xfrm flipV="1">
                <a:off x="884" y="2931"/>
                <a:ext cx="22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1" name="Line 7"/>
              <p:cNvSpPr>
                <a:spLocks noChangeShapeType="1"/>
              </p:cNvSpPr>
              <p:nvPr/>
            </p:nvSpPr>
            <p:spPr bwMode="auto">
              <a:xfrm>
                <a:off x="1111" y="2931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2" name="Line 8"/>
              <p:cNvSpPr>
                <a:spLocks noChangeShapeType="1"/>
              </p:cNvSpPr>
              <p:nvPr/>
            </p:nvSpPr>
            <p:spPr bwMode="auto">
              <a:xfrm flipV="1">
                <a:off x="1111" y="265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3" name="Line 9"/>
              <p:cNvSpPr>
                <a:spLocks noChangeShapeType="1"/>
              </p:cNvSpPr>
              <p:nvPr/>
            </p:nvSpPr>
            <p:spPr bwMode="auto">
              <a:xfrm>
                <a:off x="930" y="2750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54" name="Oval 10"/>
            <p:cNvSpPr>
              <a:spLocks noChangeArrowheads="1"/>
            </p:cNvSpPr>
            <p:nvPr/>
          </p:nvSpPr>
          <p:spPr bwMode="auto">
            <a:xfrm>
              <a:off x="1020" y="2478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8" name="Line 14"/>
          <p:cNvSpPr>
            <a:spLocks noChangeShapeType="1"/>
          </p:cNvSpPr>
          <p:nvPr/>
        </p:nvSpPr>
        <p:spPr bwMode="auto">
          <a:xfrm flipV="1">
            <a:off x="2124075" y="3357563"/>
            <a:ext cx="2303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2195513" y="4508500"/>
            <a:ext cx="2232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4958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sz="2800"/>
              <a:t>Aktéři</a:t>
            </a:r>
            <a:r>
              <a:rPr lang="cs-CZ" sz="320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30952" y="1700213"/>
            <a:ext cx="8353425" cy="5327650"/>
          </a:xfrm>
        </p:spPr>
        <p:txBody>
          <a:bodyPr/>
          <a:lstStyle/>
          <a:p>
            <a:r>
              <a:rPr lang="cs-CZ" sz="2000" dirty="0"/>
              <a:t>Aktérem nemusí být nutně člověk, může to být např. externí systém </a:t>
            </a:r>
          </a:p>
          <a:p>
            <a:r>
              <a:rPr lang="cs-CZ" sz="2000" dirty="0"/>
              <a:t>Př. Aktér ve více rolích vůči systému</a:t>
            </a:r>
            <a:endParaRPr lang="cs-CZ" sz="2400" dirty="0"/>
          </a:p>
        </p:txBody>
      </p:sp>
      <p:sp>
        <p:nvSpPr>
          <p:cNvPr id="3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68D642-8A56-4271-9785-3B3087CBF2E2}" type="slidenum">
              <a:rPr lang="cs-CZ"/>
              <a:pPr/>
              <a:t>49</a:t>
            </a:fld>
            <a:endParaRPr lang="cs-CZ"/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2627313" y="2565400"/>
            <a:ext cx="1512887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Vytvořit výrobní</a:t>
            </a:r>
            <a:br>
              <a:rPr lang="cs-CZ" sz="1400" dirty="0"/>
            </a:br>
            <a:r>
              <a:rPr lang="cs-CZ" sz="1400" dirty="0"/>
              <a:t>příkaz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5650" y="3429000"/>
            <a:ext cx="647700" cy="1150938"/>
            <a:chOff x="884" y="2478"/>
            <a:chExt cx="408" cy="7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884" y="2659"/>
              <a:ext cx="408" cy="544"/>
              <a:chOff x="884" y="2659"/>
              <a:chExt cx="408" cy="544"/>
            </a:xfrm>
          </p:grpSpPr>
          <p:sp>
            <p:nvSpPr>
              <p:cNvPr id="67592" name="Line 8"/>
              <p:cNvSpPr>
                <a:spLocks noChangeShapeType="1"/>
              </p:cNvSpPr>
              <p:nvPr/>
            </p:nvSpPr>
            <p:spPr bwMode="auto">
              <a:xfrm flipV="1">
                <a:off x="884" y="2931"/>
                <a:ext cx="22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3" name="Line 9"/>
              <p:cNvSpPr>
                <a:spLocks noChangeShapeType="1"/>
              </p:cNvSpPr>
              <p:nvPr/>
            </p:nvSpPr>
            <p:spPr bwMode="auto">
              <a:xfrm>
                <a:off x="1111" y="2931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4" name="Line 10"/>
              <p:cNvSpPr>
                <a:spLocks noChangeShapeType="1"/>
              </p:cNvSpPr>
              <p:nvPr/>
            </p:nvSpPr>
            <p:spPr bwMode="auto">
              <a:xfrm flipV="1">
                <a:off x="1111" y="265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5" name="Line 11"/>
              <p:cNvSpPr>
                <a:spLocks noChangeShapeType="1"/>
              </p:cNvSpPr>
              <p:nvPr/>
            </p:nvSpPr>
            <p:spPr bwMode="auto">
              <a:xfrm>
                <a:off x="930" y="2750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596" name="Oval 12"/>
            <p:cNvSpPr>
              <a:spLocks noChangeArrowheads="1"/>
            </p:cNvSpPr>
            <p:nvPr/>
          </p:nvSpPr>
          <p:spPr bwMode="auto">
            <a:xfrm>
              <a:off x="1020" y="2478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98" name="Line 14"/>
          <p:cNvSpPr>
            <a:spLocks noChangeShapeType="1"/>
          </p:cNvSpPr>
          <p:nvPr/>
        </p:nvSpPr>
        <p:spPr bwMode="auto">
          <a:xfrm flipV="1">
            <a:off x="1547813" y="3141663"/>
            <a:ext cx="11525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1476375" y="4292600"/>
            <a:ext cx="12239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67625" y="3500438"/>
            <a:ext cx="647700" cy="1150937"/>
            <a:chOff x="884" y="2478"/>
            <a:chExt cx="408" cy="725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884" y="2659"/>
              <a:ext cx="408" cy="544"/>
              <a:chOff x="884" y="2659"/>
              <a:chExt cx="408" cy="544"/>
            </a:xfrm>
          </p:grpSpPr>
          <p:sp>
            <p:nvSpPr>
              <p:cNvPr id="67602" name="Line 18"/>
              <p:cNvSpPr>
                <a:spLocks noChangeShapeType="1"/>
              </p:cNvSpPr>
              <p:nvPr/>
            </p:nvSpPr>
            <p:spPr bwMode="auto">
              <a:xfrm flipV="1">
                <a:off x="884" y="2931"/>
                <a:ext cx="22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3" name="Line 19"/>
              <p:cNvSpPr>
                <a:spLocks noChangeShapeType="1"/>
              </p:cNvSpPr>
              <p:nvPr/>
            </p:nvSpPr>
            <p:spPr bwMode="auto">
              <a:xfrm>
                <a:off x="1111" y="2931"/>
                <a:ext cx="181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4" name="Line 20"/>
              <p:cNvSpPr>
                <a:spLocks noChangeShapeType="1"/>
              </p:cNvSpPr>
              <p:nvPr/>
            </p:nvSpPr>
            <p:spPr bwMode="auto">
              <a:xfrm flipV="1">
                <a:off x="1111" y="265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5" name="Line 21"/>
              <p:cNvSpPr>
                <a:spLocks noChangeShapeType="1"/>
              </p:cNvSpPr>
              <p:nvPr/>
            </p:nvSpPr>
            <p:spPr bwMode="auto">
              <a:xfrm>
                <a:off x="930" y="2750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606" name="Oval 22"/>
            <p:cNvSpPr>
              <a:spLocks noChangeArrowheads="1"/>
            </p:cNvSpPr>
            <p:nvPr/>
          </p:nvSpPr>
          <p:spPr bwMode="auto">
            <a:xfrm>
              <a:off x="1020" y="2478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1547813" y="393382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2627313" y="3573463"/>
            <a:ext cx="15128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Převzít výrobek</a:t>
            </a:r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2627313" y="4724400"/>
            <a:ext cx="1584325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Vést statistiku</a:t>
            </a:r>
          </a:p>
        </p:txBody>
      </p: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5148263" y="4652963"/>
            <a:ext cx="15827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Přidat stroj pro </a:t>
            </a:r>
            <a:br>
              <a:rPr lang="cs-CZ" sz="1400" dirty="0"/>
            </a:br>
            <a:r>
              <a:rPr lang="cs-CZ" sz="1400" dirty="0"/>
              <a:t>plán</a:t>
            </a:r>
          </a:p>
        </p:txBody>
      </p: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5148263" y="3573463"/>
            <a:ext cx="151130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Upravit kusovník</a:t>
            </a:r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5148263" y="2492375"/>
            <a:ext cx="1511300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/>
              <a:t>Zobrazit přehled</a:t>
            </a:r>
          </a:p>
          <a:p>
            <a:pPr algn="ctr"/>
            <a:r>
              <a:rPr lang="cs-CZ" sz="1400" dirty="0"/>
              <a:t>Výrobních příkazů</a:t>
            </a:r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H="1">
            <a:off x="6659563" y="3933825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 flipV="1">
            <a:off x="6732588" y="4149725"/>
            <a:ext cx="8636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>
            <a:off x="6659563" y="2924175"/>
            <a:ext cx="9366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85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5577"/>
            <a:ext cx="8001000" cy="546099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Model vs. Diagram (technický plán)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41512"/>
            <a:ext cx="432435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Model je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Zjednodušená reprezentace reality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Popis systému z jednoho úhlu pohledu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Abstrakce s konkrétním účelem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Proč modelujeme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Usnadnění úvah díky vyšší abstrakci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Lepší porozumění vytvářenému systému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Složitý systém není možné vnímat vcelku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Diagram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jeden pohled do modelu (1:N)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grafické znázornění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cs-CZ" sz="20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cs-CZ" sz="20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cs-CZ" sz="2000" dirty="0"/>
          </a:p>
        </p:txBody>
      </p:sp>
      <p:pic>
        <p:nvPicPr>
          <p:cNvPr id="512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3" y="1071563"/>
            <a:ext cx="2857500" cy="2219325"/>
          </a:xfr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44208" y="638132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522928-E51C-4C06-A3DD-CAFE982C4C99}" type="slidenum">
              <a:rPr lang="cs-CZ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9" name="Picture 10" descr="L:\franek\plan\1NP.png"/>
          <p:cNvPicPr>
            <a:picLocks noChangeAspect="1" noChangeArrowheads="1"/>
          </p:cNvPicPr>
          <p:nvPr/>
        </p:nvPicPr>
        <p:blipFill>
          <a:blip r:embed="rId3" cstate="print">
            <a:lum bright="-4000" contrast="100000"/>
          </a:blip>
          <a:srcRect/>
          <a:stretch>
            <a:fillRect/>
          </a:stretch>
        </p:blipFill>
        <p:spPr bwMode="auto">
          <a:xfrm>
            <a:off x="4429124" y="3387724"/>
            <a:ext cx="4152095" cy="3281635"/>
          </a:xfrm>
          <a:prstGeom prst="rect">
            <a:avLst/>
          </a:prstGeom>
          <a:solidFill>
            <a:schemeClr val="accent4">
              <a:alpha val="38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57622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00" y="-99391"/>
            <a:ext cx="8001000" cy="1216025"/>
          </a:xfrm>
        </p:spPr>
        <p:txBody>
          <a:bodyPr/>
          <a:lstStyle/>
          <a:p>
            <a:r>
              <a:rPr lang="cs-CZ" dirty="0"/>
              <a:t>UML diagram tříd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50</a:t>
            </a:fld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372743" y="1890636"/>
            <a:ext cx="1440160" cy="720080"/>
            <a:chOff x="251520" y="1268760"/>
            <a:chExt cx="1440160" cy="720080"/>
          </a:xfrm>
        </p:grpSpPr>
        <p:sp>
          <p:nvSpPr>
            <p:cNvPr id="6" name="Obdélník 5"/>
            <p:cNvSpPr/>
            <p:nvPr/>
          </p:nvSpPr>
          <p:spPr>
            <a:xfrm>
              <a:off x="251520" y="1268760"/>
              <a:ext cx="144016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95536" y="14847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Konzultant</a:t>
              </a:r>
              <a:endParaRPr lang="en-US" sz="1200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72743" y="3330796"/>
            <a:ext cx="1440160" cy="720080"/>
            <a:chOff x="251520" y="1268760"/>
            <a:chExt cx="1440160" cy="720080"/>
          </a:xfrm>
        </p:grpSpPr>
        <p:sp>
          <p:nvSpPr>
            <p:cNvPr id="10" name="Obdélník 9"/>
            <p:cNvSpPr/>
            <p:nvPr/>
          </p:nvSpPr>
          <p:spPr>
            <a:xfrm>
              <a:off x="251520" y="1268760"/>
              <a:ext cx="144016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95536" y="14847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Klient</a:t>
              </a:r>
              <a:endParaRPr lang="en-US" sz="1200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72743" y="4770956"/>
            <a:ext cx="1440160" cy="720080"/>
            <a:chOff x="251520" y="1268760"/>
            <a:chExt cx="1440160" cy="720080"/>
          </a:xfrm>
        </p:grpSpPr>
        <p:sp>
          <p:nvSpPr>
            <p:cNvPr id="13" name="Obdélník 12"/>
            <p:cNvSpPr/>
            <p:nvPr/>
          </p:nvSpPr>
          <p:spPr>
            <a:xfrm>
              <a:off x="251520" y="1268760"/>
              <a:ext cx="144016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95536" y="14847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Zpráva</a:t>
              </a:r>
              <a:endParaRPr lang="en-US" sz="1200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853463" y="1890636"/>
            <a:ext cx="1440160" cy="720080"/>
            <a:chOff x="251520" y="1268760"/>
            <a:chExt cx="1440160" cy="720080"/>
          </a:xfrm>
        </p:grpSpPr>
        <p:sp>
          <p:nvSpPr>
            <p:cNvPr id="16" name="Obdélník 15"/>
            <p:cNvSpPr/>
            <p:nvPr/>
          </p:nvSpPr>
          <p:spPr>
            <a:xfrm>
              <a:off x="251520" y="1268760"/>
              <a:ext cx="144016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95536" y="14847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Projekt</a:t>
              </a:r>
              <a:endParaRPr lang="en-US" sz="12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6853463" y="3330796"/>
            <a:ext cx="1440160" cy="720080"/>
            <a:chOff x="251520" y="1268760"/>
            <a:chExt cx="1440160" cy="720080"/>
          </a:xfrm>
        </p:grpSpPr>
        <p:sp>
          <p:nvSpPr>
            <p:cNvPr id="19" name="Obdélník 18"/>
            <p:cNvSpPr/>
            <p:nvPr/>
          </p:nvSpPr>
          <p:spPr>
            <a:xfrm>
              <a:off x="251520" y="1268760"/>
              <a:ext cx="144016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395536" y="14847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Nabídka</a:t>
              </a:r>
              <a:endParaRPr lang="en-US" sz="1200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6853463" y="4770956"/>
            <a:ext cx="1440160" cy="720080"/>
            <a:chOff x="251520" y="1268760"/>
            <a:chExt cx="1440160" cy="720080"/>
          </a:xfrm>
        </p:grpSpPr>
        <p:sp>
          <p:nvSpPr>
            <p:cNvPr id="22" name="Obdélník 21"/>
            <p:cNvSpPr/>
            <p:nvPr/>
          </p:nvSpPr>
          <p:spPr>
            <a:xfrm>
              <a:off x="251520" y="1268760"/>
              <a:ext cx="144016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95536" y="14847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Data</a:t>
              </a:r>
              <a:endParaRPr lang="en-US" sz="1200" dirty="0"/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3397079" y="17966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pracuje na</a:t>
            </a:r>
            <a:endParaRPr lang="en-US" dirty="0"/>
          </a:p>
        </p:txBody>
      </p:sp>
      <p:cxnSp>
        <p:nvCxnSpPr>
          <p:cNvPr id="28" name="Přímá spojovací čára 27"/>
          <p:cNvCxnSpPr>
            <a:stCxn id="10" idx="3"/>
            <a:endCxn id="19" idx="1"/>
          </p:cNvCxnSpPr>
          <p:nvPr/>
        </p:nvCxnSpPr>
        <p:spPr>
          <a:xfrm>
            <a:off x="1812903" y="3690836"/>
            <a:ext cx="504056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1812903" y="5203004"/>
            <a:ext cx="504056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stCxn id="6" idx="2"/>
            <a:endCxn id="10" idx="0"/>
          </p:cNvCxnSpPr>
          <p:nvPr/>
        </p:nvCxnSpPr>
        <p:spPr>
          <a:xfrm rot="5400000">
            <a:off x="732783" y="2970756"/>
            <a:ext cx="72008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stCxn id="10" idx="2"/>
            <a:endCxn id="13" idx="0"/>
          </p:cNvCxnSpPr>
          <p:nvPr/>
        </p:nvCxnSpPr>
        <p:spPr>
          <a:xfrm rot="5400000">
            <a:off x="732783" y="4410916"/>
            <a:ext cx="720080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stCxn id="16" idx="2"/>
            <a:endCxn id="19" idx="0"/>
          </p:cNvCxnSpPr>
          <p:nvPr/>
        </p:nvCxnSpPr>
        <p:spPr>
          <a:xfrm rot="5400000">
            <a:off x="7213503" y="2970756"/>
            <a:ext cx="720080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>
            <a:stCxn id="19" idx="2"/>
            <a:endCxn id="22" idx="0"/>
          </p:cNvCxnSpPr>
          <p:nvPr/>
        </p:nvCxnSpPr>
        <p:spPr>
          <a:xfrm rot="5400000">
            <a:off x="7213503" y="4410916"/>
            <a:ext cx="720080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>
            <a:stCxn id="6" idx="3"/>
            <a:endCxn id="19" idx="1"/>
          </p:cNvCxnSpPr>
          <p:nvPr/>
        </p:nvCxnSpPr>
        <p:spPr>
          <a:xfrm>
            <a:off x="1812903" y="2250676"/>
            <a:ext cx="5040560" cy="144016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3469087" y="32587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čte</a:t>
            </a:r>
            <a:endParaRPr lang="en-US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3541095" y="47709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figuruje v</a:t>
            </a:r>
            <a:endParaRPr lang="en-US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1164831" y="41948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předkládá se</a:t>
            </a:r>
            <a:endParaRPr lang="en-US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1164831" y="27547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obsluhuje</a:t>
            </a:r>
            <a:endParaRPr lang="en-US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989367" y="42669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figuruje v</a:t>
            </a:r>
            <a:endParaRPr lang="en-US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5989367" y="27547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vede k</a:t>
            </a:r>
            <a:endParaRPr lang="en-US" dirty="0"/>
          </a:p>
        </p:txBody>
      </p:sp>
      <p:cxnSp>
        <p:nvCxnSpPr>
          <p:cNvPr id="48" name="Přímá spojovací šipka 47"/>
          <p:cNvCxnSpPr/>
          <p:nvPr/>
        </p:nvCxnSpPr>
        <p:spPr>
          <a:xfrm rot="5400000" flipH="1" flipV="1">
            <a:off x="5629327" y="2250676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1812903" y="2250676"/>
            <a:ext cx="504056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732783" y="2610716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028927" y="2029715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028927" y="2394692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7573543" y="2970756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7573543" y="4122884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1884911" y="4842964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732783" y="4050876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6421415" y="196264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588767" y="304276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588767" y="448292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6349407" y="4914972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7573543" y="4554932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7645551" y="2610716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6349407" y="3474812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1..*</a:t>
            </a:r>
            <a:endParaRPr lang="en-US" sz="10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395536" y="624522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Schmuller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24038"/>
      </p:ext>
    </p:extLst>
  </p:cSld>
  <p:clrMapOvr>
    <a:masterClrMapping/>
  </p:clrMapOvr>
  <p:transition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Vztahy mezi třídami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000125"/>
            <a:ext cx="8280400" cy="532923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000" dirty="0"/>
              <a:t>Diagram tříd zobrazuje strukturu a vztahy mezi objektovými třídami navrhovaného IS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Agregace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jedna třída je částí druhé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Kompozice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agregace, kdy podřízený objekt nemůže existovat samostatně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Asociace - násobnost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znázorňuje vztahy mezi jednou či více třídami (1 ku 1, </a:t>
            </a:r>
            <a:r>
              <a:rPr lang="cs-CZ" sz="1800" dirty="0" err="1"/>
              <a:t>1</a:t>
            </a:r>
            <a:r>
              <a:rPr lang="cs-CZ" sz="1800" dirty="0"/>
              <a:t> k mnoha, …)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Generalizace (dědění)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vztah mezi obecnou třídou (super </a:t>
            </a:r>
            <a:r>
              <a:rPr lang="cs-CZ" sz="1800" dirty="0" err="1"/>
              <a:t>class</a:t>
            </a:r>
            <a:r>
              <a:rPr lang="cs-CZ" sz="1800" dirty="0"/>
              <a:t> resp. </a:t>
            </a:r>
            <a:r>
              <a:rPr lang="cs-CZ" sz="1800" dirty="0" err="1"/>
              <a:t>parent</a:t>
            </a:r>
            <a:r>
              <a:rPr lang="cs-CZ" sz="1800" dirty="0"/>
              <a:t>) a  jejími potomky (</a:t>
            </a:r>
            <a:r>
              <a:rPr lang="cs-CZ" sz="1800" dirty="0" err="1"/>
              <a:t>subclass</a:t>
            </a:r>
            <a:r>
              <a:rPr lang="cs-CZ" sz="1800" dirty="0"/>
              <a:t> resp. </a:t>
            </a:r>
            <a:r>
              <a:rPr lang="cs-CZ" sz="1800" dirty="0" err="1"/>
              <a:t>child</a:t>
            </a:r>
            <a:r>
              <a:rPr lang="cs-CZ" sz="1800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dědí se všechny vlastnosti tj. atributy, relace, operace a omezení)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Specializace (opak generalizace)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Abstraktní třída </a:t>
            </a:r>
            <a:r>
              <a:rPr lang="cs-CZ" sz="2000" dirty="0"/>
              <a:t>(zvláštní třída bez konkrétní instance, zobecnění)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Polymorfismus </a:t>
            </a:r>
            <a:r>
              <a:rPr lang="cs-CZ" sz="2000" dirty="0"/>
              <a:t>(některé objekty mají totožná rozhraní realizovaná pomocí operací, ale metody, které se skrývají za těmito operacemi, jsou rozdílné)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Asociační třídy</a:t>
            </a:r>
            <a:r>
              <a:rPr lang="cs-CZ" sz="2000" dirty="0"/>
              <a:t> (typ vazby mnoha ku mnoha)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B28BC2-B338-416A-AD64-7569242703D1}" type="slidenum">
              <a:rPr lang="cs-CZ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85764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Odvozené třídy a kompozice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Projektování IS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52</a:t>
            </a:fld>
            <a:endParaRPr lang="cs-CZ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022" y="1788515"/>
            <a:ext cx="5361955" cy="506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3989299"/>
      </p:ext>
    </p:extLst>
  </p:cSld>
  <p:clrMapOvr>
    <a:masterClrMapping/>
  </p:clrMapOvr>
  <p:transition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Diagram aktivit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Znázorňuje vztahy mezi aktivitami a aktéry</a:t>
            </a:r>
          </a:p>
          <a:p>
            <a:r>
              <a:rPr lang="cs-CZ" dirty="0"/>
              <a:t>Bere do úvahy objekty – předměty, se kterými aktéři v rámci aktivit pracují</a:t>
            </a:r>
          </a:p>
          <a:p>
            <a:r>
              <a:rPr lang="cs-CZ" dirty="0"/>
              <a:t>Plavební dráhy (swimlanes)</a:t>
            </a:r>
          </a:p>
          <a:p>
            <a:r>
              <a:rPr lang="cs-CZ" dirty="0"/>
              <a:t>Manipulované objekty se umísťují do plavebních drah nebo na jejich rozhraní</a:t>
            </a:r>
          </a:p>
          <a:p>
            <a:r>
              <a:rPr lang="cs-CZ" dirty="0"/>
              <a:t>Záznamy spojování a větvení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03426"/>
      </p:ext>
    </p:extLst>
  </p:cSld>
  <p:clrMapOvr>
    <a:masterClrMapping/>
  </p:clrMapOvr>
  <p:transition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UML diagram aktivit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145" y="572127"/>
            <a:ext cx="416649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774509"/>
      </p:ext>
    </p:extLst>
  </p:cSld>
  <p:clrMapOvr>
    <a:masterClrMapping/>
  </p:clrMapOvr>
  <p:transition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Sekvenční diagramy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Mají nejblíže k programátorskému popsání v objektovém přístupu</a:t>
            </a:r>
          </a:p>
          <a:p>
            <a:r>
              <a:rPr lang="cs-CZ" dirty="0"/>
              <a:t>Svisle – činnosti </a:t>
            </a:r>
          </a:p>
          <a:p>
            <a:r>
              <a:rPr lang="cs-CZ" dirty="0"/>
              <a:t>Vodorovně – zprávy</a:t>
            </a:r>
          </a:p>
          <a:p>
            <a:pPr lvl="1"/>
            <a:r>
              <a:rPr lang="cs-CZ" dirty="0"/>
              <a:t>Zprávy synchronní – musí na sebe navazovat – nová začne po ukončení nějaké sekvence (činnosti)</a:t>
            </a:r>
          </a:p>
          <a:p>
            <a:pPr lvl="1"/>
            <a:r>
              <a:rPr lang="cs-CZ" dirty="0"/>
              <a:t>Zprávy asynchronní – zpráva je poslána a vysílající činnost může pokračovat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759807"/>
      </p:ext>
    </p:extLst>
  </p:cSld>
  <p:clrMapOvr>
    <a:masterClrMapping/>
  </p:clrMapOvr>
  <p:transition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UML sekvenční diagram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Projektování IS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56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78575"/>
            <a:ext cx="6242075" cy="51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95770"/>
      </p:ext>
    </p:extLst>
  </p:cSld>
  <p:clrMapOvr>
    <a:masterClrMapping/>
  </p:clrMapOvr>
  <p:transition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/>
              <a:t>Děkuji za pozornost.</a:t>
            </a:r>
          </a:p>
          <a:p>
            <a:r>
              <a:rPr lang="cs-CZ" sz="3200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84259345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Modely nejsou samospasitelné</a:t>
            </a:r>
          </a:p>
          <a:p>
            <a:r>
              <a:rPr lang="cs-CZ" sz="2400" dirty="0"/>
              <a:t>Výhody:</a:t>
            </a:r>
          </a:p>
          <a:p>
            <a:pPr lvl="1"/>
            <a:r>
              <a:rPr lang="cs-CZ" sz="2000" dirty="0"/>
              <a:t>Můžeme si ověřit naše rozhodnutí</a:t>
            </a:r>
          </a:p>
          <a:p>
            <a:pPr lvl="1"/>
            <a:r>
              <a:rPr lang="cs-CZ" sz="2000" dirty="0"/>
              <a:t>Můžeme simulovat důsledky změn</a:t>
            </a:r>
          </a:p>
          <a:p>
            <a:pPr lvl="1"/>
            <a:r>
              <a:rPr lang="cs-CZ" sz="2000" dirty="0"/>
              <a:t>Můžeme dnes dokonce simulovat on line</a:t>
            </a:r>
          </a:p>
          <a:p>
            <a:r>
              <a:rPr lang="cs-CZ" sz="2400" dirty="0"/>
              <a:t>Základní rizika:</a:t>
            </a:r>
          </a:p>
          <a:p>
            <a:pPr lvl="1"/>
            <a:r>
              <a:rPr lang="cs-CZ" sz="2000" dirty="0"/>
              <a:t>Hodnota modelu je omezena souladem modelu s realitou</a:t>
            </a:r>
          </a:p>
          <a:p>
            <a:pPr lvl="2"/>
            <a:r>
              <a:rPr lang="cs-CZ" sz="1800" dirty="0"/>
              <a:t>Příliš „napasované“ – </a:t>
            </a:r>
            <a:r>
              <a:rPr lang="cs-CZ" sz="1800" dirty="0" err="1"/>
              <a:t>overfitted</a:t>
            </a:r>
            <a:r>
              <a:rPr lang="cs-CZ" sz="1800" dirty="0"/>
              <a:t> – nelze použít obecněji</a:t>
            </a:r>
          </a:p>
          <a:p>
            <a:pPr lvl="2"/>
            <a:r>
              <a:rPr lang="cs-CZ" sz="1800" dirty="0"/>
              <a:t>Málo „ napasované“ – </a:t>
            </a:r>
            <a:r>
              <a:rPr lang="cs-CZ" sz="1800" dirty="0" err="1"/>
              <a:t>underfitted</a:t>
            </a:r>
            <a:r>
              <a:rPr lang="cs-CZ" sz="1800" dirty="0"/>
              <a:t> – </a:t>
            </a:r>
            <a:r>
              <a:rPr lang="cs-CZ" sz="1800"/>
              <a:t>neúnosná zjednodušení</a:t>
            </a:r>
            <a:endParaRPr lang="cs-CZ" sz="1800" dirty="0"/>
          </a:p>
          <a:p>
            <a:pPr lvl="2"/>
            <a:r>
              <a:rPr lang="cs-CZ" sz="1800" dirty="0"/>
              <a:t>Přílišná obecnost referenčních modelů</a:t>
            </a:r>
          </a:p>
          <a:p>
            <a:pPr lvl="2"/>
            <a:r>
              <a:rPr lang="cs-CZ" sz="1800" dirty="0"/>
              <a:t>Některé nástroje lze použít pouze pro určité SW systémy</a:t>
            </a:r>
          </a:p>
          <a:p>
            <a:pPr lvl="2"/>
            <a:r>
              <a:rPr lang="cs-CZ" sz="1800" dirty="0"/>
              <a:t>Nesprávný výběr problémové oblasti  - domény</a:t>
            </a:r>
            <a:endParaRPr lang="en-US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412518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 modelování v rámci 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Objektem zkoumání jsou</a:t>
            </a:r>
          </a:p>
          <a:p>
            <a:pPr lvl="1"/>
            <a:r>
              <a:rPr lang="cs-CZ" dirty="0"/>
              <a:t>procesy v podniku (procesní modelování)</a:t>
            </a:r>
          </a:p>
          <a:p>
            <a:pPr lvl="1"/>
            <a:r>
              <a:rPr lang="cs-CZ" dirty="0"/>
              <a:t>tok hodnot (hodnotové modelování)</a:t>
            </a:r>
          </a:p>
          <a:p>
            <a:r>
              <a:rPr lang="cs-CZ" dirty="0"/>
              <a:t>Výsledkem zkoumání je model procesu (toku) v různých stádiích jejich existence</a:t>
            </a:r>
          </a:p>
          <a:p>
            <a:pPr lvl="1"/>
            <a:r>
              <a:rPr lang="cs-CZ" dirty="0"/>
              <a:t>Současný nebo minulý stav – deskriptivní model</a:t>
            </a:r>
          </a:p>
          <a:p>
            <a:pPr lvl="1"/>
            <a:r>
              <a:rPr lang="cs-CZ" dirty="0"/>
              <a:t>Projektovaný stav – normativní model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264470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Domény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4C78-7365-4D9C-A117-CACBCDC186E8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184576" cy="40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39552" y="580526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přeloženo z Hrubý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281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doméně, doménové jazyky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38" y="1866900"/>
            <a:ext cx="4733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9552" y="580526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přeloženo z Hrubý</a:t>
            </a:r>
            <a:endParaRPr lang="en-US" dirty="0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2411760" y="364502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95536" y="24208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Jazyk domény</a:t>
            </a:r>
            <a:endParaRPr lang="en-US" dirty="0"/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1547664" y="2636912"/>
            <a:ext cx="936104" cy="64807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59381"/>
      </p:ext>
    </p:extLst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1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E3CFB722-539F-42ED-BBBD-F7C4D348D030}" vid="{D7229444-53EE-4975-BF99-8AB22657DB66}"/>
    </a:ext>
  </a:extLst>
</a:theme>
</file>

<file path=ppt/theme/theme3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projektování</Template>
  <TotalTime>401</TotalTime>
  <Words>2150</Words>
  <Application>Microsoft Office PowerPoint</Application>
  <PresentationFormat>Předvádění na obrazovce (4:3)</PresentationFormat>
  <Paragraphs>494</Paragraphs>
  <Slides>57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6" baseType="lpstr">
      <vt:lpstr>Arial</vt:lpstr>
      <vt:lpstr>Calibri</vt:lpstr>
      <vt:lpstr>Times New Roman</vt:lpstr>
      <vt:lpstr>Verdana</vt:lpstr>
      <vt:lpstr>Wingdings</vt:lpstr>
      <vt:lpstr>Vlastní návrh</vt:lpstr>
      <vt:lpstr>Motiv1</vt:lpstr>
      <vt:lpstr>Profil</vt:lpstr>
      <vt:lpstr>Visio</vt:lpstr>
      <vt:lpstr>Projektování informačních systémů 10</vt:lpstr>
      <vt:lpstr>Základní pojmy -opakování</vt:lpstr>
      <vt:lpstr>Modelování</vt:lpstr>
      <vt:lpstr>Modelování podstata</vt:lpstr>
      <vt:lpstr>Model vs. Diagram (technický plán)</vt:lpstr>
      <vt:lpstr>Omezení</vt:lpstr>
      <vt:lpstr>Princip  modelování v rámci IS</vt:lpstr>
      <vt:lpstr>Domény</vt:lpstr>
      <vt:lpstr>Vývoj v doméně, doménové jazyky</vt:lpstr>
      <vt:lpstr>Ontologie</vt:lpstr>
      <vt:lpstr>Ontologie</vt:lpstr>
      <vt:lpstr>Trojí účel ontologií</vt:lpstr>
      <vt:lpstr>Příklad grafické ontologie – Hrubý a REA</vt:lpstr>
      <vt:lpstr>Další – negrafická forma ontologie:   OWL</vt:lpstr>
      <vt:lpstr>Požadavky na přesnost ontologií se různí dle účelu použití</vt:lpstr>
      <vt:lpstr>Od metodologie k notaci v modelování</vt:lpstr>
      <vt:lpstr>Základní typy procesních modelů</vt:lpstr>
      <vt:lpstr>Co popisují procesní modely?</vt:lpstr>
      <vt:lpstr>Modelování pomocí obchodních vzorů (Businesss patterns)</vt:lpstr>
      <vt:lpstr>Obchodní vzory</vt:lpstr>
      <vt:lpstr>Vzor (pattern)</vt:lpstr>
      <vt:lpstr>Použití vzorů</vt:lpstr>
      <vt:lpstr>Základy praktického procesního modelování</vt:lpstr>
      <vt:lpstr>Model struktury</vt:lpstr>
      <vt:lpstr>Příklad diagramu hierarchie procesů</vt:lpstr>
      <vt:lpstr>Model procesu</vt:lpstr>
      <vt:lpstr>Standardy</vt:lpstr>
      <vt:lpstr>Business process management</vt:lpstr>
      <vt:lpstr>Fáze BPM (životní cyklus)</vt:lpstr>
      <vt:lpstr>Prezentace aplikace PowerPoint</vt:lpstr>
      <vt:lpstr>Workflow management coalition WfMC</vt:lpstr>
      <vt:lpstr>IDEF</vt:lpstr>
      <vt:lpstr>IDEF0</vt:lpstr>
      <vt:lpstr>IDEF0 – ICOM (input, control, output, mechanism)</vt:lpstr>
      <vt:lpstr>IDEF1 a IDEF1X</vt:lpstr>
      <vt:lpstr>IDEF3</vt:lpstr>
      <vt:lpstr>Příklad</vt:lpstr>
      <vt:lpstr>IDEF3 pokr.</vt:lpstr>
      <vt:lpstr>Prezentace aplikace PowerPoint</vt:lpstr>
      <vt:lpstr>Petriho síť </vt:lpstr>
      <vt:lpstr>YAWL</vt:lpstr>
      <vt:lpstr>Co je to UML</vt:lpstr>
      <vt:lpstr>UML diagramy</vt:lpstr>
      <vt:lpstr>Postup analytických prací – modelovací techniky</vt:lpstr>
      <vt:lpstr>Případy užití - úvod</vt:lpstr>
      <vt:lpstr>UML Use case</vt:lpstr>
      <vt:lpstr>Případy užití - scenář</vt:lpstr>
      <vt:lpstr>Aktéři </vt:lpstr>
      <vt:lpstr>Aktéři </vt:lpstr>
      <vt:lpstr>UML diagram tříd</vt:lpstr>
      <vt:lpstr>Vztahy mezi třídami</vt:lpstr>
      <vt:lpstr>Odvozené třídy a kompozice</vt:lpstr>
      <vt:lpstr>Diagram aktivit</vt:lpstr>
      <vt:lpstr>UML diagram aktivit</vt:lpstr>
      <vt:lpstr>Sekvenční diagramy</vt:lpstr>
      <vt:lpstr>UML sekvenční diagram</vt:lpstr>
      <vt:lpstr>Prezentace aplikace PowerPoint</vt:lpstr>
    </vt:vector>
  </TitlesOfParts>
  <Company>OPF SU Karviná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informačních systémů 10</dc:title>
  <dc:creator>Roman Šperka</dc:creator>
  <cp:lastModifiedBy>Roman Šperka</cp:lastModifiedBy>
  <cp:revision>176</cp:revision>
  <cp:lastPrinted>2013-02-12T08:20:14Z</cp:lastPrinted>
  <dcterms:created xsi:type="dcterms:W3CDTF">2006-12-01T12:12:29Z</dcterms:created>
  <dcterms:modified xsi:type="dcterms:W3CDTF">2019-04-13T08:20:47Z</dcterms:modified>
</cp:coreProperties>
</file>