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9" r:id="rId3"/>
    <p:sldId id="270" r:id="rId4"/>
    <p:sldId id="271" r:id="rId5"/>
    <p:sldId id="272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A1D2EA6-B40C-45EC-AA25-E6AE7A1CC327}">
          <p14:sldIdLst>
            <p14:sldId id="256"/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https://www.citethisforme.com/bibliographies/9314c686-8009-4f9b-8f6c-64cb65c43978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effectLst/>
              </a:rPr>
              <a:t>Laudon, K.C. and Laudon, J.P. (2018) </a:t>
            </a:r>
            <a:r>
              <a:rPr lang="en-GB" i="1" dirty="0">
                <a:effectLst/>
              </a:rPr>
              <a:t>Management information systems: Managing the digital firm</a:t>
            </a:r>
            <a:r>
              <a:rPr lang="en-GB" dirty="0">
                <a:effectLst/>
              </a:rPr>
              <a:t>. New York: Pearson. </a:t>
            </a:r>
            <a:endParaRPr lang="cs-CZ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effectLst/>
              </a:rPr>
              <a:t>Laudon, K. C., &amp; Laudon, J. P. (2018). </a:t>
            </a:r>
            <a:r>
              <a:rPr lang="en-GB" i="1" dirty="0">
                <a:effectLst/>
              </a:rPr>
              <a:t>Management information systems: Managing the digital firm</a:t>
            </a:r>
            <a:r>
              <a:rPr lang="en-GB" dirty="0">
                <a:effectLst/>
              </a:rPr>
              <a:t>. Pearson.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effectLst/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036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244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024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48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01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 a další formální náležitosti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citaci knihy s názvem „Management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managing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z roku 2018 autorů Laudona a Laudonové. Použijte citační normu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harvard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Následně proveďte to samé, ale využijte citační normu APA7.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1/4</a:t>
            </a:r>
          </a:p>
        </p:txBody>
      </p:sp>
    </p:spTree>
    <p:extLst>
      <p:ext uri="{BB962C8B-B14F-4D97-AF65-F5344CB8AC3E}">
        <p14:creationId xmlns:p14="http://schemas.microsoft.com/office/powerpoint/2010/main" val="2739980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1 - řešení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2/4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1777102-BF5D-4949-8537-E557B7A341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347614"/>
            <a:ext cx="7858125" cy="1114425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5D1F6475-9FB5-4A69-83FB-009E3F4788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961" y="2859782"/>
            <a:ext cx="78867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139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792088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Vyhledejte dva libovolné internetové zdroje a vytvořte citace těchto zdrojů s využitím citačních norem 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harvard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APA7.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3/4</a:t>
            </a:r>
          </a:p>
        </p:txBody>
      </p:sp>
    </p:spTree>
    <p:extLst>
      <p:ext uri="{BB962C8B-B14F-4D97-AF65-F5344CB8AC3E}">
        <p14:creationId xmlns:p14="http://schemas.microsoft.com/office/powerpoint/2010/main" val="2025196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792088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využitím internetu vyhledejte informace k správné tvorbě úvodu a závěru. Dohledané literární </a:t>
            </a:r>
            <a:r>
              <a:rPr lang="cs-CZ" altLang="cs-CZ" sz="4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citujte 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stylem 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harvard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5256584" cy="507703"/>
          </a:xfrm>
        </p:spPr>
        <p:txBody>
          <a:bodyPr/>
          <a:lstStyle/>
          <a:p>
            <a:r>
              <a:rPr lang="cs-CZ" b="1" dirty="0"/>
              <a:t>Příklad č. 3 – skupinová práce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3/4</a:t>
            </a:r>
          </a:p>
        </p:txBody>
      </p:sp>
    </p:spTree>
    <p:extLst>
      <p:ext uri="{BB962C8B-B14F-4D97-AF65-F5344CB8AC3E}">
        <p14:creationId xmlns:p14="http://schemas.microsoft.com/office/powerpoint/2010/main" val="234772479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8027</TotalTime>
  <Words>196</Words>
  <Application>Microsoft Office PowerPoint</Application>
  <PresentationFormat>Předvádění na obrazovce (16:9)</PresentationFormat>
  <Paragraphs>25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SLU</vt:lpstr>
      <vt:lpstr>Seminář 01 </vt:lpstr>
      <vt:lpstr>Příklad č. 1</vt:lpstr>
      <vt:lpstr>Příklad č. 1 - řešení</vt:lpstr>
      <vt:lpstr>Příklad č. 2</vt:lpstr>
      <vt:lpstr>Příklad č. 3 – skupinová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hal0006</cp:lastModifiedBy>
  <cp:revision>181</cp:revision>
  <dcterms:created xsi:type="dcterms:W3CDTF">2016-07-06T15:42:34Z</dcterms:created>
  <dcterms:modified xsi:type="dcterms:W3CDTF">2023-02-20T11:53:03Z</dcterms:modified>
</cp:coreProperties>
</file>