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7" r:id="rId3"/>
    <p:sldId id="322" r:id="rId4"/>
    <p:sldId id="339" r:id="rId5"/>
    <p:sldId id="345" r:id="rId6"/>
    <p:sldId id="348" r:id="rId7"/>
    <p:sldId id="347" r:id="rId8"/>
    <p:sldId id="346" r:id="rId9"/>
    <p:sldId id="327" r:id="rId10"/>
    <p:sldId id="277" r:id="rId11"/>
    <p:sldId id="335" r:id="rId12"/>
    <p:sldId id="336" r:id="rId13"/>
    <p:sldId id="324" r:id="rId14"/>
    <p:sldId id="323" r:id="rId15"/>
    <p:sldId id="328" r:id="rId16"/>
    <p:sldId id="350" r:id="rId17"/>
    <p:sldId id="329" r:id="rId18"/>
    <p:sldId id="330" r:id="rId19"/>
    <p:sldId id="282" r:id="rId20"/>
    <p:sldId id="325" r:id="rId21"/>
    <p:sldId id="296" r:id="rId22"/>
    <p:sldId id="340" r:id="rId23"/>
    <p:sldId id="349" r:id="rId24"/>
    <p:sldId id="341" r:id="rId25"/>
    <p:sldId id="342" r:id="rId26"/>
    <p:sldId id="343" r:id="rId27"/>
    <p:sldId id="263" r:id="rId2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B905D1-999E-4D98-A08A-B1E1579D4694}" v="14" dt="2024-05-06T09:32:49.1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97" autoAdjust="0"/>
  </p:normalViewPr>
  <p:slideViewPr>
    <p:cSldViewPr>
      <p:cViewPr varScale="1">
        <p:scale>
          <a:sx n="117" d="100"/>
          <a:sy n="117" d="100"/>
        </p:scale>
        <p:origin x="900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Halaška" userId="cb557ec6-e0e1-4a0a-936e-46d8b3c92521" providerId="ADAL" clId="{BA00BCA5-D665-4021-BD82-856A07404F44}"/>
    <pc:docChg chg="undo custSel addSld delSld modSld sldOrd">
      <pc:chgData name="Michal Halaška" userId="cb557ec6-e0e1-4a0a-936e-46d8b3c92521" providerId="ADAL" clId="{BA00BCA5-D665-4021-BD82-856A07404F44}" dt="2024-05-06T20:06:10.142" v="2713"/>
      <pc:docMkLst>
        <pc:docMk/>
      </pc:docMkLst>
      <pc:sldChg chg="modSp mod">
        <pc:chgData name="Michal Halaška" userId="cb557ec6-e0e1-4a0a-936e-46d8b3c92521" providerId="ADAL" clId="{BA00BCA5-D665-4021-BD82-856A07404F44}" dt="2024-05-06T20:06:10.142" v="2713"/>
        <pc:sldMkLst>
          <pc:docMk/>
          <pc:sldMk cId="4053345215" sldId="263"/>
        </pc:sldMkLst>
        <pc:spChg chg="mod">
          <ac:chgData name="Michal Halaška" userId="cb557ec6-e0e1-4a0a-936e-46d8b3c92521" providerId="ADAL" clId="{BA00BCA5-D665-4021-BD82-856A07404F44}" dt="2024-05-06T20:06:10.142" v="2713"/>
          <ac:spMkLst>
            <pc:docMk/>
            <pc:sldMk cId="4053345215" sldId="263"/>
            <ac:spMk id="3" creationId="{00000000-0000-0000-0000-000000000000}"/>
          </ac:spMkLst>
        </pc:spChg>
      </pc:sldChg>
      <pc:sldChg chg="modSp mod">
        <pc:chgData name="Michal Halaška" userId="cb557ec6-e0e1-4a0a-936e-46d8b3c92521" providerId="ADAL" clId="{BA00BCA5-D665-4021-BD82-856A07404F44}" dt="2024-05-06T20:04:16.825" v="2627" actId="20577"/>
        <pc:sldMkLst>
          <pc:docMk/>
          <pc:sldMk cId="3469144025" sldId="277"/>
        </pc:sldMkLst>
        <pc:spChg chg="mod">
          <ac:chgData name="Michal Halaška" userId="cb557ec6-e0e1-4a0a-936e-46d8b3c92521" providerId="ADAL" clId="{BA00BCA5-D665-4021-BD82-856A07404F44}" dt="2024-05-06T20:04:16.825" v="2627" actId="20577"/>
          <ac:spMkLst>
            <pc:docMk/>
            <pc:sldMk cId="3469144025" sldId="277"/>
            <ac:spMk id="8" creationId="{00000000-0000-0000-0000-000000000000}"/>
          </ac:spMkLst>
        </pc:spChg>
        <pc:spChg chg="mod">
          <ac:chgData name="Michal Halaška" userId="cb557ec6-e0e1-4a0a-936e-46d8b3c92521" providerId="ADAL" clId="{BA00BCA5-D665-4021-BD82-856A07404F44}" dt="2024-05-06T20:04:13.399" v="2623"/>
          <ac:spMkLst>
            <pc:docMk/>
            <pc:sldMk cId="3469144025" sldId="277"/>
            <ac:spMk id="9" creationId="{00000000-0000-0000-0000-000000000000}"/>
          </ac:spMkLst>
        </pc:spChg>
      </pc:sldChg>
      <pc:sldChg chg="addSp delSp modSp mod modNotesTx">
        <pc:chgData name="Michal Halaška" userId="cb557ec6-e0e1-4a0a-936e-46d8b3c92521" providerId="ADAL" clId="{BA00BCA5-D665-4021-BD82-856A07404F44}" dt="2024-05-06T20:05:25.384" v="2676" actId="20577"/>
        <pc:sldMkLst>
          <pc:docMk/>
          <pc:sldMk cId="3355701365" sldId="282"/>
        </pc:sldMkLst>
        <pc:spChg chg="del">
          <ac:chgData name="Michal Halaška" userId="cb557ec6-e0e1-4a0a-936e-46d8b3c92521" providerId="ADAL" clId="{BA00BCA5-D665-4021-BD82-856A07404F44}" dt="2024-05-04T22:08:36.446" v="2365" actId="478"/>
          <ac:spMkLst>
            <pc:docMk/>
            <pc:sldMk cId="3355701365" sldId="282"/>
            <ac:spMk id="5" creationId="{00000000-0000-0000-0000-000000000000}"/>
          </ac:spMkLst>
        </pc:spChg>
        <pc:spChg chg="mod">
          <ac:chgData name="Michal Halaška" userId="cb557ec6-e0e1-4a0a-936e-46d8b3c92521" providerId="ADAL" clId="{BA00BCA5-D665-4021-BD82-856A07404F44}" dt="2024-05-06T20:05:25.384" v="2676" actId="20577"/>
          <ac:spMkLst>
            <pc:docMk/>
            <pc:sldMk cId="3355701365" sldId="282"/>
            <ac:spMk id="8" creationId="{00000000-0000-0000-0000-000000000000}"/>
          </ac:spMkLst>
        </pc:spChg>
        <pc:spChg chg="mod">
          <ac:chgData name="Michal Halaška" userId="cb557ec6-e0e1-4a0a-936e-46d8b3c92521" providerId="ADAL" clId="{BA00BCA5-D665-4021-BD82-856A07404F44}" dt="2024-05-06T20:05:22.579" v="2672"/>
          <ac:spMkLst>
            <pc:docMk/>
            <pc:sldMk cId="3355701365" sldId="282"/>
            <ac:spMk id="9" creationId="{00000000-0000-0000-0000-000000000000}"/>
          </ac:spMkLst>
        </pc:spChg>
        <pc:graphicFrameChg chg="add mod">
          <ac:chgData name="Michal Halaška" userId="cb557ec6-e0e1-4a0a-936e-46d8b3c92521" providerId="ADAL" clId="{BA00BCA5-D665-4021-BD82-856A07404F44}" dt="2024-05-04T22:08:41.945" v="2367" actId="1076"/>
          <ac:graphicFrameMkLst>
            <pc:docMk/>
            <pc:sldMk cId="3355701365" sldId="282"/>
            <ac:graphicFrameMk id="2" creationId="{B0484082-995A-EE3A-36BC-AADDC1368849}"/>
          </ac:graphicFrameMkLst>
        </pc:graphicFrameChg>
      </pc:sldChg>
      <pc:sldChg chg="del">
        <pc:chgData name="Michal Halaška" userId="cb557ec6-e0e1-4a0a-936e-46d8b3c92521" providerId="ADAL" clId="{BA00BCA5-D665-4021-BD82-856A07404F44}" dt="2024-05-04T22:10:25.894" v="2378" actId="2696"/>
        <pc:sldMkLst>
          <pc:docMk/>
          <pc:sldMk cId="4178310230" sldId="284"/>
        </pc:sldMkLst>
      </pc:sldChg>
      <pc:sldChg chg="modSp mod">
        <pc:chgData name="Michal Halaška" userId="cb557ec6-e0e1-4a0a-936e-46d8b3c92521" providerId="ADAL" clId="{BA00BCA5-D665-4021-BD82-856A07404F44}" dt="2024-05-06T20:03:16.396" v="2589" actId="20577"/>
        <pc:sldMkLst>
          <pc:docMk/>
          <pc:sldMk cId="3831028021" sldId="287"/>
        </pc:sldMkLst>
        <pc:spChg chg="mod">
          <ac:chgData name="Michal Halaška" userId="cb557ec6-e0e1-4a0a-936e-46d8b3c92521" providerId="ADAL" clId="{BA00BCA5-D665-4021-BD82-856A07404F44}" dt="2024-05-05T19:28:17.378" v="2436" actId="20577"/>
          <ac:spMkLst>
            <pc:docMk/>
            <pc:sldMk cId="3831028021" sldId="287"/>
            <ac:spMk id="5" creationId="{00000000-0000-0000-0000-000000000000}"/>
          </ac:spMkLst>
        </pc:spChg>
        <pc:spChg chg="mod">
          <ac:chgData name="Michal Halaška" userId="cb557ec6-e0e1-4a0a-936e-46d8b3c92521" providerId="ADAL" clId="{BA00BCA5-D665-4021-BD82-856A07404F44}" dt="2024-05-06T20:03:16.396" v="2589" actId="20577"/>
          <ac:spMkLst>
            <pc:docMk/>
            <pc:sldMk cId="3831028021" sldId="287"/>
            <ac:spMk id="8" creationId="{00000000-0000-0000-0000-000000000000}"/>
          </ac:spMkLst>
        </pc:spChg>
        <pc:spChg chg="mod">
          <ac:chgData name="Michal Halaška" userId="cb557ec6-e0e1-4a0a-936e-46d8b3c92521" providerId="ADAL" clId="{BA00BCA5-D665-4021-BD82-856A07404F44}" dt="2024-05-06T20:02:38.634" v="2583" actId="6549"/>
          <ac:spMkLst>
            <pc:docMk/>
            <pc:sldMk cId="3831028021" sldId="287"/>
            <ac:spMk id="9" creationId="{00000000-0000-0000-0000-000000000000}"/>
          </ac:spMkLst>
        </pc:spChg>
        <pc:spChg chg="mod">
          <ac:chgData name="Michal Halaška" userId="cb557ec6-e0e1-4a0a-936e-46d8b3c92521" providerId="ADAL" clId="{BA00BCA5-D665-4021-BD82-856A07404F44}" dt="2024-05-05T19:29:39.986" v="2573" actId="20577"/>
          <ac:spMkLst>
            <pc:docMk/>
            <pc:sldMk cId="3831028021" sldId="287"/>
            <ac:spMk id="10" creationId="{00000000-0000-0000-0000-000000000000}"/>
          </ac:spMkLst>
        </pc:spChg>
      </pc:sldChg>
      <pc:sldChg chg="del">
        <pc:chgData name="Michal Halaška" userId="cb557ec6-e0e1-4a0a-936e-46d8b3c92521" providerId="ADAL" clId="{BA00BCA5-D665-4021-BD82-856A07404F44}" dt="2024-05-04T22:10:10.113" v="2377" actId="2696"/>
        <pc:sldMkLst>
          <pc:docMk/>
          <pc:sldMk cId="2300547100" sldId="295"/>
        </pc:sldMkLst>
      </pc:sldChg>
      <pc:sldChg chg="modSp mod">
        <pc:chgData name="Michal Halaška" userId="cb557ec6-e0e1-4a0a-936e-46d8b3c92521" providerId="ADAL" clId="{BA00BCA5-D665-4021-BD82-856A07404F44}" dt="2024-05-06T20:05:35.589" v="2686" actId="20577"/>
        <pc:sldMkLst>
          <pc:docMk/>
          <pc:sldMk cId="1881163190" sldId="296"/>
        </pc:sldMkLst>
        <pc:spChg chg="mod">
          <ac:chgData name="Michal Halaška" userId="cb557ec6-e0e1-4a0a-936e-46d8b3c92521" providerId="ADAL" clId="{BA00BCA5-D665-4021-BD82-856A07404F44}" dt="2024-05-04T21:57:50.685" v="2127" actId="20577"/>
          <ac:spMkLst>
            <pc:docMk/>
            <pc:sldMk cId="1881163190" sldId="296"/>
            <ac:spMk id="5" creationId="{C77DED91-7A8F-8A2C-CE91-056D4BC3BA03}"/>
          </ac:spMkLst>
        </pc:spChg>
        <pc:spChg chg="mod">
          <ac:chgData name="Michal Halaška" userId="cb557ec6-e0e1-4a0a-936e-46d8b3c92521" providerId="ADAL" clId="{BA00BCA5-D665-4021-BD82-856A07404F44}" dt="2024-05-04T21:55:05.245" v="1830" actId="20577"/>
          <ac:spMkLst>
            <pc:docMk/>
            <pc:sldMk cId="1881163190" sldId="296"/>
            <ac:spMk id="6" creationId="{C5093BAC-D357-456B-6E4E-3BBE77F80C76}"/>
          </ac:spMkLst>
        </pc:spChg>
        <pc:spChg chg="mod">
          <ac:chgData name="Michal Halaška" userId="cb557ec6-e0e1-4a0a-936e-46d8b3c92521" providerId="ADAL" clId="{BA00BCA5-D665-4021-BD82-856A07404F44}" dt="2024-05-06T20:05:35.589" v="2686" actId="20577"/>
          <ac:spMkLst>
            <pc:docMk/>
            <pc:sldMk cId="1881163190" sldId="296"/>
            <ac:spMk id="8" creationId="{1976F784-1865-6991-72CF-453245338BF0}"/>
          </ac:spMkLst>
        </pc:spChg>
        <pc:spChg chg="mod">
          <ac:chgData name="Michal Halaška" userId="cb557ec6-e0e1-4a0a-936e-46d8b3c92521" providerId="ADAL" clId="{BA00BCA5-D665-4021-BD82-856A07404F44}" dt="2024-05-06T20:05:33.193" v="2682"/>
          <ac:spMkLst>
            <pc:docMk/>
            <pc:sldMk cId="1881163190" sldId="296"/>
            <ac:spMk id="9" creationId="{0375B01E-7861-955B-DE44-E6BA7B636277}"/>
          </ac:spMkLst>
        </pc:spChg>
      </pc:sldChg>
      <pc:sldChg chg="del">
        <pc:chgData name="Michal Halaška" userId="cb557ec6-e0e1-4a0a-936e-46d8b3c92521" providerId="ADAL" clId="{BA00BCA5-D665-4021-BD82-856A07404F44}" dt="2024-05-04T22:10:25.894" v="2378" actId="2696"/>
        <pc:sldMkLst>
          <pc:docMk/>
          <pc:sldMk cId="1149597074" sldId="316"/>
        </pc:sldMkLst>
      </pc:sldChg>
      <pc:sldChg chg="modSp mod">
        <pc:chgData name="Michal Halaška" userId="cb557ec6-e0e1-4a0a-936e-46d8b3c92521" providerId="ADAL" clId="{BA00BCA5-D665-4021-BD82-856A07404F44}" dt="2024-05-06T20:03:26.308" v="2593" actId="20577"/>
        <pc:sldMkLst>
          <pc:docMk/>
          <pc:sldMk cId="479052756" sldId="322"/>
        </pc:sldMkLst>
        <pc:spChg chg="mod">
          <ac:chgData name="Michal Halaška" userId="cb557ec6-e0e1-4a0a-936e-46d8b3c92521" providerId="ADAL" clId="{BA00BCA5-D665-4021-BD82-856A07404F44}" dt="2024-05-06T20:03:26.308" v="2593" actId="20577"/>
          <ac:spMkLst>
            <pc:docMk/>
            <pc:sldMk cId="479052756" sldId="322"/>
            <ac:spMk id="8" creationId="{00000000-0000-0000-0000-000000000000}"/>
          </ac:spMkLst>
        </pc:spChg>
        <pc:spChg chg="mod">
          <ac:chgData name="Michal Halaška" userId="cb557ec6-e0e1-4a0a-936e-46d8b3c92521" providerId="ADAL" clId="{BA00BCA5-D665-4021-BD82-856A07404F44}" dt="2024-05-06T20:02:48.256" v="2584"/>
          <ac:spMkLst>
            <pc:docMk/>
            <pc:sldMk cId="479052756" sldId="322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BA00BCA5-D665-4021-BD82-856A07404F44}" dt="2024-05-06T20:04:39.140" v="2647" actId="20577"/>
        <pc:sldMkLst>
          <pc:docMk/>
          <pc:sldMk cId="90851843" sldId="323"/>
        </pc:sldMkLst>
        <pc:spChg chg="mod">
          <ac:chgData name="Michal Halaška" userId="cb557ec6-e0e1-4a0a-936e-46d8b3c92521" providerId="ADAL" clId="{BA00BCA5-D665-4021-BD82-856A07404F44}" dt="2024-05-06T20:04:39.140" v="2647" actId="20577"/>
          <ac:spMkLst>
            <pc:docMk/>
            <pc:sldMk cId="90851843" sldId="323"/>
            <ac:spMk id="8" creationId="{00000000-0000-0000-0000-000000000000}"/>
          </ac:spMkLst>
        </pc:spChg>
        <pc:spChg chg="mod">
          <ac:chgData name="Michal Halaška" userId="cb557ec6-e0e1-4a0a-936e-46d8b3c92521" providerId="ADAL" clId="{BA00BCA5-D665-4021-BD82-856A07404F44}" dt="2024-05-06T20:04:36.086" v="2643"/>
          <ac:spMkLst>
            <pc:docMk/>
            <pc:sldMk cId="90851843" sldId="323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BA00BCA5-D665-4021-BD82-856A07404F44}" dt="2024-05-06T20:04:33.666" v="2642" actId="20577"/>
        <pc:sldMkLst>
          <pc:docMk/>
          <pc:sldMk cId="1977110644" sldId="324"/>
        </pc:sldMkLst>
        <pc:spChg chg="mod">
          <ac:chgData name="Michal Halaška" userId="cb557ec6-e0e1-4a0a-936e-46d8b3c92521" providerId="ADAL" clId="{BA00BCA5-D665-4021-BD82-856A07404F44}" dt="2024-05-06T20:04:33.666" v="2642" actId="20577"/>
          <ac:spMkLst>
            <pc:docMk/>
            <pc:sldMk cId="1977110644" sldId="324"/>
            <ac:spMk id="8" creationId="{00000000-0000-0000-0000-000000000000}"/>
          </ac:spMkLst>
        </pc:spChg>
        <pc:spChg chg="mod">
          <ac:chgData name="Michal Halaška" userId="cb557ec6-e0e1-4a0a-936e-46d8b3c92521" providerId="ADAL" clId="{BA00BCA5-D665-4021-BD82-856A07404F44}" dt="2024-05-06T20:04:31.009" v="2638"/>
          <ac:spMkLst>
            <pc:docMk/>
            <pc:sldMk cId="1977110644" sldId="324"/>
            <ac:spMk id="9" creationId="{00000000-0000-0000-0000-000000000000}"/>
          </ac:spMkLst>
        </pc:spChg>
      </pc:sldChg>
      <pc:sldChg chg="addSp delSp modSp mod modNotesTx">
        <pc:chgData name="Michal Halaška" userId="cb557ec6-e0e1-4a0a-936e-46d8b3c92521" providerId="ADAL" clId="{BA00BCA5-D665-4021-BD82-856A07404F44}" dt="2024-05-06T20:05:30.540" v="2681" actId="20577"/>
        <pc:sldMkLst>
          <pc:docMk/>
          <pc:sldMk cId="1940315448" sldId="325"/>
        </pc:sldMkLst>
        <pc:spChg chg="del mod">
          <ac:chgData name="Michal Halaška" userId="cb557ec6-e0e1-4a0a-936e-46d8b3c92521" providerId="ADAL" clId="{BA00BCA5-D665-4021-BD82-856A07404F44}" dt="2024-05-04T22:09:03.923" v="2370" actId="478"/>
          <ac:spMkLst>
            <pc:docMk/>
            <pc:sldMk cId="1940315448" sldId="325"/>
            <ac:spMk id="5" creationId="{00000000-0000-0000-0000-000000000000}"/>
          </ac:spMkLst>
        </pc:spChg>
        <pc:spChg chg="mod">
          <ac:chgData name="Michal Halaška" userId="cb557ec6-e0e1-4a0a-936e-46d8b3c92521" providerId="ADAL" clId="{BA00BCA5-D665-4021-BD82-856A07404F44}" dt="2024-05-06T20:05:30.540" v="2681" actId="20577"/>
          <ac:spMkLst>
            <pc:docMk/>
            <pc:sldMk cId="1940315448" sldId="325"/>
            <ac:spMk id="8" creationId="{00000000-0000-0000-0000-000000000000}"/>
          </ac:spMkLst>
        </pc:spChg>
        <pc:spChg chg="mod">
          <ac:chgData name="Michal Halaška" userId="cb557ec6-e0e1-4a0a-936e-46d8b3c92521" providerId="ADAL" clId="{BA00BCA5-D665-4021-BD82-856A07404F44}" dt="2024-05-06T20:05:28.082" v="2677"/>
          <ac:spMkLst>
            <pc:docMk/>
            <pc:sldMk cId="1940315448" sldId="325"/>
            <ac:spMk id="9" creationId="{00000000-0000-0000-0000-000000000000}"/>
          </ac:spMkLst>
        </pc:spChg>
        <pc:graphicFrameChg chg="add mod">
          <ac:chgData name="Michal Halaška" userId="cb557ec6-e0e1-4a0a-936e-46d8b3c92521" providerId="ADAL" clId="{BA00BCA5-D665-4021-BD82-856A07404F44}" dt="2024-05-04T22:09:23.166" v="2375" actId="1076"/>
          <ac:graphicFrameMkLst>
            <pc:docMk/>
            <pc:sldMk cId="1940315448" sldId="325"/>
            <ac:graphicFrameMk id="2" creationId="{F0D0087F-00CE-2587-828A-5BFA2BCB16B7}"/>
          </ac:graphicFrameMkLst>
        </pc:graphicFrameChg>
      </pc:sldChg>
      <pc:sldChg chg="del">
        <pc:chgData name="Michal Halaška" userId="cb557ec6-e0e1-4a0a-936e-46d8b3c92521" providerId="ADAL" clId="{BA00BCA5-D665-4021-BD82-856A07404F44}" dt="2024-05-04T22:10:10.113" v="2377" actId="2696"/>
        <pc:sldMkLst>
          <pc:docMk/>
          <pc:sldMk cId="201530965" sldId="326"/>
        </pc:sldMkLst>
      </pc:sldChg>
      <pc:sldChg chg="addSp delSp modSp mod ord">
        <pc:chgData name="Michal Halaška" userId="cb557ec6-e0e1-4a0a-936e-46d8b3c92521" providerId="ADAL" clId="{BA00BCA5-D665-4021-BD82-856A07404F44}" dt="2024-05-06T20:04:10.150" v="2622" actId="20577"/>
        <pc:sldMkLst>
          <pc:docMk/>
          <pc:sldMk cId="921663061" sldId="327"/>
        </pc:sldMkLst>
        <pc:spChg chg="mod">
          <ac:chgData name="Michal Halaška" userId="cb557ec6-e0e1-4a0a-936e-46d8b3c92521" providerId="ADAL" clId="{BA00BCA5-D665-4021-BD82-856A07404F44}" dt="2024-05-04T21:43:52.264" v="1647" actId="20577"/>
          <ac:spMkLst>
            <pc:docMk/>
            <pc:sldMk cId="921663061" sldId="327"/>
            <ac:spMk id="6" creationId="{00000000-0000-0000-0000-000000000000}"/>
          </ac:spMkLst>
        </pc:spChg>
        <pc:spChg chg="mod">
          <ac:chgData name="Michal Halaška" userId="cb557ec6-e0e1-4a0a-936e-46d8b3c92521" providerId="ADAL" clId="{BA00BCA5-D665-4021-BD82-856A07404F44}" dt="2024-05-04T21:46:32.729" v="1794" actId="14100"/>
          <ac:spMkLst>
            <pc:docMk/>
            <pc:sldMk cId="921663061" sldId="327"/>
            <ac:spMk id="7" creationId="{31740129-D511-6F6F-2CC4-6D20B1FF567C}"/>
          </ac:spMkLst>
        </pc:spChg>
        <pc:spChg chg="mod">
          <ac:chgData name="Michal Halaška" userId="cb557ec6-e0e1-4a0a-936e-46d8b3c92521" providerId="ADAL" clId="{BA00BCA5-D665-4021-BD82-856A07404F44}" dt="2024-05-06T20:04:10.150" v="2622" actId="20577"/>
          <ac:spMkLst>
            <pc:docMk/>
            <pc:sldMk cId="921663061" sldId="327"/>
            <ac:spMk id="8" creationId="{00000000-0000-0000-0000-000000000000}"/>
          </ac:spMkLst>
        </pc:spChg>
        <pc:spChg chg="mod">
          <ac:chgData name="Michal Halaška" userId="cb557ec6-e0e1-4a0a-936e-46d8b3c92521" providerId="ADAL" clId="{BA00BCA5-D665-4021-BD82-856A07404F44}" dt="2024-05-06T20:04:06.943" v="2618"/>
          <ac:spMkLst>
            <pc:docMk/>
            <pc:sldMk cId="921663061" sldId="327"/>
            <ac:spMk id="9" creationId="{00000000-0000-0000-0000-000000000000}"/>
          </ac:spMkLst>
        </pc:spChg>
        <pc:picChg chg="del">
          <ac:chgData name="Michal Halaška" userId="cb557ec6-e0e1-4a0a-936e-46d8b3c92521" providerId="ADAL" clId="{BA00BCA5-D665-4021-BD82-856A07404F44}" dt="2024-05-04T21:43:55.039" v="1648" actId="478"/>
          <ac:picMkLst>
            <pc:docMk/>
            <pc:sldMk cId="921663061" sldId="327"/>
            <ac:picMk id="3" creationId="{98AEF05B-5533-BFA8-0CAE-67EE5E413FA8}"/>
          </ac:picMkLst>
        </pc:picChg>
        <pc:picChg chg="add mod">
          <ac:chgData name="Michal Halaška" userId="cb557ec6-e0e1-4a0a-936e-46d8b3c92521" providerId="ADAL" clId="{BA00BCA5-D665-4021-BD82-856A07404F44}" dt="2024-05-04T21:52:24.831" v="1802" actId="1076"/>
          <ac:picMkLst>
            <pc:docMk/>
            <pc:sldMk cId="921663061" sldId="327"/>
            <ac:picMk id="1026" creationId="{45F3F3FB-3468-8E76-304B-651E1B11808C}"/>
          </ac:picMkLst>
        </pc:picChg>
        <pc:picChg chg="add mod">
          <ac:chgData name="Michal Halaška" userId="cb557ec6-e0e1-4a0a-936e-46d8b3c92521" providerId="ADAL" clId="{BA00BCA5-D665-4021-BD82-856A07404F44}" dt="2024-05-04T21:52:46.530" v="1805" actId="1076"/>
          <ac:picMkLst>
            <pc:docMk/>
            <pc:sldMk cId="921663061" sldId="327"/>
            <ac:picMk id="1028" creationId="{9A9A782A-C511-FC98-F825-BFA0CE71A658}"/>
          </ac:picMkLst>
        </pc:picChg>
      </pc:sldChg>
      <pc:sldChg chg="modSp mod">
        <pc:chgData name="Michal Halaška" userId="cb557ec6-e0e1-4a0a-936e-46d8b3c92521" providerId="ADAL" clId="{BA00BCA5-D665-4021-BD82-856A07404F44}" dt="2024-05-06T20:04:45.825" v="2652" actId="20577"/>
        <pc:sldMkLst>
          <pc:docMk/>
          <pc:sldMk cId="2574886984" sldId="328"/>
        </pc:sldMkLst>
        <pc:spChg chg="mod">
          <ac:chgData name="Michal Halaška" userId="cb557ec6-e0e1-4a0a-936e-46d8b3c92521" providerId="ADAL" clId="{BA00BCA5-D665-4021-BD82-856A07404F44}" dt="2024-05-06T20:04:45.825" v="2652" actId="20577"/>
          <ac:spMkLst>
            <pc:docMk/>
            <pc:sldMk cId="2574886984" sldId="328"/>
            <ac:spMk id="8" creationId="{00000000-0000-0000-0000-000000000000}"/>
          </ac:spMkLst>
        </pc:spChg>
        <pc:spChg chg="mod">
          <ac:chgData name="Michal Halaška" userId="cb557ec6-e0e1-4a0a-936e-46d8b3c92521" providerId="ADAL" clId="{BA00BCA5-D665-4021-BD82-856A07404F44}" dt="2024-05-06T20:04:42.275" v="2648"/>
          <ac:spMkLst>
            <pc:docMk/>
            <pc:sldMk cId="2574886984" sldId="328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BA00BCA5-D665-4021-BD82-856A07404F44}" dt="2024-05-06T20:05:00.852" v="2663" actId="20577"/>
        <pc:sldMkLst>
          <pc:docMk/>
          <pc:sldMk cId="3794069390" sldId="329"/>
        </pc:sldMkLst>
        <pc:spChg chg="mod">
          <ac:chgData name="Michal Halaška" userId="cb557ec6-e0e1-4a0a-936e-46d8b3c92521" providerId="ADAL" clId="{BA00BCA5-D665-4021-BD82-856A07404F44}" dt="2024-05-06T20:05:00.852" v="2663" actId="20577"/>
          <ac:spMkLst>
            <pc:docMk/>
            <pc:sldMk cId="3794069390" sldId="329"/>
            <ac:spMk id="8" creationId="{00000000-0000-0000-0000-000000000000}"/>
          </ac:spMkLst>
        </pc:spChg>
        <pc:spChg chg="mod">
          <ac:chgData name="Michal Halaška" userId="cb557ec6-e0e1-4a0a-936e-46d8b3c92521" providerId="ADAL" clId="{BA00BCA5-D665-4021-BD82-856A07404F44}" dt="2024-05-06T20:04:57.561" v="2659"/>
          <ac:spMkLst>
            <pc:docMk/>
            <pc:sldMk cId="3794069390" sldId="329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BA00BCA5-D665-4021-BD82-856A07404F44}" dt="2024-05-06T20:05:19.763" v="2671" actId="20577"/>
        <pc:sldMkLst>
          <pc:docMk/>
          <pc:sldMk cId="3426802946" sldId="330"/>
        </pc:sldMkLst>
        <pc:spChg chg="mod">
          <ac:chgData name="Michal Halaška" userId="cb557ec6-e0e1-4a0a-936e-46d8b3c92521" providerId="ADAL" clId="{BA00BCA5-D665-4021-BD82-856A07404F44}" dt="2024-05-06T20:05:10.266" v="2666" actId="20577"/>
          <ac:spMkLst>
            <pc:docMk/>
            <pc:sldMk cId="3426802946" sldId="330"/>
            <ac:spMk id="7" creationId="{31740129-D511-6F6F-2CC4-6D20B1FF567C}"/>
          </ac:spMkLst>
        </pc:spChg>
        <pc:spChg chg="mod">
          <ac:chgData name="Michal Halaška" userId="cb557ec6-e0e1-4a0a-936e-46d8b3c92521" providerId="ADAL" clId="{BA00BCA5-D665-4021-BD82-856A07404F44}" dt="2024-05-06T20:05:19.763" v="2671" actId="20577"/>
          <ac:spMkLst>
            <pc:docMk/>
            <pc:sldMk cId="3426802946" sldId="330"/>
            <ac:spMk id="8" creationId="{00000000-0000-0000-0000-000000000000}"/>
          </ac:spMkLst>
        </pc:spChg>
        <pc:spChg chg="mod">
          <ac:chgData name="Michal Halaška" userId="cb557ec6-e0e1-4a0a-936e-46d8b3c92521" providerId="ADAL" clId="{BA00BCA5-D665-4021-BD82-856A07404F44}" dt="2024-05-06T20:05:12.369" v="2667"/>
          <ac:spMkLst>
            <pc:docMk/>
            <pc:sldMk cId="3426802946" sldId="330"/>
            <ac:spMk id="9" creationId="{00000000-0000-0000-0000-000000000000}"/>
          </ac:spMkLst>
        </pc:spChg>
      </pc:sldChg>
      <pc:sldChg chg="del">
        <pc:chgData name="Michal Halaška" userId="cb557ec6-e0e1-4a0a-936e-46d8b3c92521" providerId="ADAL" clId="{BA00BCA5-D665-4021-BD82-856A07404F44}" dt="2024-05-04T22:09:58.294" v="2376" actId="2696"/>
        <pc:sldMkLst>
          <pc:docMk/>
          <pc:sldMk cId="2557585539" sldId="331"/>
        </pc:sldMkLst>
      </pc:sldChg>
      <pc:sldChg chg="del">
        <pc:chgData name="Michal Halaška" userId="cb557ec6-e0e1-4a0a-936e-46d8b3c92521" providerId="ADAL" clId="{BA00BCA5-D665-4021-BD82-856A07404F44}" dt="2024-05-04T22:08:09.990" v="2363" actId="2696"/>
        <pc:sldMkLst>
          <pc:docMk/>
          <pc:sldMk cId="1863819464" sldId="332"/>
        </pc:sldMkLst>
      </pc:sldChg>
      <pc:sldChg chg="del">
        <pc:chgData name="Michal Halaška" userId="cb557ec6-e0e1-4a0a-936e-46d8b3c92521" providerId="ADAL" clId="{BA00BCA5-D665-4021-BD82-856A07404F44}" dt="2024-05-04T22:10:10.113" v="2377" actId="2696"/>
        <pc:sldMkLst>
          <pc:docMk/>
          <pc:sldMk cId="4041573843" sldId="334"/>
        </pc:sldMkLst>
      </pc:sldChg>
      <pc:sldChg chg="modSp mod">
        <pc:chgData name="Michal Halaška" userId="cb557ec6-e0e1-4a0a-936e-46d8b3c92521" providerId="ADAL" clId="{BA00BCA5-D665-4021-BD82-856A07404F44}" dt="2024-05-06T20:04:22.913" v="2632" actId="20577"/>
        <pc:sldMkLst>
          <pc:docMk/>
          <pc:sldMk cId="3956301115" sldId="335"/>
        </pc:sldMkLst>
        <pc:spChg chg="mod">
          <ac:chgData name="Michal Halaška" userId="cb557ec6-e0e1-4a0a-936e-46d8b3c92521" providerId="ADAL" clId="{BA00BCA5-D665-4021-BD82-856A07404F44}" dt="2024-05-06T20:04:22.913" v="2632" actId="20577"/>
          <ac:spMkLst>
            <pc:docMk/>
            <pc:sldMk cId="3956301115" sldId="335"/>
            <ac:spMk id="8" creationId="{00000000-0000-0000-0000-000000000000}"/>
          </ac:spMkLst>
        </pc:spChg>
        <pc:spChg chg="mod">
          <ac:chgData name="Michal Halaška" userId="cb557ec6-e0e1-4a0a-936e-46d8b3c92521" providerId="ADAL" clId="{BA00BCA5-D665-4021-BD82-856A07404F44}" dt="2024-05-06T20:04:19.620" v="2628"/>
          <ac:spMkLst>
            <pc:docMk/>
            <pc:sldMk cId="3956301115" sldId="335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BA00BCA5-D665-4021-BD82-856A07404F44}" dt="2024-05-06T20:04:28.447" v="2637" actId="20577"/>
        <pc:sldMkLst>
          <pc:docMk/>
          <pc:sldMk cId="1330496867" sldId="336"/>
        </pc:sldMkLst>
        <pc:spChg chg="mod">
          <ac:chgData name="Michal Halaška" userId="cb557ec6-e0e1-4a0a-936e-46d8b3c92521" providerId="ADAL" clId="{BA00BCA5-D665-4021-BD82-856A07404F44}" dt="2024-05-06T20:04:28.447" v="2637" actId="20577"/>
          <ac:spMkLst>
            <pc:docMk/>
            <pc:sldMk cId="1330496867" sldId="336"/>
            <ac:spMk id="8" creationId="{00000000-0000-0000-0000-000000000000}"/>
          </ac:spMkLst>
        </pc:spChg>
        <pc:spChg chg="mod">
          <ac:chgData name="Michal Halaška" userId="cb557ec6-e0e1-4a0a-936e-46d8b3c92521" providerId="ADAL" clId="{BA00BCA5-D665-4021-BD82-856A07404F44}" dt="2024-05-06T20:04:25.700" v="2633"/>
          <ac:spMkLst>
            <pc:docMk/>
            <pc:sldMk cId="1330496867" sldId="336"/>
            <ac:spMk id="9" creationId="{00000000-0000-0000-0000-000000000000}"/>
          </ac:spMkLst>
        </pc:spChg>
      </pc:sldChg>
      <pc:sldChg chg="del">
        <pc:chgData name="Michal Halaška" userId="cb557ec6-e0e1-4a0a-936e-46d8b3c92521" providerId="ADAL" clId="{BA00BCA5-D665-4021-BD82-856A07404F44}" dt="2024-05-04T22:10:10.113" v="2377" actId="2696"/>
        <pc:sldMkLst>
          <pc:docMk/>
          <pc:sldMk cId="1416351505" sldId="337"/>
        </pc:sldMkLst>
      </pc:sldChg>
      <pc:sldChg chg="del">
        <pc:chgData name="Michal Halaška" userId="cb557ec6-e0e1-4a0a-936e-46d8b3c92521" providerId="ADAL" clId="{BA00BCA5-D665-4021-BD82-856A07404F44}" dt="2024-05-04T22:10:25.894" v="2378" actId="2696"/>
        <pc:sldMkLst>
          <pc:docMk/>
          <pc:sldMk cId="1065015066" sldId="338"/>
        </pc:sldMkLst>
      </pc:sldChg>
      <pc:sldChg chg="modSp mod">
        <pc:chgData name="Michal Halaška" userId="cb557ec6-e0e1-4a0a-936e-46d8b3c92521" providerId="ADAL" clId="{BA00BCA5-D665-4021-BD82-856A07404F44}" dt="2024-05-06T20:03:30.763" v="2597" actId="20577"/>
        <pc:sldMkLst>
          <pc:docMk/>
          <pc:sldMk cId="1886312972" sldId="339"/>
        </pc:sldMkLst>
        <pc:spChg chg="mod">
          <ac:chgData name="Michal Halaška" userId="cb557ec6-e0e1-4a0a-936e-46d8b3c92521" providerId="ADAL" clId="{BA00BCA5-D665-4021-BD82-856A07404F44}" dt="2024-05-06T20:03:30.763" v="2597" actId="20577"/>
          <ac:spMkLst>
            <pc:docMk/>
            <pc:sldMk cId="1886312972" sldId="339"/>
            <ac:spMk id="8" creationId="{00000000-0000-0000-0000-000000000000}"/>
          </ac:spMkLst>
        </pc:spChg>
        <pc:spChg chg="mod">
          <ac:chgData name="Michal Halaška" userId="cb557ec6-e0e1-4a0a-936e-46d8b3c92521" providerId="ADAL" clId="{BA00BCA5-D665-4021-BD82-856A07404F44}" dt="2024-05-06T20:02:52.294" v="2585"/>
          <ac:spMkLst>
            <pc:docMk/>
            <pc:sldMk cId="1886312972" sldId="339"/>
            <ac:spMk id="9" creationId="{00000000-0000-0000-0000-000000000000}"/>
          </ac:spMkLst>
        </pc:spChg>
      </pc:sldChg>
      <pc:sldChg chg="delSp modSp mod">
        <pc:chgData name="Michal Halaška" userId="cb557ec6-e0e1-4a0a-936e-46d8b3c92521" providerId="ADAL" clId="{BA00BCA5-D665-4021-BD82-856A07404F44}" dt="2024-05-06T20:05:40.985" v="2691" actId="20577"/>
        <pc:sldMkLst>
          <pc:docMk/>
          <pc:sldMk cId="3767713842" sldId="340"/>
        </pc:sldMkLst>
        <pc:spChg chg="mod">
          <ac:chgData name="Michal Halaška" userId="cb557ec6-e0e1-4a0a-936e-46d8b3c92521" providerId="ADAL" clId="{BA00BCA5-D665-4021-BD82-856A07404F44}" dt="2024-05-04T21:59:01.813" v="2193"/>
          <ac:spMkLst>
            <pc:docMk/>
            <pc:sldMk cId="3767713842" sldId="340"/>
            <ac:spMk id="5" creationId="{C77DED91-7A8F-8A2C-CE91-056D4BC3BA03}"/>
          </ac:spMkLst>
        </pc:spChg>
        <pc:spChg chg="mod">
          <ac:chgData name="Michal Halaška" userId="cb557ec6-e0e1-4a0a-936e-46d8b3c92521" providerId="ADAL" clId="{BA00BCA5-D665-4021-BD82-856A07404F44}" dt="2024-05-04T21:58:04.883" v="2147" actId="20577"/>
          <ac:spMkLst>
            <pc:docMk/>
            <pc:sldMk cId="3767713842" sldId="340"/>
            <ac:spMk id="6" creationId="{C5093BAC-D357-456B-6E4E-3BBE77F80C76}"/>
          </ac:spMkLst>
        </pc:spChg>
        <pc:spChg chg="mod">
          <ac:chgData name="Michal Halaška" userId="cb557ec6-e0e1-4a0a-936e-46d8b3c92521" providerId="ADAL" clId="{BA00BCA5-D665-4021-BD82-856A07404F44}" dt="2024-05-06T20:05:40.985" v="2691" actId="20577"/>
          <ac:spMkLst>
            <pc:docMk/>
            <pc:sldMk cId="3767713842" sldId="340"/>
            <ac:spMk id="8" creationId="{1976F784-1865-6991-72CF-453245338BF0}"/>
          </ac:spMkLst>
        </pc:spChg>
        <pc:spChg chg="mod">
          <ac:chgData name="Michal Halaška" userId="cb557ec6-e0e1-4a0a-936e-46d8b3c92521" providerId="ADAL" clId="{BA00BCA5-D665-4021-BD82-856A07404F44}" dt="2024-05-06T20:05:38.383" v="2687"/>
          <ac:spMkLst>
            <pc:docMk/>
            <pc:sldMk cId="3767713842" sldId="340"/>
            <ac:spMk id="9" creationId="{0375B01E-7861-955B-DE44-E6BA7B636277}"/>
          </ac:spMkLst>
        </pc:spChg>
        <pc:picChg chg="del">
          <ac:chgData name="Michal Halaška" userId="cb557ec6-e0e1-4a0a-936e-46d8b3c92521" providerId="ADAL" clId="{BA00BCA5-D665-4021-BD82-856A07404F44}" dt="2024-05-04T21:58:07.792" v="2148" actId="478"/>
          <ac:picMkLst>
            <pc:docMk/>
            <pc:sldMk cId="3767713842" sldId="340"/>
            <ac:picMk id="2" creationId="{ED0F19F9-A48E-3877-68F4-51C78CF4E647}"/>
          </ac:picMkLst>
        </pc:picChg>
      </pc:sldChg>
      <pc:sldChg chg="delSp modSp mod">
        <pc:chgData name="Michal Halaška" userId="cb557ec6-e0e1-4a0a-936e-46d8b3c92521" providerId="ADAL" clId="{BA00BCA5-D665-4021-BD82-856A07404F44}" dt="2024-05-06T20:05:54.046" v="2702" actId="20577"/>
        <pc:sldMkLst>
          <pc:docMk/>
          <pc:sldMk cId="488832591" sldId="341"/>
        </pc:sldMkLst>
        <pc:spChg chg="mod">
          <ac:chgData name="Michal Halaška" userId="cb557ec6-e0e1-4a0a-936e-46d8b3c92521" providerId="ADAL" clId="{BA00BCA5-D665-4021-BD82-856A07404F44}" dt="2024-05-03T21:24:15.358" v="792" actId="403"/>
          <ac:spMkLst>
            <pc:docMk/>
            <pc:sldMk cId="488832591" sldId="341"/>
            <ac:spMk id="5" creationId="{C77DED91-7A8F-8A2C-CE91-056D4BC3BA03}"/>
          </ac:spMkLst>
        </pc:spChg>
        <pc:spChg chg="mod">
          <ac:chgData name="Michal Halaška" userId="cb557ec6-e0e1-4a0a-936e-46d8b3c92521" providerId="ADAL" clId="{BA00BCA5-D665-4021-BD82-856A07404F44}" dt="2024-05-03T21:36:37.440" v="1101" actId="20577"/>
          <ac:spMkLst>
            <pc:docMk/>
            <pc:sldMk cId="488832591" sldId="341"/>
            <ac:spMk id="6" creationId="{C5093BAC-D357-456B-6E4E-3BBE77F80C76}"/>
          </ac:spMkLst>
        </pc:spChg>
        <pc:spChg chg="mod">
          <ac:chgData name="Michal Halaška" userId="cb557ec6-e0e1-4a0a-936e-46d8b3c92521" providerId="ADAL" clId="{BA00BCA5-D665-4021-BD82-856A07404F44}" dt="2024-05-06T20:05:54.046" v="2702" actId="20577"/>
          <ac:spMkLst>
            <pc:docMk/>
            <pc:sldMk cId="488832591" sldId="341"/>
            <ac:spMk id="8" creationId="{1976F784-1865-6991-72CF-453245338BF0}"/>
          </ac:spMkLst>
        </pc:spChg>
        <pc:spChg chg="mod">
          <ac:chgData name="Michal Halaška" userId="cb557ec6-e0e1-4a0a-936e-46d8b3c92521" providerId="ADAL" clId="{BA00BCA5-D665-4021-BD82-856A07404F44}" dt="2024-05-06T20:05:51.529" v="2698"/>
          <ac:spMkLst>
            <pc:docMk/>
            <pc:sldMk cId="488832591" sldId="341"/>
            <ac:spMk id="9" creationId="{0375B01E-7861-955B-DE44-E6BA7B636277}"/>
          </ac:spMkLst>
        </pc:spChg>
        <pc:picChg chg="del">
          <ac:chgData name="Michal Halaška" userId="cb557ec6-e0e1-4a0a-936e-46d8b3c92521" providerId="ADAL" clId="{BA00BCA5-D665-4021-BD82-856A07404F44}" dt="2024-05-03T21:19:33.559" v="340" actId="478"/>
          <ac:picMkLst>
            <pc:docMk/>
            <pc:sldMk cId="488832591" sldId="341"/>
            <ac:picMk id="4" creationId="{C9319979-11B3-2C57-C350-59B82410CD7A}"/>
          </ac:picMkLst>
        </pc:picChg>
      </pc:sldChg>
      <pc:sldChg chg="addSp delSp modSp mod">
        <pc:chgData name="Michal Halaška" userId="cb557ec6-e0e1-4a0a-936e-46d8b3c92521" providerId="ADAL" clId="{BA00BCA5-D665-4021-BD82-856A07404F44}" dt="2024-05-06T20:06:00.296" v="2707" actId="20577"/>
        <pc:sldMkLst>
          <pc:docMk/>
          <pc:sldMk cId="723147415" sldId="342"/>
        </pc:sldMkLst>
        <pc:spChg chg="add mod">
          <ac:chgData name="Michal Halaška" userId="cb557ec6-e0e1-4a0a-936e-46d8b3c92521" providerId="ADAL" clId="{BA00BCA5-D665-4021-BD82-856A07404F44}" dt="2024-05-03T21:35:46.079" v="1055" actId="404"/>
          <ac:spMkLst>
            <pc:docMk/>
            <pc:sldMk cId="723147415" sldId="342"/>
            <ac:spMk id="2" creationId="{576ED98D-A162-2038-653B-2AD25029AC48}"/>
          </ac:spMkLst>
        </pc:spChg>
        <pc:spChg chg="mod">
          <ac:chgData name="Michal Halaška" userId="cb557ec6-e0e1-4a0a-936e-46d8b3c92521" providerId="ADAL" clId="{BA00BCA5-D665-4021-BD82-856A07404F44}" dt="2024-05-03T21:36:03.965" v="1056" actId="6549"/>
          <ac:spMkLst>
            <pc:docMk/>
            <pc:sldMk cId="723147415" sldId="342"/>
            <ac:spMk id="6" creationId="{C5093BAC-D357-456B-6E4E-3BBE77F80C76}"/>
          </ac:spMkLst>
        </pc:spChg>
        <pc:spChg chg="mod">
          <ac:chgData name="Michal Halaška" userId="cb557ec6-e0e1-4a0a-936e-46d8b3c92521" providerId="ADAL" clId="{BA00BCA5-D665-4021-BD82-856A07404F44}" dt="2024-05-06T20:06:00.296" v="2707" actId="20577"/>
          <ac:spMkLst>
            <pc:docMk/>
            <pc:sldMk cId="723147415" sldId="342"/>
            <ac:spMk id="8" creationId="{1976F784-1865-6991-72CF-453245338BF0}"/>
          </ac:spMkLst>
        </pc:spChg>
        <pc:spChg chg="mod">
          <ac:chgData name="Michal Halaška" userId="cb557ec6-e0e1-4a0a-936e-46d8b3c92521" providerId="ADAL" clId="{BA00BCA5-D665-4021-BD82-856A07404F44}" dt="2024-05-06T20:05:56.979" v="2703"/>
          <ac:spMkLst>
            <pc:docMk/>
            <pc:sldMk cId="723147415" sldId="342"/>
            <ac:spMk id="9" creationId="{0375B01E-7861-955B-DE44-E6BA7B636277}"/>
          </ac:spMkLst>
        </pc:spChg>
        <pc:picChg chg="del">
          <ac:chgData name="Michal Halaška" userId="cb557ec6-e0e1-4a0a-936e-46d8b3c92521" providerId="ADAL" clId="{BA00BCA5-D665-4021-BD82-856A07404F44}" dt="2024-05-03T21:24:43.539" v="801" actId="478"/>
          <ac:picMkLst>
            <pc:docMk/>
            <pc:sldMk cId="723147415" sldId="342"/>
            <ac:picMk id="4" creationId="{9796C3F4-5415-3F26-67A1-2704BF3A55EE}"/>
          </ac:picMkLst>
        </pc:picChg>
      </pc:sldChg>
      <pc:sldChg chg="addSp delSp modSp mod">
        <pc:chgData name="Michal Halaška" userId="cb557ec6-e0e1-4a0a-936e-46d8b3c92521" providerId="ADAL" clId="{BA00BCA5-D665-4021-BD82-856A07404F44}" dt="2024-05-06T20:06:07.172" v="2712" actId="20577"/>
        <pc:sldMkLst>
          <pc:docMk/>
          <pc:sldMk cId="2269924188" sldId="343"/>
        </pc:sldMkLst>
        <pc:spChg chg="add mod">
          <ac:chgData name="Michal Halaška" userId="cb557ec6-e0e1-4a0a-936e-46d8b3c92521" providerId="ADAL" clId="{BA00BCA5-D665-4021-BD82-856A07404F44}" dt="2024-05-03T21:46:33.187" v="1312" actId="20577"/>
          <ac:spMkLst>
            <pc:docMk/>
            <pc:sldMk cId="2269924188" sldId="343"/>
            <ac:spMk id="2" creationId="{DEF9107B-EFC8-4ECF-3A59-3BF88ED94749}"/>
          </ac:spMkLst>
        </pc:spChg>
        <pc:spChg chg="mod">
          <ac:chgData name="Michal Halaška" userId="cb557ec6-e0e1-4a0a-936e-46d8b3c92521" providerId="ADAL" clId="{BA00BCA5-D665-4021-BD82-856A07404F44}" dt="2024-05-03T21:36:27.595" v="1097" actId="20577"/>
          <ac:spMkLst>
            <pc:docMk/>
            <pc:sldMk cId="2269924188" sldId="343"/>
            <ac:spMk id="6" creationId="{C5093BAC-D357-456B-6E4E-3BBE77F80C76}"/>
          </ac:spMkLst>
        </pc:spChg>
        <pc:spChg chg="mod">
          <ac:chgData name="Michal Halaška" userId="cb557ec6-e0e1-4a0a-936e-46d8b3c92521" providerId="ADAL" clId="{BA00BCA5-D665-4021-BD82-856A07404F44}" dt="2024-05-06T20:06:07.172" v="2712" actId="20577"/>
          <ac:spMkLst>
            <pc:docMk/>
            <pc:sldMk cId="2269924188" sldId="343"/>
            <ac:spMk id="8" creationId="{1976F784-1865-6991-72CF-453245338BF0}"/>
          </ac:spMkLst>
        </pc:spChg>
        <pc:spChg chg="mod">
          <ac:chgData name="Michal Halaška" userId="cb557ec6-e0e1-4a0a-936e-46d8b3c92521" providerId="ADAL" clId="{BA00BCA5-D665-4021-BD82-856A07404F44}" dt="2024-05-06T20:06:04.836" v="2708"/>
          <ac:spMkLst>
            <pc:docMk/>
            <pc:sldMk cId="2269924188" sldId="343"/>
            <ac:spMk id="9" creationId="{0375B01E-7861-955B-DE44-E6BA7B636277}"/>
          </ac:spMkLst>
        </pc:spChg>
        <pc:picChg chg="del">
          <ac:chgData name="Michal Halaška" userId="cb557ec6-e0e1-4a0a-936e-46d8b3c92521" providerId="ADAL" clId="{BA00BCA5-D665-4021-BD82-856A07404F44}" dt="2024-05-03T21:36:42.815" v="1102" actId="478"/>
          <ac:picMkLst>
            <pc:docMk/>
            <pc:sldMk cId="2269924188" sldId="343"/>
            <ac:picMk id="7" creationId="{EB7D63AC-F6F4-49BC-F265-5A0DD8E4762B}"/>
          </ac:picMkLst>
        </pc:picChg>
      </pc:sldChg>
      <pc:sldChg chg="new del">
        <pc:chgData name="Michal Halaška" userId="cb557ec6-e0e1-4a0a-936e-46d8b3c92521" providerId="ADAL" clId="{BA00BCA5-D665-4021-BD82-856A07404F44}" dt="2024-05-03T22:07:50.680" v="1314" actId="680"/>
        <pc:sldMkLst>
          <pc:docMk/>
          <pc:sldMk cId="258768068" sldId="345"/>
        </pc:sldMkLst>
      </pc:sldChg>
      <pc:sldChg chg="modSp add mod">
        <pc:chgData name="Michal Halaška" userId="cb557ec6-e0e1-4a0a-936e-46d8b3c92521" providerId="ADAL" clId="{BA00BCA5-D665-4021-BD82-856A07404F44}" dt="2024-05-06T20:03:39.046" v="2602"/>
        <pc:sldMkLst>
          <pc:docMk/>
          <pc:sldMk cId="3846068887" sldId="345"/>
        </pc:sldMkLst>
        <pc:spChg chg="mod">
          <ac:chgData name="Michal Halaška" userId="cb557ec6-e0e1-4a0a-936e-46d8b3c92521" providerId="ADAL" clId="{BA00BCA5-D665-4021-BD82-856A07404F44}" dt="2024-05-03T22:08:07.567" v="1328" actId="20577"/>
          <ac:spMkLst>
            <pc:docMk/>
            <pc:sldMk cId="3846068887" sldId="345"/>
            <ac:spMk id="6" creationId="{00000000-0000-0000-0000-000000000000}"/>
          </ac:spMkLst>
        </pc:spChg>
        <pc:spChg chg="mod">
          <ac:chgData name="Michal Halaška" userId="cb557ec6-e0e1-4a0a-936e-46d8b3c92521" providerId="ADAL" clId="{BA00BCA5-D665-4021-BD82-856A07404F44}" dt="2024-05-03T22:09:50.750" v="1602" actId="404"/>
          <ac:spMkLst>
            <pc:docMk/>
            <pc:sldMk cId="3846068887" sldId="345"/>
            <ac:spMk id="7" creationId="{31740129-D511-6F6F-2CC4-6D20B1FF567C}"/>
          </ac:spMkLst>
        </pc:spChg>
        <pc:spChg chg="mod">
          <ac:chgData name="Michal Halaška" userId="cb557ec6-e0e1-4a0a-936e-46d8b3c92521" providerId="ADAL" clId="{BA00BCA5-D665-4021-BD82-856A07404F44}" dt="2024-05-06T20:03:35.937" v="2601" actId="20577"/>
          <ac:spMkLst>
            <pc:docMk/>
            <pc:sldMk cId="3846068887" sldId="345"/>
            <ac:spMk id="8" creationId="{00000000-0000-0000-0000-000000000000}"/>
          </ac:spMkLst>
        </pc:spChg>
        <pc:spChg chg="mod">
          <ac:chgData name="Michal Halaška" userId="cb557ec6-e0e1-4a0a-936e-46d8b3c92521" providerId="ADAL" clId="{BA00BCA5-D665-4021-BD82-856A07404F44}" dt="2024-05-06T20:03:39.046" v="2602"/>
          <ac:spMkLst>
            <pc:docMk/>
            <pc:sldMk cId="3846068887" sldId="345"/>
            <ac:spMk id="9" creationId="{00000000-0000-0000-0000-000000000000}"/>
          </ac:spMkLst>
        </pc:spChg>
      </pc:sldChg>
      <pc:sldChg chg="modSp add mod ord">
        <pc:chgData name="Michal Halaška" userId="cb557ec6-e0e1-4a0a-936e-46d8b3c92521" providerId="ADAL" clId="{BA00BCA5-D665-4021-BD82-856A07404F44}" dt="2024-05-06T20:04:03.233" v="2617" actId="20577"/>
        <pc:sldMkLst>
          <pc:docMk/>
          <pc:sldMk cId="3794421137" sldId="346"/>
        </pc:sldMkLst>
        <pc:spChg chg="mod">
          <ac:chgData name="Michal Halaška" userId="cb557ec6-e0e1-4a0a-936e-46d8b3c92521" providerId="ADAL" clId="{BA00BCA5-D665-4021-BD82-856A07404F44}" dt="2024-05-03T22:11:58.247" v="1609" actId="20577"/>
          <ac:spMkLst>
            <pc:docMk/>
            <pc:sldMk cId="3794421137" sldId="346"/>
            <ac:spMk id="6" creationId="{00000000-0000-0000-0000-000000000000}"/>
          </ac:spMkLst>
        </pc:spChg>
        <pc:spChg chg="mod">
          <ac:chgData name="Michal Halaška" userId="cb557ec6-e0e1-4a0a-936e-46d8b3c92521" providerId="ADAL" clId="{BA00BCA5-D665-4021-BD82-856A07404F44}" dt="2024-05-06T20:04:03.233" v="2617" actId="20577"/>
          <ac:spMkLst>
            <pc:docMk/>
            <pc:sldMk cId="3794421137" sldId="346"/>
            <ac:spMk id="8" creationId="{00000000-0000-0000-0000-000000000000}"/>
          </ac:spMkLst>
        </pc:spChg>
        <pc:spChg chg="mod">
          <ac:chgData name="Michal Halaška" userId="cb557ec6-e0e1-4a0a-936e-46d8b3c92521" providerId="ADAL" clId="{BA00BCA5-D665-4021-BD82-856A07404F44}" dt="2024-05-06T20:03:58.766" v="2613"/>
          <ac:spMkLst>
            <pc:docMk/>
            <pc:sldMk cId="3794421137" sldId="346"/>
            <ac:spMk id="9" creationId="{00000000-0000-0000-0000-000000000000}"/>
          </ac:spMkLst>
        </pc:spChg>
      </pc:sldChg>
      <pc:sldChg chg="modSp mod ord">
        <pc:chgData name="Michal Halaška" userId="cb557ec6-e0e1-4a0a-936e-46d8b3c92521" providerId="ADAL" clId="{BA00BCA5-D665-4021-BD82-856A07404F44}" dt="2024-05-06T20:03:55.488" v="2612" actId="20577"/>
        <pc:sldMkLst>
          <pc:docMk/>
          <pc:sldMk cId="2881135359" sldId="347"/>
        </pc:sldMkLst>
        <pc:spChg chg="mod">
          <ac:chgData name="Michal Halaška" userId="cb557ec6-e0e1-4a0a-936e-46d8b3c92521" providerId="ADAL" clId="{BA00BCA5-D665-4021-BD82-856A07404F44}" dt="2024-05-06T20:03:55.488" v="2612" actId="20577"/>
          <ac:spMkLst>
            <pc:docMk/>
            <pc:sldMk cId="2881135359" sldId="347"/>
            <ac:spMk id="8" creationId="{00000000-0000-0000-0000-000000000000}"/>
          </ac:spMkLst>
        </pc:spChg>
        <pc:spChg chg="mod">
          <ac:chgData name="Michal Halaška" userId="cb557ec6-e0e1-4a0a-936e-46d8b3c92521" providerId="ADAL" clId="{BA00BCA5-D665-4021-BD82-856A07404F44}" dt="2024-05-06T20:03:52.487" v="2608"/>
          <ac:spMkLst>
            <pc:docMk/>
            <pc:sldMk cId="2881135359" sldId="347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BA00BCA5-D665-4021-BD82-856A07404F44}" dt="2024-05-06T20:03:46.426" v="2607" actId="20577"/>
        <pc:sldMkLst>
          <pc:docMk/>
          <pc:sldMk cId="2856224038" sldId="348"/>
        </pc:sldMkLst>
        <pc:spChg chg="mod">
          <ac:chgData name="Michal Halaška" userId="cb557ec6-e0e1-4a0a-936e-46d8b3c92521" providerId="ADAL" clId="{BA00BCA5-D665-4021-BD82-856A07404F44}" dt="2024-05-06T20:03:46.426" v="2607" actId="20577"/>
          <ac:spMkLst>
            <pc:docMk/>
            <pc:sldMk cId="2856224038" sldId="348"/>
            <ac:spMk id="8" creationId="{00000000-0000-0000-0000-000000000000}"/>
          </ac:spMkLst>
        </pc:spChg>
        <pc:spChg chg="mod">
          <ac:chgData name="Michal Halaška" userId="cb557ec6-e0e1-4a0a-936e-46d8b3c92521" providerId="ADAL" clId="{BA00BCA5-D665-4021-BD82-856A07404F44}" dt="2024-05-06T20:03:43.314" v="2603"/>
          <ac:spMkLst>
            <pc:docMk/>
            <pc:sldMk cId="2856224038" sldId="348"/>
            <ac:spMk id="9" creationId="{00000000-0000-0000-0000-000000000000}"/>
          </ac:spMkLst>
        </pc:spChg>
      </pc:sldChg>
      <pc:sldChg chg="modSp add mod">
        <pc:chgData name="Michal Halaška" userId="cb557ec6-e0e1-4a0a-936e-46d8b3c92521" providerId="ADAL" clId="{BA00BCA5-D665-4021-BD82-856A07404F44}" dt="2024-05-06T20:05:49.055" v="2697" actId="20577"/>
        <pc:sldMkLst>
          <pc:docMk/>
          <pc:sldMk cId="1501397138" sldId="349"/>
        </pc:sldMkLst>
        <pc:spChg chg="mod">
          <ac:chgData name="Michal Halaška" userId="cb557ec6-e0e1-4a0a-936e-46d8b3c92521" providerId="ADAL" clId="{BA00BCA5-D665-4021-BD82-856A07404F44}" dt="2024-05-04T22:03:56.508" v="2361" actId="403"/>
          <ac:spMkLst>
            <pc:docMk/>
            <pc:sldMk cId="1501397138" sldId="349"/>
            <ac:spMk id="5" creationId="{C77DED91-7A8F-8A2C-CE91-056D4BC3BA03}"/>
          </ac:spMkLst>
        </pc:spChg>
        <pc:spChg chg="mod">
          <ac:chgData name="Michal Halaška" userId="cb557ec6-e0e1-4a0a-936e-46d8b3c92521" providerId="ADAL" clId="{BA00BCA5-D665-4021-BD82-856A07404F44}" dt="2024-05-04T22:00:32.859" v="2195" actId="20577"/>
          <ac:spMkLst>
            <pc:docMk/>
            <pc:sldMk cId="1501397138" sldId="349"/>
            <ac:spMk id="6" creationId="{C5093BAC-D357-456B-6E4E-3BBE77F80C76}"/>
          </ac:spMkLst>
        </pc:spChg>
        <pc:spChg chg="mod">
          <ac:chgData name="Michal Halaška" userId="cb557ec6-e0e1-4a0a-936e-46d8b3c92521" providerId="ADAL" clId="{BA00BCA5-D665-4021-BD82-856A07404F44}" dt="2024-05-06T20:05:49.055" v="2697" actId="20577"/>
          <ac:spMkLst>
            <pc:docMk/>
            <pc:sldMk cId="1501397138" sldId="349"/>
            <ac:spMk id="8" creationId="{1976F784-1865-6991-72CF-453245338BF0}"/>
          </ac:spMkLst>
        </pc:spChg>
        <pc:spChg chg="mod">
          <ac:chgData name="Michal Halaška" userId="cb557ec6-e0e1-4a0a-936e-46d8b3c92521" providerId="ADAL" clId="{BA00BCA5-D665-4021-BD82-856A07404F44}" dt="2024-05-06T20:05:46.194" v="2693"/>
          <ac:spMkLst>
            <pc:docMk/>
            <pc:sldMk cId="1501397138" sldId="349"/>
            <ac:spMk id="9" creationId="{0375B01E-7861-955B-DE44-E6BA7B636277}"/>
          </ac:spMkLst>
        </pc:spChg>
      </pc:sldChg>
      <pc:sldChg chg="modSp mod">
        <pc:chgData name="Michal Halaška" userId="cb557ec6-e0e1-4a0a-936e-46d8b3c92521" providerId="ADAL" clId="{BA00BCA5-D665-4021-BD82-856A07404F44}" dt="2024-05-06T20:04:52.796" v="2657" actId="20577"/>
        <pc:sldMkLst>
          <pc:docMk/>
          <pc:sldMk cId="2935308758" sldId="350"/>
        </pc:sldMkLst>
        <pc:spChg chg="mod">
          <ac:chgData name="Michal Halaška" userId="cb557ec6-e0e1-4a0a-936e-46d8b3c92521" providerId="ADAL" clId="{BA00BCA5-D665-4021-BD82-856A07404F44}" dt="2024-05-06T20:04:52.796" v="2657" actId="20577"/>
          <ac:spMkLst>
            <pc:docMk/>
            <pc:sldMk cId="2935308758" sldId="350"/>
            <ac:spMk id="8" creationId="{00000000-0000-0000-0000-000000000000}"/>
          </ac:spMkLst>
        </pc:spChg>
        <pc:spChg chg="mod">
          <ac:chgData name="Michal Halaška" userId="cb557ec6-e0e1-4a0a-936e-46d8b3c92521" providerId="ADAL" clId="{BA00BCA5-D665-4021-BD82-856A07404F44}" dt="2024-05-06T20:04:49.965" v="2653"/>
          <ac:spMkLst>
            <pc:docMk/>
            <pc:sldMk cId="2935308758" sldId="350"/>
            <ac:spMk id="9" creationId="{00000000-0000-0000-0000-000000000000}"/>
          </ac:spMkLst>
        </pc:spChg>
      </pc:sldChg>
      <pc:sldChg chg="add del">
        <pc:chgData name="Michal Halaška" userId="cb557ec6-e0e1-4a0a-936e-46d8b3c92521" providerId="ADAL" clId="{BA00BCA5-D665-4021-BD82-856A07404F44}" dt="2024-05-04T22:08:17.411" v="2364" actId="2696"/>
        <pc:sldMkLst>
          <pc:docMk/>
          <pc:sldMk cId="522374646" sldId="398"/>
        </pc:sldMkLst>
      </pc:sldChg>
      <pc:sldMasterChg chg="delSldLayout">
        <pc:chgData name="Michal Halaška" userId="cb557ec6-e0e1-4a0a-936e-46d8b3c92521" providerId="ADAL" clId="{BA00BCA5-D665-4021-BD82-856A07404F44}" dt="2024-05-04T22:08:17.411" v="2364" actId="2696"/>
        <pc:sldMasterMkLst>
          <pc:docMk/>
          <pc:sldMasterMk cId="3838845485" sldId="2147483648"/>
        </pc:sldMasterMkLst>
        <pc:sldLayoutChg chg="del">
          <pc:chgData name="Michal Halaška" userId="cb557ec6-e0e1-4a0a-936e-46d8b3c92521" providerId="ADAL" clId="{BA00BCA5-D665-4021-BD82-856A07404F44}" dt="2024-05-04T22:08:17.411" v="2364" actId="2696"/>
          <pc:sldLayoutMkLst>
            <pc:docMk/>
            <pc:sldMasterMk cId="3838845485" sldId="2147483648"/>
            <pc:sldLayoutMk cId="2011757752" sldId="2147483652"/>
          </pc:sldLayoutMkLst>
        </pc:sldLayoutChg>
      </pc:sldMasterChg>
    </pc:docChg>
  </pc:docChgLst>
  <pc:docChgLst>
    <pc:chgData name="Michal Halaška" userId="cb557ec6-e0e1-4a0a-936e-46d8b3c92521" providerId="ADAL" clId="{398A431D-8153-4EB1-B996-B0FF7546F3B8}"/>
    <pc:docChg chg="undo custSel addSld delSld modSld sldOrd">
      <pc:chgData name="Michal Halaška" userId="cb557ec6-e0e1-4a0a-936e-46d8b3c92521" providerId="ADAL" clId="{398A431D-8153-4EB1-B996-B0FF7546F3B8}" dt="2024-04-02T07:41:23.379" v="7678" actId="403"/>
      <pc:docMkLst>
        <pc:docMk/>
      </pc:docMkLst>
      <pc:sldChg chg="modSp mod">
        <pc:chgData name="Michal Halaška" userId="cb557ec6-e0e1-4a0a-936e-46d8b3c92521" providerId="ADAL" clId="{398A431D-8153-4EB1-B996-B0FF7546F3B8}" dt="2024-03-31T18:34:54.296" v="7" actId="20577"/>
        <pc:sldMkLst>
          <pc:docMk/>
          <pc:sldMk cId="280633465" sldId="256"/>
        </pc:sldMkLst>
        <pc:spChg chg="mod">
          <ac:chgData name="Michal Halaška" userId="cb557ec6-e0e1-4a0a-936e-46d8b3c92521" providerId="ADAL" clId="{398A431D-8153-4EB1-B996-B0FF7546F3B8}" dt="2024-03-31T18:34:54.296" v="7" actId="20577"/>
          <ac:spMkLst>
            <pc:docMk/>
            <pc:sldMk cId="280633465" sldId="256"/>
            <ac:spMk id="3" creationId="{00000000-0000-0000-0000-000000000000}"/>
          </ac:spMkLst>
        </pc:spChg>
      </pc:sldChg>
      <pc:sldChg chg="modSp mod">
        <pc:chgData name="Michal Halaška" userId="cb557ec6-e0e1-4a0a-936e-46d8b3c92521" providerId="ADAL" clId="{398A431D-8153-4EB1-B996-B0FF7546F3B8}" dt="2024-04-01T21:51:33.583" v="7507"/>
        <pc:sldMkLst>
          <pc:docMk/>
          <pc:sldMk cId="4053345215" sldId="263"/>
        </pc:sldMkLst>
        <pc:spChg chg="mod">
          <ac:chgData name="Michal Halaška" userId="cb557ec6-e0e1-4a0a-936e-46d8b3c92521" providerId="ADAL" clId="{398A431D-8153-4EB1-B996-B0FF7546F3B8}" dt="2024-04-01T21:51:33.583" v="7507"/>
          <ac:spMkLst>
            <pc:docMk/>
            <pc:sldMk cId="4053345215" sldId="263"/>
            <ac:spMk id="3" creationId="{00000000-0000-0000-0000-000000000000}"/>
          </ac:spMkLst>
        </pc:spChg>
      </pc:sldChg>
      <pc:sldChg chg="addSp delSp modSp mod modNotesTx">
        <pc:chgData name="Michal Halaška" userId="cb557ec6-e0e1-4a0a-936e-46d8b3c92521" providerId="ADAL" clId="{398A431D-8153-4EB1-B996-B0FF7546F3B8}" dt="2024-04-01T21:48:55.193" v="7387" actId="20577"/>
        <pc:sldMkLst>
          <pc:docMk/>
          <pc:sldMk cId="3469144025" sldId="277"/>
        </pc:sldMkLst>
        <pc:spChg chg="del mod">
          <ac:chgData name="Michal Halaška" userId="cb557ec6-e0e1-4a0a-936e-46d8b3c92521" providerId="ADAL" clId="{398A431D-8153-4EB1-B996-B0FF7546F3B8}" dt="2024-04-01T19:13:04.644" v="6557" actId="478"/>
          <ac:spMkLst>
            <pc:docMk/>
            <pc:sldMk cId="3469144025" sldId="277"/>
            <ac:spMk id="5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19:13:34.256" v="6601" actId="14100"/>
          <ac:spMkLst>
            <pc:docMk/>
            <pc:sldMk cId="3469144025" sldId="277"/>
            <ac:spMk id="6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21:48:55.193" v="7387" actId="20577"/>
          <ac:spMkLst>
            <pc:docMk/>
            <pc:sldMk cId="3469144025" sldId="277"/>
            <ac:spMk id="8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08:31:17.125" v="4722"/>
          <ac:spMkLst>
            <pc:docMk/>
            <pc:sldMk cId="3469144025" sldId="277"/>
            <ac:spMk id="9" creationId="{00000000-0000-0000-0000-000000000000}"/>
          </ac:spMkLst>
        </pc:spChg>
        <pc:picChg chg="del">
          <ac:chgData name="Michal Halaška" userId="cb557ec6-e0e1-4a0a-936e-46d8b3c92521" providerId="ADAL" clId="{398A431D-8153-4EB1-B996-B0FF7546F3B8}" dt="2024-03-31T18:39:36.347" v="125" actId="478"/>
          <ac:picMkLst>
            <pc:docMk/>
            <pc:sldMk cId="3469144025" sldId="277"/>
            <ac:picMk id="3" creationId="{A4A9DDB5-4628-65B8-5C61-35448798D74C}"/>
          </ac:picMkLst>
        </pc:picChg>
        <pc:picChg chg="add mod">
          <ac:chgData name="Michal Halaška" userId="cb557ec6-e0e1-4a0a-936e-46d8b3c92521" providerId="ADAL" clId="{398A431D-8153-4EB1-B996-B0FF7546F3B8}" dt="2024-04-01T19:13:17.460" v="6563" actId="1076"/>
          <ac:picMkLst>
            <pc:docMk/>
            <pc:sldMk cId="3469144025" sldId="277"/>
            <ac:picMk id="3" creationId="{ABB7EE2A-7BA8-DF59-955C-A44050D4552E}"/>
          </ac:picMkLst>
        </pc:picChg>
        <pc:picChg chg="add del mod">
          <ac:chgData name="Michal Halaška" userId="cb557ec6-e0e1-4a0a-936e-46d8b3c92521" providerId="ADAL" clId="{398A431D-8153-4EB1-B996-B0FF7546F3B8}" dt="2024-04-01T19:13:06.436" v="6558" actId="478"/>
          <ac:picMkLst>
            <pc:docMk/>
            <pc:sldMk cId="3469144025" sldId="277"/>
            <ac:picMk id="4" creationId="{30B0CDAA-43D7-E2E1-2A67-5F5D3CFF6453}"/>
          </ac:picMkLst>
        </pc:picChg>
      </pc:sldChg>
      <pc:sldChg chg="delSp modSp del mod modNotesTx">
        <pc:chgData name="Michal Halaška" userId="cb557ec6-e0e1-4a0a-936e-46d8b3c92521" providerId="ADAL" clId="{398A431D-8153-4EB1-B996-B0FF7546F3B8}" dt="2024-03-31T19:33:45.336" v="886" actId="2696"/>
        <pc:sldMkLst>
          <pc:docMk/>
          <pc:sldMk cId="1721649088" sldId="280"/>
        </pc:sldMkLst>
        <pc:spChg chg="mod">
          <ac:chgData name="Michal Halaška" userId="cb557ec6-e0e1-4a0a-936e-46d8b3c92521" providerId="ADAL" clId="{398A431D-8153-4EB1-B996-B0FF7546F3B8}" dt="2024-03-31T19:27:53.393" v="698" actId="20577"/>
          <ac:spMkLst>
            <pc:docMk/>
            <pc:sldMk cId="1721649088" sldId="280"/>
            <ac:spMk id="6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3-31T19:28:59.639" v="813" actId="404"/>
          <ac:spMkLst>
            <pc:docMk/>
            <pc:sldMk cId="1721649088" sldId="280"/>
            <ac:spMk id="7" creationId="{31740129-D511-6F6F-2CC4-6D20B1FF567C}"/>
          </ac:spMkLst>
        </pc:spChg>
        <pc:picChg chg="del">
          <ac:chgData name="Michal Halaška" userId="cb557ec6-e0e1-4a0a-936e-46d8b3c92521" providerId="ADAL" clId="{398A431D-8153-4EB1-B996-B0FF7546F3B8}" dt="2024-03-31T19:25:47.840" v="442" actId="478"/>
          <ac:picMkLst>
            <pc:docMk/>
            <pc:sldMk cId="1721649088" sldId="280"/>
            <ac:picMk id="4" creationId="{2652F62D-F7FC-5561-A6B6-04BE152F5174}"/>
          </ac:picMkLst>
        </pc:picChg>
      </pc:sldChg>
      <pc:sldChg chg="del">
        <pc:chgData name="Michal Halaška" userId="cb557ec6-e0e1-4a0a-936e-46d8b3c92521" providerId="ADAL" clId="{398A431D-8153-4EB1-B996-B0FF7546F3B8}" dt="2024-03-31T19:42:01.178" v="1263" actId="2696"/>
        <pc:sldMkLst>
          <pc:docMk/>
          <pc:sldMk cId="763595130" sldId="281"/>
        </pc:sldMkLst>
      </pc:sldChg>
      <pc:sldChg chg="modSp mod modNotesTx">
        <pc:chgData name="Michal Halaška" userId="cb557ec6-e0e1-4a0a-936e-46d8b3c92521" providerId="ADAL" clId="{398A431D-8153-4EB1-B996-B0FF7546F3B8}" dt="2024-04-01T21:49:51.914" v="7429" actId="20577"/>
        <pc:sldMkLst>
          <pc:docMk/>
          <pc:sldMk cId="3355701365" sldId="282"/>
        </pc:sldMkLst>
        <pc:spChg chg="mod">
          <ac:chgData name="Michal Halaška" userId="cb557ec6-e0e1-4a0a-936e-46d8b3c92521" providerId="ADAL" clId="{398A431D-8153-4EB1-B996-B0FF7546F3B8}" dt="2024-04-01T16:43:15.158" v="6293" actId="20577"/>
          <ac:spMkLst>
            <pc:docMk/>
            <pc:sldMk cId="3355701365" sldId="282"/>
            <ac:spMk id="5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3-31T22:00:22.772" v="2771" actId="20577"/>
          <ac:spMkLst>
            <pc:docMk/>
            <pc:sldMk cId="3355701365" sldId="282"/>
            <ac:spMk id="6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21:49:51.914" v="7429" actId="20577"/>
          <ac:spMkLst>
            <pc:docMk/>
            <pc:sldMk cId="3355701365" sldId="282"/>
            <ac:spMk id="8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21:49:49.397" v="7425"/>
          <ac:spMkLst>
            <pc:docMk/>
            <pc:sldMk cId="3355701365" sldId="282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398A431D-8153-4EB1-B996-B0FF7546F3B8}" dt="2024-04-01T21:50:48.286" v="7476" actId="20577"/>
        <pc:sldMkLst>
          <pc:docMk/>
          <pc:sldMk cId="4178310230" sldId="284"/>
        </pc:sldMkLst>
        <pc:spChg chg="mod">
          <ac:chgData name="Michal Halaška" userId="cb557ec6-e0e1-4a0a-936e-46d8b3c92521" providerId="ADAL" clId="{398A431D-8153-4EB1-B996-B0FF7546F3B8}" dt="2024-04-01T20:20:30.356" v="6915"/>
          <ac:spMkLst>
            <pc:docMk/>
            <pc:sldMk cId="4178310230" sldId="284"/>
            <ac:spMk id="5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20:18:50.755" v="6900" actId="20577"/>
          <ac:spMkLst>
            <pc:docMk/>
            <pc:sldMk cId="4178310230" sldId="284"/>
            <ac:spMk id="6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21:50:48.286" v="7476" actId="20577"/>
          <ac:spMkLst>
            <pc:docMk/>
            <pc:sldMk cId="4178310230" sldId="284"/>
            <ac:spMk id="8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21:50:45.344" v="7472"/>
          <ac:spMkLst>
            <pc:docMk/>
            <pc:sldMk cId="4178310230" sldId="284"/>
            <ac:spMk id="9" creationId="{00000000-0000-0000-0000-000000000000}"/>
          </ac:spMkLst>
        </pc:spChg>
      </pc:sldChg>
      <pc:sldChg chg="del">
        <pc:chgData name="Michal Halaška" userId="cb557ec6-e0e1-4a0a-936e-46d8b3c92521" providerId="ADAL" clId="{398A431D-8153-4EB1-B996-B0FF7546F3B8}" dt="2024-04-01T20:28:51.178" v="7019" actId="2696"/>
        <pc:sldMkLst>
          <pc:docMk/>
          <pc:sldMk cId="844167657" sldId="285"/>
        </pc:sldMkLst>
      </pc:sldChg>
      <pc:sldChg chg="del">
        <pc:chgData name="Michal Halaška" userId="cb557ec6-e0e1-4a0a-936e-46d8b3c92521" providerId="ADAL" clId="{398A431D-8153-4EB1-B996-B0FF7546F3B8}" dt="2024-04-01T21:32:22.098" v="7182" actId="2696"/>
        <pc:sldMkLst>
          <pc:docMk/>
          <pc:sldMk cId="1063610738" sldId="286"/>
        </pc:sldMkLst>
      </pc:sldChg>
      <pc:sldChg chg="modSp mod">
        <pc:chgData name="Michal Halaška" userId="cb557ec6-e0e1-4a0a-936e-46d8b3c92521" providerId="ADAL" clId="{398A431D-8153-4EB1-B996-B0FF7546F3B8}" dt="2024-04-02T07:19:27.484" v="7585" actId="6549"/>
        <pc:sldMkLst>
          <pc:docMk/>
          <pc:sldMk cId="3831028021" sldId="287"/>
        </pc:sldMkLst>
        <pc:spChg chg="mod">
          <ac:chgData name="Michal Halaška" userId="cb557ec6-e0e1-4a0a-936e-46d8b3c92521" providerId="ADAL" clId="{398A431D-8153-4EB1-B996-B0FF7546F3B8}" dt="2024-04-02T07:19:27.484" v="7585" actId="6549"/>
          <ac:spMkLst>
            <pc:docMk/>
            <pc:sldMk cId="3831028021" sldId="287"/>
            <ac:spMk id="5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21:48:39.331" v="7375" actId="20577"/>
          <ac:spMkLst>
            <pc:docMk/>
            <pc:sldMk cId="3831028021" sldId="287"/>
            <ac:spMk id="8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08:31:12.495" v="4721" actId="20577"/>
          <ac:spMkLst>
            <pc:docMk/>
            <pc:sldMk cId="3831028021" sldId="287"/>
            <ac:spMk id="9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20:31:45.416" v="7181" actId="255"/>
          <ac:spMkLst>
            <pc:docMk/>
            <pc:sldMk cId="3831028021" sldId="287"/>
            <ac:spMk id="10" creationId="{00000000-0000-0000-0000-000000000000}"/>
          </ac:spMkLst>
        </pc:spChg>
      </pc:sldChg>
      <pc:sldChg chg="del">
        <pc:chgData name="Michal Halaška" userId="cb557ec6-e0e1-4a0a-936e-46d8b3c92521" providerId="ADAL" clId="{398A431D-8153-4EB1-B996-B0FF7546F3B8}" dt="2024-04-01T20:20:58.482" v="6924" actId="2696"/>
        <pc:sldMkLst>
          <pc:docMk/>
          <pc:sldMk cId="145056040" sldId="289"/>
        </pc:sldMkLst>
      </pc:sldChg>
      <pc:sldChg chg="del">
        <pc:chgData name="Michal Halaška" userId="cb557ec6-e0e1-4a0a-936e-46d8b3c92521" providerId="ADAL" clId="{398A431D-8153-4EB1-B996-B0FF7546F3B8}" dt="2024-04-01T20:20:57.002" v="6923" actId="2696"/>
        <pc:sldMkLst>
          <pc:docMk/>
          <pc:sldMk cId="3736490071" sldId="290"/>
        </pc:sldMkLst>
      </pc:sldChg>
      <pc:sldChg chg="del">
        <pc:chgData name="Michal Halaška" userId="cb557ec6-e0e1-4a0a-936e-46d8b3c92521" providerId="ADAL" clId="{398A431D-8153-4EB1-B996-B0FF7546F3B8}" dt="2024-04-01T20:20:53.599" v="6921" actId="2696"/>
        <pc:sldMkLst>
          <pc:docMk/>
          <pc:sldMk cId="952029353" sldId="291"/>
        </pc:sldMkLst>
      </pc:sldChg>
      <pc:sldChg chg="del">
        <pc:chgData name="Michal Halaška" userId="cb557ec6-e0e1-4a0a-936e-46d8b3c92521" providerId="ADAL" clId="{398A431D-8153-4EB1-B996-B0FF7546F3B8}" dt="2024-03-31T19:41:58.720" v="1262" actId="2696"/>
        <pc:sldMkLst>
          <pc:docMk/>
          <pc:sldMk cId="1110746372" sldId="294"/>
        </pc:sldMkLst>
      </pc:sldChg>
      <pc:sldChg chg="addSp delSp modSp mod">
        <pc:chgData name="Michal Halaška" userId="cb557ec6-e0e1-4a0a-936e-46d8b3c92521" providerId="ADAL" clId="{398A431D-8153-4EB1-B996-B0FF7546F3B8}" dt="2024-04-01T21:50:24.816" v="7456" actId="20577"/>
        <pc:sldMkLst>
          <pc:docMk/>
          <pc:sldMk cId="2300547100" sldId="295"/>
        </pc:sldMkLst>
        <pc:spChg chg="del">
          <ac:chgData name="Michal Halaška" userId="cb557ec6-e0e1-4a0a-936e-46d8b3c92521" providerId="ADAL" clId="{398A431D-8153-4EB1-B996-B0FF7546F3B8}" dt="2024-04-01T18:52:39.289" v="6296" actId="478"/>
          <ac:spMkLst>
            <pc:docMk/>
            <pc:sldMk cId="2300547100" sldId="295"/>
            <ac:spMk id="5" creationId="{30422DF1-1402-849B-EDAE-678D0F7B4CBD}"/>
          </ac:spMkLst>
        </pc:spChg>
        <pc:spChg chg="mod">
          <ac:chgData name="Michal Halaška" userId="cb557ec6-e0e1-4a0a-936e-46d8b3c92521" providerId="ADAL" clId="{398A431D-8153-4EB1-B996-B0FF7546F3B8}" dt="2024-04-01T19:14:17.885" v="6610" actId="20577"/>
          <ac:spMkLst>
            <pc:docMk/>
            <pc:sldMk cId="2300547100" sldId="295"/>
            <ac:spMk id="6" creationId="{7370AADE-3C7B-4C47-BD00-F50CC1E2CCFF}"/>
          </ac:spMkLst>
        </pc:spChg>
        <pc:spChg chg="mod">
          <ac:chgData name="Michal Halaška" userId="cb557ec6-e0e1-4a0a-936e-46d8b3c92521" providerId="ADAL" clId="{398A431D-8153-4EB1-B996-B0FF7546F3B8}" dt="2024-04-01T21:50:24.816" v="7456" actId="20577"/>
          <ac:spMkLst>
            <pc:docMk/>
            <pc:sldMk cId="2300547100" sldId="295"/>
            <ac:spMk id="8" creationId="{0C469417-86A7-2FB6-1A0E-438614419D86}"/>
          </ac:spMkLst>
        </pc:spChg>
        <pc:spChg chg="mod">
          <ac:chgData name="Michal Halaška" userId="cb557ec6-e0e1-4a0a-936e-46d8b3c92521" providerId="ADAL" clId="{398A431D-8153-4EB1-B996-B0FF7546F3B8}" dt="2024-04-01T21:50:22.162" v="7452"/>
          <ac:spMkLst>
            <pc:docMk/>
            <pc:sldMk cId="2300547100" sldId="295"/>
            <ac:spMk id="9" creationId="{AF667E3E-E260-50C8-93EB-3EC38809D6C5}"/>
          </ac:spMkLst>
        </pc:spChg>
        <pc:graphicFrameChg chg="add mod modGraphic">
          <ac:chgData name="Michal Halaška" userId="cb557ec6-e0e1-4a0a-936e-46d8b3c92521" providerId="ADAL" clId="{398A431D-8153-4EB1-B996-B0FF7546F3B8}" dt="2024-04-01T18:56:56.729" v="6314" actId="403"/>
          <ac:graphicFrameMkLst>
            <pc:docMk/>
            <pc:sldMk cId="2300547100" sldId="295"/>
            <ac:graphicFrameMk id="4" creationId="{DCEBC26E-10BB-D9F6-EB36-8C897E369DCC}"/>
          </ac:graphicFrameMkLst>
        </pc:graphicFrameChg>
        <pc:picChg chg="add del mod">
          <ac:chgData name="Michal Halaška" userId="cb557ec6-e0e1-4a0a-936e-46d8b3c92521" providerId="ADAL" clId="{398A431D-8153-4EB1-B996-B0FF7546F3B8}" dt="2024-04-01T18:54:07.959" v="6304" actId="478"/>
          <ac:picMkLst>
            <pc:docMk/>
            <pc:sldMk cId="2300547100" sldId="295"/>
            <ac:picMk id="3" creationId="{3606A089-A302-3B00-B781-807D05E3298B}"/>
          </ac:picMkLst>
        </pc:picChg>
      </pc:sldChg>
      <pc:sldChg chg="modSp mod modNotesTx">
        <pc:chgData name="Michal Halaška" userId="cb557ec6-e0e1-4a0a-936e-46d8b3c92521" providerId="ADAL" clId="{398A431D-8153-4EB1-B996-B0FF7546F3B8}" dt="2024-04-01T21:51:02.933" v="7486" actId="20577"/>
        <pc:sldMkLst>
          <pc:docMk/>
          <pc:sldMk cId="1881163190" sldId="296"/>
        </pc:sldMkLst>
        <pc:spChg chg="mod">
          <ac:chgData name="Michal Halaška" userId="cb557ec6-e0e1-4a0a-936e-46d8b3c92521" providerId="ADAL" clId="{398A431D-8153-4EB1-B996-B0FF7546F3B8}" dt="2024-04-01T20:28:15.330" v="7010" actId="20577"/>
          <ac:spMkLst>
            <pc:docMk/>
            <pc:sldMk cId="1881163190" sldId="296"/>
            <ac:spMk id="5" creationId="{C77DED91-7A8F-8A2C-CE91-056D4BC3BA03}"/>
          </ac:spMkLst>
        </pc:spChg>
        <pc:spChg chg="mod">
          <ac:chgData name="Michal Halaška" userId="cb557ec6-e0e1-4a0a-936e-46d8b3c92521" providerId="ADAL" clId="{398A431D-8153-4EB1-B996-B0FF7546F3B8}" dt="2024-04-01T20:28:31.239" v="7013" actId="20577"/>
          <ac:spMkLst>
            <pc:docMk/>
            <pc:sldMk cId="1881163190" sldId="296"/>
            <ac:spMk id="6" creationId="{C5093BAC-D357-456B-6E4E-3BBE77F80C76}"/>
          </ac:spMkLst>
        </pc:spChg>
        <pc:spChg chg="mod">
          <ac:chgData name="Michal Halaška" userId="cb557ec6-e0e1-4a0a-936e-46d8b3c92521" providerId="ADAL" clId="{398A431D-8153-4EB1-B996-B0FF7546F3B8}" dt="2024-04-01T21:51:02.933" v="7486" actId="20577"/>
          <ac:spMkLst>
            <pc:docMk/>
            <pc:sldMk cId="1881163190" sldId="296"/>
            <ac:spMk id="8" creationId="{1976F784-1865-6991-72CF-453245338BF0}"/>
          </ac:spMkLst>
        </pc:spChg>
        <pc:spChg chg="mod">
          <ac:chgData name="Michal Halaška" userId="cb557ec6-e0e1-4a0a-936e-46d8b3c92521" providerId="ADAL" clId="{398A431D-8153-4EB1-B996-B0FF7546F3B8}" dt="2024-04-01T21:51:00.302" v="7482"/>
          <ac:spMkLst>
            <pc:docMk/>
            <pc:sldMk cId="1881163190" sldId="296"/>
            <ac:spMk id="9" creationId="{0375B01E-7861-955B-DE44-E6BA7B636277}"/>
          </ac:spMkLst>
        </pc:spChg>
      </pc:sldChg>
      <pc:sldChg chg="del">
        <pc:chgData name="Michal Halaška" userId="cb557ec6-e0e1-4a0a-936e-46d8b3c92521" providerId="ADAL" clId="{398A431D-8153-4EB1-B996-B0FF7546F3B8}" dt="2024-04-01T20:20:55.215" v="6922" actId="2696"/>
        <pc:sldMkLst>
          <pc:docMk/>
          <pc:sldMk cId="119453854" sldId="297"/>
        </pc:sldMkLst>
      </pc:sldChg>
      <pc:sldChg chg="del">
        <pc:chgData name="Michal Halaška" userId="cb557ec6-e0e1-4a0a-936e-46d8b3c92521" providerId="ADAL" clId="{398A431D-8153-4EB1-B996-B0FF7546F3B8}" dt="2024-04-01T20:20:51.968" v="6920" actId="2696"/>
        <pc:sldMkLst>
          <pc:docMk/>
          <pc:sldMk cId="3870571450" sldId="298"/>
        </pc:sldMkLst>
      </pc:sldChg>
      <pc:sldChg chg="del">
        <pc:chgData name="Michal Halaška" userId="cb557ec6-e0e1-4a0a-936e-46d8b3c92521" providerId="ADAL" clId="{398A431D-8153-4EB1-B996-B0FF7546F3B8}" dt="2024-04-01T20:20:50.187" v="6919" actId="2696"/>
        <pc:sldMkLst>
          <pc:docMk/>
          <pc:sldMk cId="679445441" sldId="301"/>
        </pc:sldMkLst>
      </pc:sldChg>
      <pc:sldChg chg="del">
        <pc:chgData name="Michal Halaška" userId="cb557ec6-e0e1-4a0a-936e-46d8b3c92521" providerId="ADAL" clId="{398A431D-8153-4EB1-B996-B0FF7546F3B8}" dt="2024-04-01T19:01:58.447" v="6550" actId="2696"/>
        <pc:sldMkLst>
          <pc:docMk/>
          <pc:sldMk cId="2053614798" sldId="304"/>
        </pc:sldMkLst>
      </pc:sldChg>
      <pc:sldChg chg="del">
        <pc:chgData name="Michal Halaška" userId="cb557ec6-e0e1-4a0a-936e-46d8b3c92521" providerId="ADAL" clId="{398A431D-8153-4EB1-B996-B0FF7546F3B8}" dt="2024-04-01T19:02:00.983" v="6551" actId="2696"/>
        <pc:sldMkLst>
          <pc:docMk/>
          <pc:sldMk cId="4154404298" sldId="305"/>
        </pc:sldMkLst>
      </pc:sldChg>
      <pc:sldChg chg="del">
        <pc:chgData name="Michal Halaška" userId="cb557ec6-e0e1-4a0a-936e-46d8b3c92521" providerId="ADAL" clId="{398A431D-8153-4EB1-B996-B0FF7546F3B8}" dt="2024-03-31T20:53:45.236" v="2626" actId="2696"/>
        <pc:sldMkLst>
          <pc:docMk/>
          <pc:sldMk cId="3573083182" sldId="306"/>
        </pc:sldMkLst>
      </pc:sldChg>
      <pc:sldChg chg="del">
        <pc:chgData name="Michal Halaška" userId="cb557ec6-e0e1-4a0a-936e-46d8b3c92521" providerId="ADAL" clId="{398A431D-8153-4EB1-B996-B0FF7546F3B8}" dt="2024-04-01T20:20:48.555" v="6918" actId="2696"/>
        <pc:sldMkLst>
          <pc:docMk/>
          <pc:sldMk cId="700554515" sldId="311"/>
        </pc:sldMkLst>
      </pc:sldChg>
      <pc:sldChg chg="del">
        <pc:chgData name="Michal Halaška" userId="cb557ec6-e0e1-4a0a-936e-46d8b3c92521" providerId="ADAL" clId="{398A431D-8153-4EB1-B996-B0FF7546F3B8}" dt="2024-04-01T20:21:06.509" v="6926" actId="2696"/>
        <pc:sldMkLst>
          <pc:docMk/>
          <pc:sldMk cId="4248833631" sldId="315"/>
        </pc:sldMkLst>
      </pc:sldChg>
      <pc:sldChg chg="modSp mod">
        <pc:chgData name="Michal Halaška" userId="cb557ec6-e0e1-4a0a-936e-46d8b3c92521" providerId="ADAL" clId="{398A431D-8153-4EB1-B996-B0FF7546F3B8}" dt="2024-04-01T21:50:57.654" v="7481"/>
        <pc:sldMkLst>
          <pc:docMk/>
          <pc:sldMk cId="1149597074" sldId="316"/>
        </pc:sldMkLst>
        <pc:spChg chg="mod">
          <ac:chgData name="Michal Halaška" userId="cb557ec6-e0e1-4a0a-936e-46d8b3c92521" providerId="ADAL" clId="{398A431D-8153-4EB1-B996-B0FF7546F3B8}" dt="2024-04-01T20:26:02.478" v="6986" actId="20577"/>
          <ac:spMkLst>
            <pc:docMk/>
            <pc:sldMk cId="1149597074" sldId="316"/>
            <ac:spMk id="5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20:25:23.704" v="6967" actId="20577"/>
          <ac:spMkLst>
            <pc:docMk/>
            <pc:sldMk cId="1149597074" sldId="316"/>
            <ac:spMk id="6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21:50:55.780" v="7480" actId="20577"/>
          <ac:spMkLst>
            <pc:docMk/>
            <pc:sldMk cId="1149597074" sldId="316"/>
            <ac:spMk id="8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21:50:57.654" v="7481"/>
          <ac:spMkLst>
            <pc:docMk/>
            <pc:sldMk cId="1149597074" sldId="316"/>
            <ac:spMk id="9" creationId="{00000000-0000-0000-0000-000000000000}"/>
          </ac:spMkLst>
        </pc:spChg>
      </pc:sldChg>
      <pc:sldChg chg="del">
        <pc:chgData name="Michal Halaška" userId="cb557ec6-e0e1-4a0a-936e-46d8b3c92521" providerId="ADAL" clId="{398A431D-8153-4EB1-B996-B0FF7546F3B8}" dt="2024-04-01T20:28:56.344" v="7020" actId="2696"/>
        <pc:sldMkLst>
          <pc:docMk/>
          <pc:sldMk cId="998589983" sldId="317"/>
        </pc:sldMkLst>
      </pc:sldChg>
      <pc:sldChg chg="del">
        <pc:chgData name="Michal Halaška" userId="cb557ec6-e0e1-4a0a-936e-46d8b3c92521" providerId="ADAL" clId="{398A431D-8153-4EB1-B996-B0FF7546F3B8}" dt="2024-04-01T20:28:58.972" v="7021" actId="2696"/>
        <pc:sldMkLst>
          <pc:docMk/>
          <pc:sldMk cId="4124911533" sldId="318"/>
        </pc:sldMkLst>
      </pc:sldChg>
      <pc:sldChg chg="del">
        <pc:chgData name="Michal Halaška" userId="cb557ec6-e0e1-4a0a-936e-46d8b3c92521" providerId="ADAL" clId="{398A431D-8153-4EB1-B996-B0FF7546F3B8}" dt="2024-04-01T20:21:00.575" v="6925" actId="2696"/>
        <pc:sldMkLst>
          <pc:docMk/>
          <pc:sldMk cId="2504604967" sldId="319"/>
        </pc:sldMkLst>
      </pc:sldChg>
      <pc:sldChg chg="del">
        <pc:chgData name="Michal Halaška" userId="cb557ec6-e0e1-4a0a-936e-46d8b3c92521" providerId="ADAL" clId="{398A431D-8153-4EB1-B996-B0FF7546F3B8}" dt="2024-04-01T20:20:46.840" v="6917" actId="2696"/>
        <pc:sldMkLst>
          <pc:docMk/>
          <pc:sldMk cId="2930782659" sldId="320"/>
        </pc:sldMkLst>
      </pc:sldChg>
      <pc:sldChg chg="del">
        <pc:chgData name="Michal Halaška" userId="cb557ec6-e0e1-4a0a-936e-46d8b3c92521" providerId="ADAL" clId="{398A431D-8153-4EB1-B996-B0FF7546F3B8}" dt="2024-04-01T20:20:44.918" v="6916" actId="2696"/>
        <pc:sldMkLst>
          <pc:docMk/>
          <pc:sldMk cId="2405315909" sldId="321"/>
        </pc:sldMkLst>
      </pc:sldChg>
      <pc:sldChg chg="addSp delSp modSp add mod ord modNotesTx">
        <pc:chgData name="Michal Halaška" userId="cb557ec6-e0e1-4a0a-936e-46d8b3c92521" providerId="ADAL" clId="{398A431D-8153-4EB1-B996-B0FF7546F3B8}" dt="2024-04-01T21:48:46.025" v="7379" actId="20577"/>
        <pc:sldMkLst>
          <pc:docMk/>
          <pc:sldMk cId="479052756" sldId="322"/>
        </pc:sldMkLst>
        <pc:spChg chg="mod">
          <ac:chgData name="Michal Halaška" userId="cb557ec6-e0e1-4a0a-936e-46d8b3c92521" providerId="ADAL" clId="{398A431D-8153-4EB1-B996-B0FF7546F3B8}" dt="2024-04-01T20:24:20.267" v="6943" actId="20577"/>
          <ac:spMkLst>
            <pc:docMk/>
            <pc:sldMk cId="479052756" sldId="322"/>
            <ac:spMk id="6" creationId="{00000000-0000-0000-0000-000000000000}"/>
          </ac:spMkLst>
        </pc:spChg>
        <pc:spChg chg="del mod">
          <ac:chgData name="Michal Halaška" userId="cb557ec6-e0e1-4a0a-936e-46d8b3c92521" providerId="ADAL" clId="{398A431D-8153-4EB1-B996-B0FF7546F3B8}" dt="2024-04-01T20:24:25.732" v="6945" actId="478"/>
          <ac:spMkLst>
            <pc:docMk/>
            <pc:sldMk cId="479052756" sldId="322"/>
            <ac:spMk id="7" creationId="{31740129-D511-6F6F-2CC4-6D20B1FF567C}"/>
          </ac:spMkLst>
        </pc:spChg>
        <pc:spChg chg="mod">
          <ac:chgData name="Michal Halaška" userId="cb557ec6-e0e1-4a0a-936e-46d8b3c92521" providerId="ADAL" clId="{398A431D-8153-4EB1-B996-B0FF7546F3B8}" dt="2024-04-01T21:48:46.025" v="7379" actId="20577"/>
          <ac:spMkLst>
            <pc:docMk/>
            <pc:sldMk cId="479052756" sldId="322"/>
            <ac:spMk id="8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08:31:19.425" v="4723"/>
          <ac:spMkLst>
            <pc:docMk/>
            <pc:sldMk cId="479052756" sldId="322"/>
            <ac:spMk id="9" creationId="{00000000-0000-0000-0000-000000000000}"/>
          </ac:spMkLst>
        </pc:spChg>
        <pc:picChg chg="add mod">
          <ac:chgData name="Michal Halaška" userId="cb557ec6-e0e1-4a0a-936e-46d8b3c92521" providerId="ADAL" clId="{398A431D-8153-4EB1-B996-B0FF7546F3B8}" dt="2024-04-01T20:24:29.176" v="6946"/>
          <ac:picMkLst>
            <pc:docMk/>
            <pc:sldMk cId="479052756" sldId="322"/>
            <ac:picMk id="2" creationId="{04A89208-438B-03F2-1ACE-45E79DFDEFEB}"/>
          </ac:picMkLst>
        </pc:picChg>
        <pc:picChg chg="add del mod">
          <ac:chgData name="Michal Halaška" userId="cb557ec6-e0e1-4a0a-936e-46d8b3c92521" providerId="ADAL" clId="{398A431D-8153-4EB1-B996-B0FF7546F3B8}" dt="2024-04-01T20:24:22.534" v="6944" actId="478"/>
          <ac:picMkLst>
            <pc:docMk/>
            <pc:sldMk cId="479052756" sldId="322"/>
            <ac:picMk id="3" creationId="{3D14C353-4925-8284-54EF-4ACA543AD66F}"/>
          </ac:picMkLst>
        </pc:picChg>
      </pc:sldChg>
      <pc:sldChg chg="new del">
        <pc:chgData name="Michal Halaška" userId="cb557ec6-e0e1-4a0a-936e-46d8b3c92521" providerId="ADAL" clId="{398A431D-8153-4EB1-B996-B0FF7546F3B8}" dt="2024-03-31T19:27:40.232" v="677" actId="2696"/>
        <pc:sldMkLst>
          <pc:docMk/>
          <pc:sldMk cId="1606594980" sldId="322"/>
        </pc:sldMkLst>
      </pc:sldChg>
      <pc:sldChg chg="modSp add mod">
        <pc:chgData name="Michal Halaška" userId="cb557ec6-e0e1-4a0a-936e-46d8b3c92521" providerId="ADAL" clId="{398A431D-8153-4EB1-B996-B0FF7546F3B8}" dt="2024-04-01T21:49:18.897" v="7404"/>
        <pc:sldMkLst>
          <pc:docMk/>
          <pc:sldMk cId="90851843" sldId="323"/>
        </pc:sldMkLst>
        <pc:spChg chg="mod">
          <ac:chgData name="Michal Halaška" userId="cb557ec6-e0e1-4a0a-936e-46d8b3c92521" providerId="ADAL" clId="{398A431D-8153-4EB1-B996-B0FF7546F3B8}" dt="2024-03-31T19:47:59.958" v="1485" actId="403"/>
          <ac:spMkLst>
            <pc:docMk/>
            <pc:sldMk cId="90851843" sldId="323"/>
            <ac:spMk id="7" creationId="{31740129-D511-6F6F-2CC4-6D20B1FF567C}"/>
          </ac:spMkLst>
        </pc:spChg>
        <pc:spChg chg="mod">
          <ac:chgData name="Michal Halaška" userId="cb557ec6-e0e1-4a0a-936e-46d8b3c92521" providerId="ADAL" clId="{398A431D-8153-4EB1-B996-B0FF7546F3B8}" dt="2024-04-01T21:49:16.425" v="7403" actId="20577"/>
          <ac:spMkLst>
            <pc:docMk/>
            <pc:sldMk cId="90851843" sldId="323"/>
            <ac:spMk id="8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21:49:18.897" v="7404"/>
          <ac:spMkLst>
            <pc:docMk/>
            <pc:sldMk cId="90851843" sldId="323"/>
            <ac:spMk id="9" creationId="{00000000-0000-0000-0000-000000000000}"/>
          </ac:spMkLst>
        </pc:spChg>
      </pc:sldChg>
      <pc:sldChg chg="modSp add mod">
        <pc:chgData name="Michal Halaška" userId="cb557ec6-e0e1-4a0a-936e-46d8b3c92521" providerId="ADAL" clId="{398A431D-8153-4EB1-B996-B0FF7546F3B8}" dt="2024-04-01T21:49:09.458" v="7399" actId="20577"/>
        <pc:sldMkLst>
          <pc:docMk/>
          <pc:sldMk cId="1977110644" sldId="324"/>
        </pc:sldMkLst>
        <pc:spChg chg="mod">
          <ac:chgData name="Michal Halaška" userId="cb557ec6-e0e1-4a0a-936e-46d8b3c92521" providerId="ADAL" clId="{398A431D-8153-4EB1-B996-B0FF7546F3B8}" dt="2024-03-31T19:43:46.243" v="1360" actId="20577"/>
          <ac:spMkLst>
            <pc:docMk/>
            <pc:sldMk cId="1977110644" sldId="324"/>
            <ac:spMk id="6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3-31T19:47:42.960" v="1484" actId="403"/>
          <ac:spMkLst>
            <pc:docMk/>
            <pc:sldMk cId="1977110644" sldId="324"/>
            <ac:spMk id="7" creationId="{31740129-D511-6F6F-2CC4-6D20B1FF567C}"/>
          </ac:spMkLst>
        </pc:spChg>
        <pc:spChg chg="mod">
          <ac:chgData name="Michal Halaška" userId="cb557ec6-e0e1-4a0a-936e-46d8b3c92521" providerId="ADAL" clId="{398A431D-8153-4EB1-B996-B0FF7546F3B8}" dt="2024-04-01T21:49:09.458" v="7399" actId="20577"/>
          <ac:spMkLst>
            <pc:docMk/>
            <pc:sldMk cId="1977110644" sldId="324"/>
            <ac:spMk id="8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08:31:21.713" v="4724"/>
          <ac:spMkLst>
            <pc:docMk/>
            <pc:sldMk cId="1977110644" sldId="324"/>
            <ac:spMk id="9" creationId="{00000000-0000-0000-0000-000000000000}"/>
          </ac:spMkLst>
        </pc:spChg>
      </pc:sldChg>
      <pc:sldChg chg="modSp add mod modNotesTx">
        <pc:chgData name="Michal Halaška" userId="cb557ec6-e0e1-4a0a-936e-46d8b3c92521" providerId="ADAL" clId="{398A431D-8153-4EB1-B996-B0FF7546F3B8}" dt="2024-04-02T07:40:46.199" v="7677" actId="20577"/>
        <pc:sldMkLst>
          <pc:docMk/>
          <pc:sldMk cId="1940315448" sldId="325"/>
        </pc:sldMkLst>
        <pc:spChg chg="mod">
          <ac:chgData name="Michal Halaška" userId="cb557ec6-e0e1-4a0a-936e-46d8b3c92521" providerId="ADAL" clId="{398A431D-8153-4EB1-B996-B0FF7546F3B8}" dt="2024-04-02T07:40:46.199" v="7677" actId="20577"/>
          <ac:spMkLst>
            <pc:docMk/>
            <pc:sldMk cId="1940315448" sldId="325"/>
            <ac:spMk id="5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3-31T22:00:14.585" v="2769" actId="6549"/>
          <ac:spMkLst>
            <pc:docMk/>
            <pc:sldMk cId="1940315448" sldId="325"/>
            <ac:spMk id="6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21:50:03.511" v="7438" actId="20577"/>
          <ac:spMkLst>
            <pc:docMk/>
            <pc:sldMk cId="1940315448" sldId="325"/>
            <ac:spMk id="8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21:50:05.321" v="7439"/>
          <ac:spMkLst>
            <pc:docMk/>
            <pc:sldMk cId="1940315448" sldId="325"/>
            <ac:spMk id="9" creationId="{00000000-0000-0000-0000-000000000000}"/>
          </ac:spMkLst>
        </pc:spChg>
      </pc:sldChg>
      <pc:sldChg chg="modSp add mod">
        <pc:chgData name="Michal Halaška" userId="cb557ec6-e0e1-4a0a-936e-46d8b3c92521" providerId="ADAL" clId="{398A431D-8153-4EB1-B996-B0FF7546F3B8}" dt="2024-04-01T21:50:16.952" v="7451" actId="20577"/>
        <pc:sldMkLst>
          <pc:docMk/>
          <pc:sldMk cId="201530965" sldId="326"/>
        </pc:sldMkLst>
        <pc:spChg chg="mod">
          <ac:chgData name="Michal Halaška" userId="cb557ec6-e0e1-4a0a-936e-46d8b3c92521" providerId="ADAL" clId="{398A431D-8153-4EB1-B996-B0FF7546F3B8}" dt="2024-03-31T20:52:24.448" v="2605" actId="6549"/>
          <ac:spMkLst>
            <pc:docMk/>
            <pc:sldMk cId="201530965" sldId="326"/>
            <ac:spMk id="5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3-31T22:00:28.197" v="2773" actId="20577"/>
          <ac:spMkLst>
            <pc:docMk/>
            <pc:sldMk cId="201530965" sldId="326"/>
            <ac:spMk id="6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21:50:16.952" v="7451" actId="20577"/>
          <ac:spMkLst>
            <pc:docMk/>
            <pc:sldMk cId="201530965" sldId="326"/>
            <ac:spMk id="8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21:50:12.770" v="7445"/>
          <ac:spMkLst>
            <pc:docMk/>
            <pc:sldMk cId="201530965" sldId="326"/>
            <ac:spMk id="9" creationId="{00000000-0000-0000-0000-000000000000}"/>
          </ac:spMkLst>
        </pc:spChg>
      </pc:sldChg>
      <pc:sldChg chg="addSp modSp add mod">
        <pc:chgData name="Michal Halaška" userId="cb557ec6-e0e1-4a0a-936e-46d8b3c92521" providerId="ADAL" clId="{398A431D-8153-4EB1-B996-B0FF7546F3B8}" dt="2024-04-02T07:38:34.400" v="7633" actId="404"/>
        <pc:sldMkLst>
          <pc:docMk/>
          <pc:sldMk cId="921663061" sldId="327"/>
        </pc:sldMkLst>
        <pc:spChg chg="mod">
          <ac:chgData name="Michal Halaška" userId="cb557ec6-e0e1-4a0a-936e-46d8b3c92521" providerId="ADAL" clId="{398A431D-8153-4EB1-B996-B0FF7546F3B8}" dt="2024-04-01T19:13:57.672" v="6608" actId="20577"/>
          <ac:spMkLst>
            <pc:docMk/>
            <pc:sldMk cId="921663061" sldId="327"/>
            <ac:spMk id="6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2T07:38:34.400" v="7633" actId="404"/>
          <ac:spMkLst>
            <pc:docMk/>
            <pc:sldMk cId="921663061" sldId="327"/>
            <ac:spMk id="7" creationId="{31740129-D511-6F6F-2CC4-6D20B1FF567C}"/>
          </ac:spMkLst>
        </pc:spChg>
        <pc:spChg chg="mod">
          <ac:chgData name="Michal Halaška" userId="cb557ec6-e0e1-4a0a-936e-46d8b3c92521" providerId="ADAL" clId="{398A431D-8153-4EB1-B996-B0FF7546F3B8}" dt="2024-04-01T21:49:45.634" v="7424" actId="20577"/>
          <ac:spMkLst>
            <pc:docMk/>
            <pc:sldMk cId="921663061" sldId="327"/>
            <ac:spMk id="8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21:49:42.270" v="7420"/>
          <ac:spMkLst>
            <pc:docMk/>
            <pc:sldMk cId="921663061" sldId="327"/>
            <ac:spMk id="9" creationId="{00000000-0000-0000-0000-000000000000}"/>
          </ac:spMkLst>
        </pc:spChg>
        <pc:picChg chg="add mod">
          <ac:chgData name="Michal Halaška" userId="cb557ec6-e0e1-4a0a-936e-46d8b3c92521" providerId="ADAL" clId="{398A431D-8153-4EB1-B996-B0FF7546F3B8}" dt="2024-03-31T21:02:13.581" v="2655" actId="1076"/>
          <ac:picMkLst>
            <pc:docMk/>
            <pc:sldMk cId="921663061" sldId="327"/>
            <ac:picMk id="3" creationId="{98AEF05B-5533-BFA8-0CAE-67EE5E413FA8}"/>
          </ac:picMkLst>
        </pc:picChg>
      </pc:sldChg>
      <pc:sldChg chg="modSp add mod modNotesTx">
        <pc:chgData name="Michal Halaška" userId="cb557ec6-e0e1-4a0a-936e-46d8b3c92521" providerId="ADAL" clId="{398A431D-8153-4EB1-B996-B0FF7546F3B8}" dt="2024-04-02T07:29:16.457" v="7590" actId="20577"/>
        <pc:sldMkLst>
          <pc:docMk/>
          <pc:sldMk cId="2574886984" sldId="328"/>
        </pc:sldMkLst>
        <pc:spChg chg="mod">
          <ac:chgData name="Michal Halaška" userId="cb557ec6-e0e1-4a0a-936e-46d8b3c92521" providerId="ADAL" clId="{398A431D-8153-4EB1-B996-B0FF7546F3B8}" dt="2024-03-31T22:15:25.951" v="3441" actId="20577"/>
          <ac:spMkLst>
            <pc:docMk/>
            <pc:sldMk cId="2574886984" sldId="328"/>
            <ac:spMk id="6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2T07:29:16.457" v="7590" actId="20577"/>
          <ac:spMkLst>
            <pc:docMk/>
            <pc:sldMk cId="2574886984" sldId="328"/>
            <ac:spMk id="7" creationId="{31740129-D511-6F6F-2CC4-6D20B1FF567C}"/>
          </ac:spMkLst>
        </pc:spChg>
        <pc:spChg chg="mod">
          <ac:chgData name="Michal Halaška" userId="cb557ec6-e0e1-4a0a-936e-46d8b3c92521" providerId="ADAL" clId="{398A431D-8153-4EB1-B996-B0FF7546F3B8}" dt="2024-04-01T21:49:22.873" v="7408" actId="20577"/>
          <ac:spMkLst>
            <pc:docMk/>
            <pc:sldMk cId="2574886984" sldId="328"/>
            <ac:spMk id="8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21:49:27.054" v="7409"/>
          <ac:spMkLst>
            <pc:docMk/>
            <pc:sldMk cId="2574886984" sldId="328"/>
            <ac:spMk id="9" creationId="{00000000-0000-0000-0000-000000000000}"/>
          </ac:spMkLst>
        </pc:spChg>
      </pc:sldChg>
      <pc:sldChg chg="modSp add mod modNotesTx">
        <pc:chgData name="Michal Halaška" userId="cb557ec6-e0e1-4a0a-936e-46d8b3c92521" providerId="ADAL" clId="{398A431D-8153-4EB1-B996-B0FF7546F3B8}" dt="2024-04-01T21:49:33.106" v="7414"/>
        <pc:sldMkLst>
          <pc:docMk/>
          <pc:sldMk cId="3794069390" sldId="329"/>
        </pc:sldMkLst>
        <pc:spChg chg="mod">
          <ac:chgData name="Michal Halaška" userId="cb557ec6-e0e1-4a0a-936e-46d8b3c92521" providerId="ADAL" clId="{398A431D-8153-4EB1-B996-B0FF7546F3B8}" dt="2024-03-31T22:15:43.814" v="3457" actId="20577"/>
          <ac:spMkLst>
            <pc:docMk/>
            <pc:sldMk cId="3794069390" sldId="329"/>
            <ac:spMk id="6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08:10:05.987" v="4013" actId="20577"/>
          <ac:spMkLst>
            <pc:docMk/>
            <pc:sldMk cId="3794069390" sldId="329"/>
            <ac:spMk id="7" creationId="{31740129-D511-6F6F-2CC4-6D20B1FF567C}"/>
          </ac:spMkLst>
        </pc:spChg>
        <pc:spChg chg="mod">
          <ac:chgData name="Michal Halaška" userId="cb557ec6-e0e1-4a0a-936e-46d8b3c92521" providerId="ADAL" clId="{398A431D-8153-4EB1-B996-B0FF7546F3B8}" dt="2024-04-01T21:49:31.171" v="7413" actId="20577"/>
          <ac:spMkLst>
            <pc:docMk/>
            <pc:sldMk cId="3794069390" sldId="329"/>
            <ac:spMk id="8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21:49:33.106" v="7414"/>
          <ac:spMkLst>
            <pc:docMk/>
            <pc:sldMk cId="3794069390" sldId="329"/>
            <ac:spMk id="9" creationId="{00000000-0000-0000-0000-000000000000}"/>
          </ac:spMkLst>
        </pc:spChg>
      </pc:sldChg>
      <pc:sldChg chg="modSp add mod modNotesTx">
        <pc:chgData name="Michal Halaška" userId="cb557ec6-e0e1-4a0a-936e-46d8b3c92521" providerId="ADAL" clId="{398A431D-8153-4EB1-B996-B0FF7546F3B8}" dt="2024-04-01T21:49:39.807" v="7419"/>
        <pc:sldMkLst>
          <pc:docMk/>
          <pc:sldMk cId="3426802946" sldId="330"/>
        </pc:sldMkLst>
        <pc:spChg chg="mod">
          <ac:chgData name="Michal Halaška" userId="cb557ec6-e0e1-4a0a-936e-46d8b3c92521" providerId="ADAL" clId="{398A431D-8153-4EB1-B996-B0FF7546F3B8}" dt="2024-04-01T08:30:30.632" v="4712" actId="20577"/>
          <ac:spMkLst>
            <pc:docMk/>
            <pc:sldMk cId="3426802946" sldId="330"/>
            <ac:spMk id="6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15:56:11.797" v="5386" actId="20577"/>
          <ac:spMkLst>
            <pc:docMk/>
            <pc:sldMk cId="3426802946" sldId="330"/>
            <ac:spMk id="7" creationId="{31740129-D511-6F6F-2CC4-6D20B1FF567C}"/>
          </ac:spMkLst>
        </pc:spChg>
        <pc:spChg chg="mod">
          <ac:chgData name="Michal Halaška" userId="cb557ec6-e0e1-4a0a-936e-46d8b3c92521" providerId="ADAL" clId="{398A431D-8153-4EB1-B996-B0FF7546F3B8}" dt="2024-04-01T21:49:37.688" v="7418" actId="20577"/>
          <ac:spMkLst>
            <pc:docMk/>
            <pc:sldMk cId="3426802946" sldId="330"/>
            <ac:spMk id="8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21:49:39.807" v="7419"/>
          <ac:spMkLst>
            <pc:docMk/>
            <pc:sldMk cId="3426802946" sldId="330"/>
            <ac:spMk id="9" creationId="{00000000-0000-0000-0000-000000000000}"/>
          </ac:spMkLst>
        </pc:spChg>
      </pc:sldChg>
      <pc:sldChg chg="modSp add mod modNotesTx">
        <pc:chgData name="Michal Halaška" userId="cb557ec6-e0e1-4a0a-936e-46d8b3c92521" providerId="ADAL" clId="{398A431D-8153-4EB1-B996-B0FF7546F3B8}" dt="2024-04-02T07:41:23.379" v="7678" actId="403"/>
        <pc:sldMkLst>
          <pc:docMk/>
          <pc:sldMk cId="2557585539" sldId="331"/>
        </pc:sldMkLst>
        <pc:spChg chg="mod">
          <ac:chgData name="Michal Halaška" userId="cb557ec6-e0e1-4a0a-936e-46d8b3c92521" providerId="ADAL" clId="{398A431D-8153-4EB1-B996-B0FF7546F3B8}" dt="2024-04-02T07:41:23.379" v="7678" actId="403"/>
          <ac:spMkLst>
            <pc:docMk/>
            <pc:sldMk cId="2557585539" sldId="331"/>
            <ac:spMk id="5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21:50:10.086" v="7444" actId="20577"/>
          <ac:spMkLst>
            <pc:docMk/>
            <pc:sldMk cId="2557585539" sldId="331"/>
            <ac:spMk id="8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21:50:07.599" v="7440"/>
          <ac:spMkLst>
            <pc:docMk/>
            <pc:sldMk cId="2557585539" sldId="331"/>
            <ac:spMk id="9" creationId="{00000000-0000-0000-0000-000000000000}"/>
          </ac:spMkLst>
        </pc:spChg>
      </pc:sldChg>
      <pc:sldChg chg="modSp add mod modNotesTx">
        <pc:chgData name="Michal Halaška" userId="cb557ec6-e0e1-4a0a-936e-46d8b3c92521" providerId="ADAL" clId="{398A431D-8153-4EB1-B996-B0FF7546F3B8}" dt="2024-04-02T07:40:08.972" v="7649" actId="20577"/>
        <pc:sldMkLst>
          <pc:docMk/>
          <pc:sldMk cId="1863819464" sldId="332"/>
        </pc:sldMkLst>
        <pc:spChg chg="mod">
          <ac:chgData name="Michal Halaška" userId="cb557ec6-e0e1-4a0a-936e-46d8b3c92521" providerId="ADAL" clId="{398A431D-8153-4EB1-B996-B0FF7546F3B8}" dt="2024-04-02T07:40:08.972" v="7649" actId="20577"/>
          <ac:spMkLst>
            <pc:docMk/>
            <pc:sldMk cId="1863819464" sldId="332"/>
            <ac:spMk id="5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21:49:59.052" v="7434" actId="20577"/>
          <ac:spMkLst>
            <pc:docMk/>
            <pc:sldMk cId="1863819464" sldId="332"/>
            <ac:spMk id="8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21:49:56.307" v="7430"/>
          <ac:spMkLst>
            <pc:docMk/>
            <pc:sldMk cId="1863819464" sldId="332"/>
            <ac:spMk id="9" creationId="{00000000-0000-0000-0000-000000000000}"/>
          </ac:spMkLst>
        </pc:spChg>
      </pc:sldChg>
      <pc:sldChg chg="add del">
        <pc:chgData name="Michal Halaška" userId="cb557ec6-e0e1-4a0a-936e-46d8b3c92521" providerId="ADAL" clId="{398A431D-8153-4EB1-B996-B0FF7546F3B8}" dt="2024-04-01T19:01:51.862" v="6549" actId="2696"/>
        <pc:sldMkLst>
          <pc:docMk/>
          <pc:sldMk cId="2100240054" sldId="333"/>
        </pc:sldMkLst>
      </pc:sldChg>
      <pc:sldChg chg="addSp delSp modSp add mod modNotesTx">
        <pc:chgData name="Michal Halaška" userId="cb557ec6-e0e1-4a0a-936e-46d8b3c92521" providerId="ADAL" clId="{398A431D-8153-4EB1-B996-B0FF7546F3B8}" dt="2024-04-01T21:50:30.836" v="7461" actId="20577"/>
        <pc:sldMkLst>
          <pc:docMk/>
          <pc:sldMk cId="4041573843" sldId="334"/>
        </pc:sldMkLst>
        <pc:spChg chg="mod">
          <ac:chgData name="Michal Halaška" userId="cb557ec6-e0e1-4a0a-936e-46d8b3c92521" providerId="ADAL" clId="{398A431D-8153-4EB1-B996-B0FF7546F3B8}" dt="2024-04-01T19:14:27.059" v="6616" actId="20577"/>
          <ac:spMkLst>
            <pc:docMk/>
            <pc:sldMk cId="4041573843" sldId="334"/>
            <ac:spMk id="6" creationId="{7370AADE-3C7B-4C47-BD00-F50CC1E2CCFF}"/>
          </ac:spMkLst>
        </pc:spChg>
        <pc:spChg chg="mod">
          <ac:chgData name="Michal Halaška" userId="cb557ec6-e0e1-4a0a-936e-46d8b3c92521" providerId="ADAL" clId="{398A431D-8153-4EB1-B996-B0FF7546F3B8}" dt="2024-04-01T21:50:30.836" v="7461" actId="20577"/>
          <ac:spMkLst>
            <pc:docMk/>
            <pc:sldMk cId="4041573843" sldId="334"/>
            <ac:spMk id="8" creationId="{0C469417-86A7-2FB6-1A0E-438614419D86}"/>
          </ac:spMkLst>
        </pc:spChg>
        <pc:spChg chg="mod">
          <ac:chgData name="Michal Halaška" userId="cb557ec6-e0e1-4a0a-936e-46d8b3c92521" providerId="ADAL" clId="{398A431D-8153-4EB1-B996-B0FF7546F3B8}" dt="2024-04-01T21:50:28.294" v="7457"/>
          <ac:spMkLst>
            <pc:docMk/>
            <pc:sldMk cId="4041573843" sldId="334"/>
            <ac:spMk id="9" creationId="{AF667E3E-E260-50C8-93EB-3EC38809D6C5}"/>
          </ac:spMkLst>
        </pc:spChg>
        <pc:graphicFrameChg chg="add mod modGraphic">
          <ac:chgData name="Michal Halaška" userId="cb557ec6-e0e1-4a0a-936e-46d8b3c92521" providerId="ADAL" clId="{398A431D-8153-4EB1-B996-B0FF7546F3B8}" dt="2024-04-01T19:01:43.052" v="6548" actId="20577"/>
          <ac:graphicFrameMkLst>
            <pc:docMk/>
            <pc:sldMk cId="4041573843" sldId="334"/>
            <ac:graphicFrameMk id="2" creationId="{5C402995-DF9D-F595-6F86-BDDAC18EC702}"/>
          </ac:graphicFrameMkLst>
        </pc:graphicFrameChg>
        <pc:picChg chg="del">
          <ac:chgData name="Michal Halaška" userId="cb557ec6-e0e1-4a0a-936e-46d8b3c92521" providerId="ADAL" clId="{398A431D-8153-4EB1-B996-B0FF7546F3B8}" dt="2024-04-01T18:53:42.283" v="6302" actId="478"/>
          <ac:picMkLst>
            <pc:docMk/>
            <pc:sldMk cId="4041573843" sldId="334"/>
            <ac:picMk id="3" creationId="{3606A089-A302-3B00-B781-807D05E3298B}"/>
          </ac:picMkLst>
        </pc:picChg>
      </pc:sldChg>
      <pc:sldChg chg="new del ord">
        <pc:chgData name="Michal Halaška" userId="cb557ec6-e0e1-4a0a-936e-46d8b3c92521" providerId="ADAL" clId="{398A431D-8153-4EB1-B996-B0FF7546F3B8}" dt="2024-04-01T19:12:57.225" v="6555" actId="2696"/>
        <pc:sldMkLst>
          <pc:docMk/>
          <pc:sldMk cId="3127459513" sldId="335"/>
        </pc:sldMkLst>
      </pc:sldChg>
      <pc:sldChg chg="modSp add mod">
        <pc:chgData name="Michal Halaška" userId="cb557ec6-e0e1-4a0a-936e-46d8b3c92521" providerId="ADAL" clId="{398A431D-8153-4EB1-B996-B0FF7546F3B8}" dt="2024-04-01T21:49:00.191" v="7391" actId="20577"/>
        <pc:sldMkLst>
          <pc:docMk/>
          <pc:sldMk cId="3956301115" sldId="335"/>
        </pc:sldMkLst>
        <pc:spChg chg="mod">
          <ac:chgData name="Michal Halaška" userId="cb557ec6-e0e1-4a0a-936e-46d8b3c92521" providerId="ADAL" clId="{398A431D-8153-4EB1-B996-B0FF7546F3B8}" dt="2024-04-01T21:49:00.191" v="7391" actId="20577"/>
          <ac:spMkLst>
            <pc:docMk/>
            <pc:sldMk cId="3956301115" sldId="335"/>
            <ac:spMk id="8" creationId="{00000000-0000-0000-0000-000000000000}"/>
          </ac:spMkLst>
        </pc:spChg>
      </pc:sldChg>
      <pc:sldChg chg="modSp add mod">
        <pc:chgData name="Michal Halaška" userId="cb557ec6-e0e1-4a0a-936e-46d8b3c92521" providerId="ADAL" clId="{398A431D-8153-4EB1-B996-B0FF7546F3B8}" dt="2024-04-01T21:49:05.019" v="7395" actId="20577"/>
        <pc:sldMkLst>
          <pc:docMk/>
          <pc:sldMk cId="1330496867" sldId="336"/>
        </pc:sldMkLst>
        <pc:spChg chg="mod">
          <ac:chgData name="Michal Halaška" userId="cb557ec6-e0e1-4a0a-936e-46d8b3c92521" providerId="ADAL" clId="{398A431D-8153-4EB1-B996-B0FF7546F3B8}" dt="2024-04-01T19:13:52.688" v="6606" actId="20577"/>
          <ac:spMkLst>
            <pc:docMk/>
            <pc:sldMk cId="1330496867" sldId="336"/>
            <ac:spMk id="6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21:49:05.019" v="7395" actId="20577"/>
          <ac:spMkLst>
            <pc:docMk/>
            <pc:sldMk cId="1330496867" sldId="336"/>
            <ac:spMk id="8" creationId="{00000000-0000-0000-0000-000000000000}"/>
          </ac:spMkLst>
        </pc:spChg>
      </pc:sldChg>
      <pc:sldChg chg="addSp delSp modSp add mod">
        <pc:chgData name="Michal Halaška" userId="cb557ec6-e0e1-4a0a-936e-46d8b3c92521" providerId="ADAL" clId="{398A431D-8153-4EB1-B996-B0FF7546F3B8}" dt="2024-04-01T21:50:36.399" v="7466" actId="20577"/>
        <pc:sldMkLst>
          <pc:docMk/>
          <pc:sldMk cId="1416351505" sldId="337"/>
        </pc:sldMkLst>
        <pc:spChg chg="mod">
          <ac:chgData name="Michal Halaška" userId="cb557ec6-e0e1-4a0a-936e-46d8b3c92521" providerId="ADAL" clId="{398A431D-8153-4EB1-B996-B0FF7546F3B8}" dt="2024-04-01T21:50:36.399" v="7466" actId="20577"/>
          <ac:spMkLst>
            <pc:docMk/>
            <pc:sldMk cId="1416351505" sldId="337"/>
            <ac:spMk id="8" creationId="{0C469417-86A7-2FB6-1A0E-438614419D86}"/>
          </ac:spMkLst>
        </pc:spChg>
        <pc:spChg chg="mod">
          <ac:chgData name="Michal Halaška" userId="cb557ec6-e0e1-4a0a-936e-46d8b3c92521" providerId="ADAL" clId="{398A431D-8153-4EB1-B996-B0FF7546F3B8}" dt="2024-04-01T21:50:33.740" v="7462"/>
          <ac:spMkLst>
            <pc:docMk/>
            <pc:sldMk cId="1416351505" sldId="337"/>
            <ac:spMk id="9" creationId="{AF667E3E-E260-50C8-93EB-3EC38809D6C5}"/>
          </ac:spMkLst>
        </pc:spChg>
        <pc:graphicFrameChg chg="del">
          <ac:chgData name="Michal Halaška" userId="cb557ec6-e0e1-4a0a-936e-46d8b3c92521" providerId="ADAL" clId="{398A431D-8153-4EB1-B996-B0FF7546F3B8}" dt="2024-04-01T20:10:07.254" v="6740" actId="478"/>
          <ac:graphicFrameMkLst>
            <pc:docMk/>
            <pc:sldMk cId="1416351505" sldId="337"/>
            <ac:graphicFrameMk id="2" creationId="{5C402995-DF9D-F595-6F86-BDDAC18EC702}"/>
          </ac:graphicFrameMkLst>
        </pc:graphicFrameChg>
        <pc:picChg chg="add mod">
          <ac:chgData name="Michal Halaška" userId="cb557ec6-e0e1-4a0a-936e-46d8b3c92521" providerId="ADAL" clId="{398A431D-8153-4EB1-B996-B0FF7546F3B8}" dt="2024-04-01T20:10:23.851" v="6743" actId="1076"/>
          <ac:picMkLst>
            <pc:docMk/>
            <pc:sldMk cId="1416351505" sldId="337"/>
            <ac:picMk id="4" creationId="{90E03C1E-29B0-86D3-ABD4-6A8D7DD3583F}"/>
          </ac:picMkLst>
        </pc:picChg>
      </pc:sldChg>
      <pc:sldChg chg="addSp delSp modSp add mod ord">
        <pc:chgData name="Michal Halaška" userId="cb557ec6-e0e1-4a0a-936e-46d8b3c92521" providerId="ADAL" clId="{398A431D-8153-4EB1-B996-B0FF7546F3B8}" dt="2024-04-01T21:50:42.892" v="7471"/>
        <pc:sldMkLst>
          <pc:docMk/>
          <pc:sldMk cId="1065015066" sldId="338"/>
        </pc:sldMkLst>
        <pc:spChg chg="add del">
          <ac:chgData name="Michal Halaška" userId="cb557ec6-e0e1-4a0a-936e-46d8b3c92521" providerId="ADAL" clId="{398A431D-8153-4EB1-B996-B0FF7546F3B8}" dt="2024-04-01T20:18:20.395" v="6888" actId="478"/>
          <ac:spMkLst>
            <pc:docMk/>
            <pc:sldMk cId="1065015066" sldId="338"/>
            <ac:spMk id="3" creationId="{57223E86-DA16-1996-F432-C157BA791B40}"/>
          </ac:spMkLst>
        </pc:spChg>
        <pc:spChg chg="mod">
          <ac:chgData name="Michal Halaška" userId="cb557ec6-e0e1-4a0a-936e-46d8b3c92521" providerId="ADAL" clId="{398A431D-8153-4EB1-B996-B0FF7546F3B8}" dt="2024-04-01T20:19:26.287" v="6905"/>
          <ac:spMkLst>
            <pc:docMk/>
            <pc:sldMk cId="1065015066" sldId="338"/>
            <ac:spMk id="5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20:18:46.991" v="6897" actId="20577"/>
          <ac:spMkLst>
            <pc:docMk/>
            <pc:sldMk cId="1065015066" sldId="338"/>
            <ac:spMk id="6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21:50:41.071" v="7470" actId="20577"/>
          <ac:spMkLst>
            <pc:docMk/>
            <pc:sldMk cId="1065015066" sldId="338"/>
            <ac:spMk id="8" creationId="{00000000-0000-0000-0000-000000000000}"/>
          </ac:spMkLst>
        </pc:spChg>
        <pc:spChg chg="mod">
          <ac:chgData name="Michal Halaška" userId="cb557ec6-e0e1-4a0a-936e-46d8b3c92521" providerId="ADAL" clId="{398A431D-8153-4EB1-B996-B0FF7546F3B8}" dt="2024-04-01T21:50:42.892" v="7471"/>
          <ac:spMkLst>
            <pc:docMk/>
            <pc:sldMk cId="1065015066" sldId="338"/>
            <ac:spMk id="9" creationId="{00000000-0000-0000-0000-000000000000}"/>
          </ac:spMkLst>
        </pc:spChg>
      </pc:sldChg>
      <pc:sldChg chg="modSp add mod">
        <pc:chgData name="Michal Halaška" userId="cb557ec6-e0e1-4a0a-936e-46d8b3c92521" providerId="ADAL" clId="{398A431D-8153-4EB1-B996-B0FF7546F3B8}" dt="2024-04-01T21:48:50.679" v="7383" actId="20577"/>
        <pc:sldMkLst>
          <pc:docMk/>
          <pc:sldMk cId="1886312972" sldId="339"/>
        </pc:sldMkLst>
        <pc:spChg chg="mod">
          <ac:chgData name="Michal Halaška" userId="cb557ec6-e0e1-4a0a-936e-46d8b3c92521" providerId="ADAL" clId="{398A431D-8153-4EB1-B996-B0FF7546F3B8}" dt="2024-04-01T21:48:50.679" v="7383" actId="20577"/>
          <ac:spMkLst>
            <pc:docMk/>
            <pc:sldMk cId="1886312972" sldId="339"/>
            <ac:spMk id="8" creationId="{00000000-0000-0000-0000-000000000000}"/>
          </ac:spMkLst>
        </pc:spChg>
      </pc:sldChg>
      <pc:sldChg chg="addSp modSp add mod modNotesTx">
        <pc:chgData name="Michal Halaška" userId="cb557ec6-e0e1-4a0a-936e-46d8b3c92521" providerId="ADAL" clId="{398A431D-8153-4EB1-B996-B0FF7546F3B8}" dt="2024-04-01T21:51:09.223" v="7491" actId="20577"/>
        <pc:sldMkLst>
          <pc:docMk/>
          <pc:sldMk cId="3767713842" sldId="340"/>
        </pc:sldMkLst>
        <pc:spChg chg="mod">
          <ac:chgData name="Michal Halaška" userId="cb557ec6-e0e1-4a0a-936e-46d8b3c92521" providerId="ADAL" clId="{398A431D-8153-4EB1-B996-B0FF7546F3B8}" dt="2024-04-01T20:29:44.591" v="7039" actId="20577"/>
          <ac:spMkLst>
            <pc:docMk/>
            <pc:sldMk cId="3767713842" sldId="340"/>
            <ac:spMk id="5" creationId="{C77DED91-7A8F-8A2C-CE91-056D4BC3BA03}"/>
          </ac:spMkLst>
        </pc:spChg>
        <pc:spChg chg="mod">
          <ac:chgData name="Michal Halaška" userId="cb557ec6-e0e1-4a0a-936e-46d8b3c92521" providerId="ADAL" clId="{398A431D-8153-4EB1-B996-B0FF7546F3B8}" dt="2024-04-01T20:28:35.578" v="7016" actId="20577"/>
          <ac:spMkLst>
            <pc:docMk/>
            <pc:sldMk cId="3767713842" sldId="340"/>
            <ac:spMk id="6" creationId="{C5093BAC-D357-456B-6E4E-3BBE77F80C76}"/>
          </ac:spMkLst>
        </pc:spChg>
        <pc:spChg chg="mod">
          <ac:chgData name="Michal Halaška" userId="cb557ec6-e0e1-4a0a-936e-46d8b3c92521" providerId="ADAL" clId="{398A431D-8153-4EB1-B996-B0FF7546F3B8}" dt="2024-04-01T21:51:09.223" v="7491" actId="20577"/>
          <ac:spMkLst>
            <pc:docMk/>
            <pc:sldMk cId="3767713842" sldId="340"/>
            <ac:spMk id="8" creationId="{1976F784-1865-6991-72CF-453245338BF0}"/>
          </ac:spMkLst>
        </pc:spChg>
        <pc:spChg chg="mod">
          <ac:chgData name="Michal Halaška" userId="cb557ec6-e0e1-4a0a-936e-46d8b3c92521" providerId="ADAL" clId="{398A431D-8153-4EB1-B996-B0FF7546F3B8}" dt="2024-04-01T21:51:06.212" v="7487"/>
          <ac:spMkLst>
            <pc:docMk/>
            <pc:sldMk cId="3767713842" sldId="340"/>
            <ac:spMk id="9" creationId="{0375B01E-7861-955B-DE44-E6BA7B636277}"/>
          </ac:spMkLst>
        </pc:spChg>
        <pc:picChg chg="add mod">
          <ac:chgData name="Michal Halaška" userId="cb557ec6-e0e1-4a0a-936e-46d8b3c92521" providerId="ADAL" clId="{398A431D-8153-4EB1-B996-B0FF7546F3B8}" dt="2024-04-01T20:29:49.673" v="7041" actId="1076"/>
          <ac:picMkLst>
            <pc:docMk/>
            <pc:sldMk cId="3767713842" sldId="340"/>
            <ac:picMk id="2" creationId="{ED0F19F9-A48E-3877-68F4-51C78CF4E647}"/>
          </ac:picMkLst>
        </pc:picChg>
      </pc:sldChg>
      <pc:sldChg chg="addSp delSp modSp add mod">
        <pc:chgData name="Michal Halaška" userId="cb557ec6-e0e1-4a0a-936e-46d8b3c92521" providerId="ADAL" clId="{398A431D-8153-4EB1-B996-B0FF7546F3B8}" dt="2024-04-01T21:51:15.960" v="7496"/>
        <pc:sldMkLst>
          <pc:docMk/>
          <pc:sldMk cId="488832591" sldId="341"/>
        </pc:sldMkLst>
        <pc:spChg chg="mod">
          <ac:chgData name="Michal Halaška" userId="cb557ec6-e0e1-4a0a-936e-46d8b3c92521" providerId="ADAL" clId="{398A431D-8153-4EB1-B996-B0FF7546F3B8}" dt="2024-04-01T21:48:00.260" v="7371" actId="20577"/>
          <ac:spMkLst>
            <pc:docMk/>
            <pc:sldMk cId="488832591" sldId="341"/>
            <ac:spMk id="5" creationId="{C77DED91-7A8F-8A2C-CE91-056D4BC3BA03}"/>
          </ac:spMkLst>
        </pc:spChg>
        <pc:spChg chg="mod">
          <ac:chgData name="Michal Halaška" userId="cb557ec6-e0e1-4a0a-936e-46d8b3c92521" providerId="ADAL" clId="{398A431D-8153-4EB1-B996-B0FF7546F3B8}" dt="2024-04-01T21:44:02.470" v="7205" actId="20577"/>
          <ac:spMkLst>
            <pc:docMk/>
            <pc:sldMk cId="488832591" sldId="341"/>
            <ac:spMk id="6" creationId="{C5093BAC-D357-456B-6E4E-3BBE77F80C76}"/>
          </ac:spMkLst>
        </pc:spChg>
        <pc:spChg chg="mod">
          <ac:chgData name="Michal Halaška" userId="cb557ec6-e0e1-4a0a-936e-46d8b3c92521" providerId="ADAL" clId="{398A431D-8153-4EB1-B996-B0FF7546F3B8}" dt="2024-04-01T21:51:13.834" v="7495" actId="20577"/>
          <ac:spMkLst>
            <pc:docMk/>
            <pc:sldMk cId="488832591" sldId="341"/>
            <ac:spMk id="8" creationId="{1976F784-1865-6991-72CF-453245338BF0}"/>
          </ac:spMkLst>
        </pc:spChg>
        <pc:spChg chg="mod">
          <ac:chgData name="Michal Halaška" userId="cb557ec6-e0e1-4a0a-936e-46d8b3c92521" providerId="ADAL" clId="{398A431D-8153-4EB1-B996-B0FF7546F3B8}" dt="2024-04-01T21:51:15.960" v="7496"/>
          <ac:spMkLst>
            <pc:docMk/>
            <pc:sldMk cId="488832591" sldId="341"/>
            <ac:spMk id="9" creationId="{0375B01E-7861-955B-DE44-E6BA7B636277}"/>
          </ac:spMkLst>
        </pc:spChg>
        <pc:picChg chg="del">
          <ac:chgData name="Michal Halaška" userId="cb557ec6-e0e1-4a0a-936e-46d8b3c92521" providerId="ADAL" clId="{398A431D-8153-4EB1-B996-B0FF7546F3B8}" dt="2024-04-01T21:45:33.832" v="7221" actId="478"/>
          <ac:picMkLst>
            <pc:docMk/>
            <pc:sldMk cId="488832591" sldId="341"/>
            <ac:picMk id="2" creationId="{ED0F19F9-A48E-3877-68F4-51C78CF4E647}"/>
          </ac:picMkLst>
        </pc:picChg>
        <pc:picChg chg="add mod">
          <ac:chgData name="Michal Halaška" userId="cb557ec6-e0e1-4a0a-936e-46d8b3c92521" providerId="ADAL" clId="{398A431D-8153-4EB1-B996-B0FF7546F3B8}" dt="2024-04-01T21:45:56.100" v="7225" actId="1076"/>
          <ac:picMkLst>
            <pc:docMk/>
            <pc:sldMk cId="488832591" sldId="341"/>
            <ac:picMk id="4" creationId="{C9319979-11B3-2C57-C350-59B82410CD7A}"/>
          </ac:picMkLst>
        </pc:picChg>
      </pc:sldChg>
      <pc:sldChg chg="addSp delSp modSp add mod">
        <pc:chgData name="Michal Halaška" userId="cb557ec6-e0e1-4a0a-936e-46d8b3c92521" providerId="ADAL" clId="{398A431D-8153-4EB1-B996-B0FF7546F3B8}" dt="2024-04-01T21:44:31.118" v="7213" actId="1076"/>
        <pc:sldMkLst>
          <pc:docMk/>
          <pc:sldMk cId="723147415" sldId="342"/>
        </pc:sldMkLst>
        <pc:spChg chg="del">
          <ac:chgData name="Michal Halaška" userId="cb557ec6-e0e1-4a0a-936e-46d8b3c92521" providerId="ADAL" clId="{398A431D-8153-4EB1-B996-B0FF7546F3B8}" dt="2024-04-01T21:44:13.219" v="7208" actId="478"/>
          <ac:spMkLst>
            <pc:docMk/>
            <pc:sldMk cId="723147415" sldId="342"/>
            <ac:spMk id="5" creationId="{C77DED91-7A8F-8A2C-CE91-056D4BC3BA03}"/>
          </ac:spMkLst>
        </pc:spChg>
        <pc:picChg chg="del">
          <ac:chgData name="Michal Halaška" userId="cb557ec6-e0e1-4a0a-936e-46d8b3c92521" providerId="ADAL" clId="{398A431D-8153-4EB1-B996-B0FF7546F3B8}" dt="2024-04-01T21:44:10.109" v="7207" actId="478"/>
          <ac:picMkLst>
            <pc:docMk/>
            <pc:sldMk cId="723147415" sldId="342"/>
            <ac:picMk id="2" creationId="{ED0F19F9-A48E-3877-68F4-51C78CF4E647}"/>
          </ac:picMkLst>
        </pc:picChg>
        <pc:picChg chg="add mod">
          <ac:chgData name="Michal Halaška" userId="cb557ec6-e0e1-4a0a-936e-46d8b3c92521" providerId="ADAL" clId="{398A431D-8153-4EB1-B996-B0FF7546F3B8}" dt="2024-04-01T21:44:31.118" v="7213" actId="1076"/>
          <ac:picMkLst>
            <pc:docMk/>
            <pc:sldMk cId="723147415" sldId="342"/>
            <ac:picMk id="4" creationId="{9796C3F4-5415-3F26-67A1-2704BF3A55EE}"/>
          </ac:picMkLst>
        </pc:picChg>
      </pc:sldChg>
      <pc:sldChg chg="addSp delSp modSp add mod">
        <pc:chgData name="Michal Halaška" userId="cb557ec6-e0e1-4a0a-936e-46d8b3c92521" providerId="ADAL" clId="{398A431D-8153-4EB1-B996-B0FF7546F3B8}" dt="2024-04-01T21:51:24.058" v="7501" actId="20577"/>
        <pc:sldMkLst>
          <pc:docMk/>
          <pc:sldMk cId="2269924188" sldId="343"/>
        </pc:sldMkLst>
        <pc:spChg chg="mod">
          <ac:chgData name="Michal Halaška" userId="cb557ec6-e0e1-4a0a-936e-46d8b3c92521" providerId="ADAL" clId="{398A431D-8153-4EB1-B996-B0FF7546F3B8}" dt="2024-04-01T21:51:24.058" v="7501" actId="20577"/>
          <ac:spMkLst>
            <pc:docMk/>
            <pc:sldMk cId="2269924188" sldId="343"/>
            <ac:spMk id="8" creationId="{1976F784-1865-6991-72CF-453245338BF0}"/>
          </ac:spMkLst>
        </pc:spChg>
        <pc:spChg chg="mod">
          <ac:chgData name="Michal Halaška" userId="cb557ec6-e0e1-4a0a-936e-46d8b3c92521" providerId="ADAL" clId="{398A431D-8153-4EB1-B996-B0FF7546F3B8}" dt="2024-04-01T21:51:21.288" v="7497"/>
          <ac:spMkLst>
            <pc:docMk/>
            <pc:sldMk cId="2269924188" sldId="343"/>
            <ac:spMk id="9" creationId="{0375B01E-7861-955B-DE44-E6BA7B636277}"/>
          </ac:spMkLst>
        </pc:spChg>
        <pc:picChg chg="add del mod">
          <ac:chgData name="Michal Halaška" userId="cb557ec6-e0e1-4a0a-936e-46d8b3c92521" providerId="ADAL" clId="{398A431D-8153-4EB1-B996-B0FF7546F3B8}" dt="2024-04-01T21:47:31.128" v="7330" actId="478"/>
          <ac:picMkLst>
            <pc:docMk/>
            <pc:sldMk cId="2269924188" sldId="343"/>
            <ac:picMk id="3" creationId="{DD0D4926-9E68-8B7C-9452-F924F076DD2E}"/>
          </ac:picMkLst>
        </pc:picChg>
        <pc:picChg chg="del">
          <ac:chgData name="Michal Halaška" userId="cb557ec6-e0e1-4a0a-936e-46d8b3c92521" providerId="ADAL" clId="{398A431D-8153-4EB1-B996-B0FF7546F3B8}" dt="2024-04-01T21:45:20.982" v="7215" actId="478"/>
          <ac:picMkLst>
            <pc:docMk/>
            <pc:sldMk cId="2269924188" sldId="343"/>
            <ac:picMk id="4" creationId="{9796C3F4-5415-3F26-67A1-2704BF3A55EE}"/>
          </ac:picMkLst>
        </pc:picChg>
        <pc:picChg chg="add">
          <ac:chgData name="Michal Halaška" userId="cb557ec6-e0e1-4a0a-936e-46d8b3c92521" providerId="ADAL" clId="{398A431D-8153-4EB1-B996-B0FF7546F3B8}" dt="2024-04-01T21:47:17.307" v="7328" actId="22"/>
          <ac:picMkLst>
            <pc:docMk/>
            <pc:sldMk cId="2269924188" sldId="343"/>
            <ac:picMk id="7" creationId="{EB7D63AC-F6F4-49BC-F265-5A0DD8E4762B}"/>
          </ac:picMkLst>
        </pc:picChg>
      </pc:sldChg>
      <pc:sldChg chg="delSp modSp add mod">
        <pc:chgData name="Michal Halaška" userId="cb557ec6-e0e1-4a0a-936e-46d8b3c92521" providerId="ADAL" clId="{398A431D-8153-4EB1-B996-B0FF7546F3B8}" dt="2024-04-01T21:51:30.345" v="7506"/>
        <pc:sldMkLst>
          <pc:docMk/>
          <pc:sldMk cId="4140721192" sldId="344"/>
        </pc:sldMkLst>
        <pc:spChg chg="mod">
          <ac:chgData name="Michal Halaška" userId="cb557ec6-e0e1-4a0a-936e-46d8b3c92521" providerId="ADAL" clId="{398A431D-8153-4EB1-B996-B0FF7546F3B8}" dt="2024-04-01T21:51:28.255" v="7505" actId="20577"/>
          <ac:spMkLst>
            <pc:docMk/>
            <pc:sldMk cId="4140721192" sldId="344"/>
            <ac:spMk id="8" creationId="{1976F784-1865-6991-72CF-453245338BF0}"/>
          </ac:spMkLst>
        </pc:spChg>
        <pc:spChg chg="mod">
          <ac:chgData name="Michal Halaška" userId="cb557ec6-e0e1-4a0a-936e-46d8b3c92521" providerId="ADAL" clId="{398A431D-8153-4EB1-B996-B0FF7546F3B8}" dt="2024-04-01T21:51:30.345" v="7506"/>
          <ac:spMkLst>
            <pc:docMk/>
            <pc:sldMk cId="4140721192" sldId="344"/>
            <ac:spMk id="9" creationId="{0375B01E-7861-955B-DE44-E6BA7B636277}"/>
          </ac:spMkLst>
        </pc:spChg>
        <pc:picChg chg="del">
          <ac:chgData name="Michal Halaška" userId="cb557ec6-e0e1-4a0a-936e-46d8b3c92521" providerId="ADAL" clId="{398A431D-8153-4EB1-B996-B0FF7546F3B8}" dt="2024-04-01T21:47:34.036" v="7331" actId="478"/>
          <ac:picMkLst>
            <pc:docMk/>
            <pc:sldMk cId="4140721192" sldId="344"/>
            <ac:picMk id="7" creationId="{EB7D63AC-F6F4-49BC-F265-5A0DD8E4762B}"/>
          </ac:picMkLst>
        </pc:picChg>
      </pc:sldChg>
    </pc:docChg>
  </pc:docChgLst>
  <pc:docChgLst>
    <pc:chgData name="Michal Halaška" userId="cb557ec6-e0e1-4a0a-936e-46d8b3c92521" providerId="ADAL" clId="{E50CAC8B-8DA6-41C8-ADBD-5178428CCA0E}"/>
    <pc:docChg chg="undo custSel addSld modSld">
      <pc:chgData name="Michal Halaška" userId="cb557ec6-e0e1-4a0a-936e-46d8b3c92521" providerId="ADAL" clId="{E50CAC8B-8DA6-41C8-ADBD-5178428CCA0E}" dt="2024-03-04T21:38:32.842" v="119" actId="20577"/>
      <pc:docMkLst>
        <pc:docMk/>
      </pc:docMkLst>
      <pc:sldChg chg="delSp modSp add mod modNotesTx">
        <pc:chgData name="Michal Halaška" userId="cb557ec6-e0e1-4a0a-936e-46d8b3c92521" providerId="ADAL" clId="{E50CAC8B-8DA6-41C8-ADBD-5178428CCA0E}" dt="2024-03-04T21:37:00.738" v="75" actId="20577"/>
        <pc:sldMkLst>
          <pc:docMk/>
          <pc:sldMk cId="1508590243" sldId="312"/>
        </pc:sldMkLst>
        <pc:spChg chg="mod">
          <ac:chgData name="Michal Halaška" userId="cb557ec6-e0e1-4a0a-936e-46d8b3c92521" providerId="ADAL" clId="{E50CAC8B-8DA6-41C8-ADBD-5178428CCA0E}" dt="2024-03-04T21:36:49.642" v="73" actId="114"/>
          <ac:spMkLst>
            <pc:docMk/>
            <pc:sldMk cId="1508590243" sldId="312"/>
            <ac:spMk id="5" creationId="{2F46AB8C-B13C-87F5-3BDD-6DE8C53580B1}"/>
          </ac:spMkLst>
        </pc:spChg>
        <pc:spChg chg="mod">
          <ac:chgData name="Michal Halaška" userId="cb557ec6-e0e1-4a0a-936e-46d8b3c92521" providerId="ADAL" clId="{E50CAC8B-8DA6-41C8-ADBD-5178428CCA0E}" dt="2024-03-04T21:37:00.738" v="75" actId="20577"/>
          <ac:spMkLst>
            <pc:docMk/>
            <pc:sldMk cId="1508590243" sldId="312"/>
            <ac:spMk id="6" creationId="{673C3EB8-FB69-8883-0ED6-9468187947BA}"/>
          </ac:spMkLst>
        </pc:spChg>
        <pc:graphicFrameChg chg="del">
          <ac:chgData name="Michal Halaška" userId="cb557ec6-e0e1-4a0a-936e-46d8b3c92521" providerId="ADAL" clId="{E50CAC8B-8DA6-41C8-ADBD-5178428CCA0E}" dt="2024-03-04T21:36:14.069" v="60" actId="478"/>
          <ac:graphicFrameMkLst>
            <pc:docMk/>
            <pc:sldMk cId="1508590243" sldId="312"/>
            <ac:graphicFrameMk id="2" creationId="{9E8F5E5D-9F64-F535-8722-1AAB5EA8EF1D}"/>
          </ac:graphicFrameMkLst>
        </pc:graphicFrameChg>
        <pc:graphicFrameChg chg="del">
          <ac:chgData name="Michal Halaška" userId="cb557ec6-e0e1-4a0a-936e-46d8b3c92521" providerId="ADAL" clId="{E50CAC8B-8DA6-41C8-ADBD-5178428CCA0E}" dt="2024-03-04T21:36:14.812" v="61" actId="478"/>
          <ac:graphicFrameMkLst>
            <pc:docMk/>
            <pc:sldMk cId="1508590243" sldId="312"/>
            <ac:graphicFrameMk id="3" creationId="{56551968-A63C-E3FB-E56D-7CEFA7D8A0D2}"/>
          </ac:graphicFrameMkLst>
        </pc:graphicFrameChg>
        <pc:graphicFrameChg chg="del">
          <ac:chgData name="Michal Halaška" userId="cb557ec6-e0e1-4a0a-936e-46d8b3c92521" providerId="ADAL" clId="{E50CAC8B-8DA6-41C8-ADBD-5178428CCA0E}" dt="2024-03-04T21:36:15.368" v="62" actId="478"/>
          <ac:graphicFrameMkLst>
            <pc:docMk/>
            <pc:sldMk cId="1508590243" sldId="312"/>
            <ac:graphicFrameMk id="4" creationId="{BEFBBE0F-C5AA-D5FE-71E5-31C30FBC906D}"/>
          </ac:graphicFrameMkLst>
        </pc:graphicFrameChg>
      </pc:sldChg>
      <pc:sldChg chg="addSp delSp modSp add mod">
        <pc:chgData name="Michal Halaška" userId="cb557ec6-e0e1-4a0a-936e-46d8b3c92521" providerId="ADAL" clId="{E50CAC8B-8DA6-41C8-ADBD-5178428CCA0E}" dt="2024-03-04T21:37:26.578" v="90"/>
        <pc:sldMkLst>
          <pc:docMk/>
          <pc:sldMk cId="3996486306" sldId="313"/>
        </pc:sldMkLst>
        <pc:spChg chg="del mod">
          <ac:chgData name="Michal Halaška" userId="cb557ec6-e0e1-4a0a-936e-46d8b3c92521" providerId="ADAL" clId="{E50CAC8B-8DA6-41C8-ADBD-5178428CCA0E}" dt="2024-03-04T21:37:22.270" v="86" actId="478"/>
          <ac:spMkLst>
            <pc:docMk/>
            <pc:sldMk cId="3996486306" sldId="313"/>
            <ac:spMk id="5" creationId="{4F595D75-F847-8F25-8371-2F2542945D39}"/>
          </ac:spMkLst>
        </pc:spChg>
        <pc:spChg chg="mod">
          <ac:chgData name="Michal Halaška" userId="cb557ec6-e0e1-4a0a-936e-46d8b3c92521" providerId="ADAL" clId="{E50CAC8B-8DA6-41C8-ADBD-5178428CCA0E}" dt="2024-03-04T21:37:05.497" v="79" actId="20577"/>
          <ac:spMkLst>
            <pc:docMk/>
            <pc:sldMk cId="3996486306" sldId="313"/>
            <ac:spMk id="6" creationId="{E61B5AE1-D65E-17B0-697E-E11EE44388CC}"/>
          </ac:spMkLst>
        </pc:spChg>
        <pc:graphicFrameChg chg="del">
          <ac:chgData name="Michal Halaška" userId="cb557ec6-e0e1-4a0a-936e-46d8b3c92521" providerId="ADAL" clId="{E50CAC8B-8DA6-41C8-ADBD-5178428CCA0E}" dt="2024-03-04T21:37:24.926" v="88" actId="478"/>
          <ac:graphicFrameMkLst>
            <pc:docMk/>
            <pc:sldMk cId="3996486306" sldId="313"/>
            <ac:graphicFrameMk id="2" creationId="{E9B32124-A6D7-1170-8507-5881CB89FC86}"/>
          </ac:graphicFrameMkLst>
        </pc:graphicFrameChg>
        <pc:graphicFrameChg chg="del">
          <ac:chgData name="Michal Halaška" userId="cb557ec6-e0e1-4a0a-936e-46d8b3c92521" providerId="ADAL" clId="{E50CAC8B-8DA6-41C8-ADBD-5178428CCA0E}" dt="2024-03-04T21:37:24.519" v="87" actId="478"/>
          <ac:graphicFrameMkLst>
            <pc:docMk/>
            <pc:sldMk cId="3996486306" sldId="313"/>
            <ac:graphicFrameMk id="3" creationId="{363DB814-A1AD-54FE-0AD7-31F63D97A219}"/>
          </ac:graphicFrameMkLst>
        </pc:graphicFrameChg>
        <pc:graphicFrameChg chg="del">
          <ac:chgData name="Michal Halaška" userId="cb557ec6-e0e1-4a0a-936e-46d8b3c92521" providerId="ADAL" clId="{E50CAC8B-8DA6-41C8-ADBD-5178428CCA0E}" dt="2024-03-04T21:37:25.539" v="89" actId="478"/>
          <ac:graphicFrameMkLst>
            <pc:docMk/>
            <pc:sldMk cId="3996486306" sldId="313"/>
            <ac:graphicFrameMk id="4" creationId="{1B72B0A5-A1F4-0E52-ECFA-0784B1E12D6B}"/>
          </ac:graphicFrameMkLst>
        </pc:graphicFrameChg>
        <pc:picChg chg="add mod">
          <ac:chgData name="Michal Halaška" userId="cb557ec6-e0e1-4a0a-936e-46d8b3c92521" providerId="ADAL" clId="{E50CAC8B-8DA6-41C8-ADBD-5178428CCA0E}" dt="2024-03-04T21:37:26.578" v="90"/>
          <ac:picMkLst>
            <pc:docMk/>
            <pc:sldMk cId="3996486306" sldId="313"/>
            <ac:picMk id="7" creationId="{512B61B0-6E9E-38EE-2FB3-89A27ACB333D}"/>
          </ac:picMkLst>
        </pc:picChg>
      </pc:sldChg>
      <pc:sldChg chg="addSp delSp modSp add mod">
        <pc:chgData name="Michal Halaška" userId="cb557ec6-e0e1-4a0a-936e-46d8b3c92521" providerId="ADAL" clId="{E50CAC8B-8DA6-41C8-ADBD-5178428CCA0E}" dt="2024-03-04T21:38:32.842" v="119" actId="20577"/>
        <pc:sldMkLst>
          <pc:docMk/>
          <pc:sldMk cId="3687019627" sldId="314"/>
        </pc:sldMkLst>
        <pc:spChg chg="mod">
          <ac:chgData name="Michal Halaška" userId="cb557ec6-e0e1-4a0a-936e-46d8b3c92521" providerId="ADAL" clId="{E50CAC8B-8DA6-41C8-ADBD-5178428CCA0E}" dt="2024-03-04T21:38:32.842" v="119" actId="20577"/>
          <ac:spMkLst>
            <pc:docMk/>
            <pc:sldMk cId="3687019627" sldId="314"/>
            <ac:spMk id="5" creationId="{01EA2B04-CAE9-55BE-3EDC-486925748195}"/>
          </ac:spMkLst>
        </pc:spChg>
        <pc:spChg chg="mod">
          <ac:chgData name="Michal Halaška" userId="cb557ec6-e0e1-4a0a-936e-46d8b3c92521" providerId="ADAL" clId="{E50CAC8B-8DA6-41C8-ADBD-5178428CCA0E}" dt="2024-03-04T21:37:10.324" v="84" actId="20577"/>
          <ac:spMkLst>
            <pc:docMk/>
            <pc:sldMk cId="3687019627" sldId="314"/>
            <ac:spMk id="6" creationId="{2CE239E7-EEA3-6867-9B96-8192107FD529}"/>
          </ac:spMkLst>
        </pc:spChg>
        <pc:graphicFrameChg chg="del">
          <ac:chgData name="Michal Halaška" userId="cb557ec6-e0e1-4a0a-936e-46d8b3c92521" providerId="ADAL" clId="{E50CAC8B-8DA6-41C8-ADBD-5178428CCA0E}" dt="2024-03-04T21:37:44.038" v="92" actId="478"/>
          <ac:graphicFrameMkLst>
            <pc:docMk/>
            <pc:sldMk cId="3687019627" sldId="314"/>
            <ac:graphicFrameMk id="2" creationId="{ECAE7A48-6BCC-F07E-2458-C024BB96A592}"/>
          </ac:graphicFrameMkLst>
        </pc:graphicFrameChg>
        <pc:graphicFrameChg chg="del">
          <ac:chgData name="Michal Halaška" userId="cb557ec6-e0e1-4a0a-936e-46d8b3c92521" providerId="ADAL" clId="{E50CAC8B-8DA6-41C8-ADBD-5178428CCA0E}" dt="2024-03-04T21:37:44.594" v="93" actId="478"/>
          <ac:graphicFrameMkLst>
            <pc:docMk/>
            <pc:sldMk cId="3687019627" sldId="314"/>
            <ac:graphicFrameMk id="3" creationId="{A889D65D-C70C-37EA-BABF-C915D537896D}"/>
          </ac:graphicFrameMkLst>
        </pc:graphicFrameChg>
        <pc:graphicFrameChg chg="del">
          <ac:chgData name="Michal Halaška" userId="cb557ec6-e0e1-4a0a-936e-46d8b3c92521" providerId="ADAL" clId="{E50CAC8B-8DA6-41C8-ADBD-5178428CCA0E}" dt="2024-03-04T21:37:45.119" v="94" actId="478"/>
          <ac:graphicFrameMkLst>
            <pc:docMk/>
            <pc:sldMk cId="3687019627" sldId="314"/>
            <ac:graphicFrameMk id="4" creationId="{F46FAD19-7C6C-DF1A-CE74-64B712A41F7B}"/>
          </ac:graphicFrameMkLst>
        </pc:graphicFrameChg>
        <pc:graphicFrameChg chg="add mod">
          <ac:chgData name="Michal Halaška" userId="cb557ec6-e0e1-4a0a-936e-46d8b3c92521" providerId="ADAL" clId="{E50CAC8B-8DA6-41C8-ADBD-5178428CCA0E}" dt="2024-03-04T21:38:12.383" v="109" actId="1076"/>
          <ac:graphicFrameMkLst>
            <pc:docMk/>
            <pc:sldMk cId="3687019627" sldId="314"/>
            <ac:graphicFrameMk id="7" creationId="{8DEC6704-0715-F39E-DAD6-E18E86FF03E0}"/>
          </ac:graphicFrameMkLst>
        </pc:graphicFrameChg>
        <pc:graphicFrameChg chg="add mod">
          <ac:chgData name="Michal Halaška" userId="cb557ec6-e0e1-4a0a-936e-46d8b3c92521" providerId="ADAL" clId="{E50CAC8B-8DA6-41C8-ADBD-5178428CCA0E}" dt="2024-03-04T21:38:15.380" v="110"/>
          <ac:graphicFrameMkLst>
            <pc:docMk/>
            <pc:sldMk cId="3687019627" sldId="314"/>
            <ac:graphicFrameMk id="10" creationId="{200BC61E-2745-07A5-B9F8-3E06691EC4BC}"/>
          </ac:graphicFrameMkLst>
        </pc:graphicFrameChg>
        <pc:graphicFrameChg chg="add mod">
          <ac:chgData name="Michal Halaška" userId="cb557ec6-e0e1-4a0a-936e-46d8b3c92521" providerId="ADAL" clId="{E50CAC8B-8DA6-41C8-ADBD-5178428CCA0E}" dt="2024-03-04T21:38:18.865" v="111"/>
          <ac:graphicFrameMkLst>
            <pc:docMk/>
            <pc:sldMk cId="3687019627" sldId="314"/>
            <ac:graphicFrameMk id="11" creationId="{B492FB42-D0CA-D1A0-6043-0FF1D7ED1A54}"/>
          </ac:graphicFrameMkLst>
        </pc:graphicFrameChg>
      </pc:sldChg>
    </pc:docChg>
  </pc:docChgLst>
  <pc:docChgLst>
    <pc:chgData name="Michal Halaška" userId="cb557ec6-e0e1-4a0a-936e-46d8b3c92521" providerId="ADAL" clId="{D07ECC41-E3EE-41BD-BEFF-CA26F6FBD4D5}"/>
    <pc:docChg chg="undo custSel addSld delSld modSld">
      <pc:chgData name="Michal Halaška" userId="cb557ec6-e0e1-4a0a-936e-46d8b3c92521" providerId="ADAL" clId="{D07ECC41-E3EE-41BD-BEFF-CA26F6FBD4D5}" dt="2024-03-12T08:29:23.089" v="1048" actId="20577"/>
      <pc:docMkLst>
        <pc:docMk/>
      </pc:docMkLst>
      <pc:sldChg chg="modSp mod">
        <pc:chgData name="Michal Halaška" userId="cb557ec6-e0e1-4a0a-936e-46d8b3c92521" providerId="ADAL" clId="{D07ECC41-E3EE-41BD-BEFF-CA26F6FBD4D5}" dt="2024-03-11T21:28:56.878" v="502" actId="20577"/>
        <pc:sldMkLst>
          <pc:docMk/>
          <pc:sldMk cId="3469144025" sldId="277"/>
        </pc:sldMkLst>
        <pc:spChg chg="mod">
          <ac:chgData name="Michal Halaška" userId="cb557ec6-e0e1-4a0a-936e-46d8b3c92521" providerId="ADAL" clId="{D07ECC41-E3EE-41BD-BEFF-CA26F6FBD4D5}" dt="2024-03-11T21:28:56.878" v="502" actId="20577"/>
          <ac:spMkLst>
            <pc:docMk/>
            <pc:sldMk cId="3469144025" sldId="277"/>
            <ac:spMk id="8" creationId="{00000000-0000-0000-0000-000000000000}"/>
          </ac:spMkLst>
        </pc:spChg>
      </pc:sldChg>
      <pc:sldChg chg="modSp mod">
        <pc:chgData name="Michal Halaška" userId="cb557ec6-e0e1-4a0a-936e-46d8b3c92521" providerId="ADAL" clId="{D07ECC41-E3EE-41BD-BEFF-CA26F6FBD4D5}" dt="2024-03-11T21:29:00.818" v="506" actId="20577"/>
        <pc:sldMkLst>
          <pc:docMk/>
          <pc:sldMk cId="1721649088" sldId="280"/>
        </pc:sldMkLst>
        <pc:spChg chg="mod">
          <ac:chgData name="Michal Halaška" userId="cb557ec6-e0e1-4a0a-936e-46d8b3c92521" providerId="ADAL" clId="{D07ECC41-E3EE-41BD-BEFF-CA26F6FBD4D5}" dt="2024-03-11T21:29:00.818" v="506" actId="20577"/>
          <ac:spMkLst>
            <pc:docMk/>
            <pc:sldMk cId="1721649088" sldId="280"/>
            <ac:spMk id="8" creationId="{00000000-0000-0000-0000-000000000000}"/>
          </ac:spMkLst>
        </pc:spChg>
      </pc:sldChg>
      <pc:sldChg chg="modSp mod">
        <pc:chgData name="Michal Halaška" userId="cb557ec6-e0e1-4a0a-936e-46d8b3c92521" providerId="ADAL" clId="{D07ECC41-E3EE-41BD-BEFF-CA26F6FBD4D5}" dt="2024-03-11T21:29:08.204" v="514" actId="20577"/>
        <pc:sldMkLst>
          <pc:docMk/>
          <pc:sldMk cId="763595130" sldId="281"/>
        </pc:sldMkLst>
        <pc:spChg chg="mod">
          <ac:chgData name="Michal Halaška" userId="cb557ec6-e0e1-4a0a-936e-46d8b3c92521" providerId="ADAL" clId="{D07ECC41-E3EE-41BD-BEFF-CA26F6FBD4D5}" dt="2024-03-11T21:29:08.204" v="514" actId="20577"/>
          <ac:spMkLst>
            <pc:docMk/>
            <pc:sldMk cId="763595130" sldId="281"/>
            <ac:spMk id="8" creationId="{00000000-0000-0000-0000-000000000000}"/>
          </ac:spMkLst>
        </pc:spChg>
      </pc:sldChg>
      <pc:sldChg chg="modSp mod">
        <pc:chgData name="Michal Halaška" userId="cb557ec6-e0e1-4a0a-936e-46d8b3c92521" providerId="ADAL" clId="{D07ECC41-E3EE-41BD-BEFF-CA26F6FBD4D5}" dt="2024-03-11T21:29:12.315" v="518" actId="20577"/>
        <pc:sldMkLst>
          <pc:docMk/>
          <pc:sldMk cId="3355701365" sldId="282"/>
        </pc:sldMkLst>
        <pc:spChg chg="mod">
          <ac:chgData name="Michal Halaška" userId="cb557ec6-e0e1-4a0a-936e-46d8b3c92521" providerId="ADAL" clId="{D07ECC41-E3EE-41BD-BEFF-CA26F6FBD4D5}" dt="2024-03-11T21:29:12.315" v="518" actId="20577"/>
          <ac:spMkLst>
            <pc:docMk/>
            <pc:sldMk cId="3355701365" sldId="282"/>
            <ac:spMk id="8" creationId="{00000000-0000-0000-0000-000000000000}"/>
          </ac:spMkLst>
        </pc:spChg>
      </pc:sldChg>
      <pc:sldChg chg="modSp mod">
        <pc:chgData name="Michal Halaška" userId="cb557ec6-e0e1-4a0a-936e-46d8b3c92521" providerId="ADAL" clId="{D07ECC41-E3EE-41BD-BEFF-CA26F6FBD4D5}" dt="2024-03-12T08:18:30.718" v="937" actId="20577"/>
        <pc:sldMkLst>
          <pc:docMk/>
          <pc:sldMk cId="4178310230" sldId="284"/>
        </pc:sldMkLst>
        <pc:spChg chg="mod">
          <ac:chgData name="Michal Halaška" userId="cb557ec6-e0e1-4a0a-936e-46d8b3c92521" providerId="ADAL" clId="{D07ECC41-E3EE-41BD-BEFF-CA26F6FBD4D5}" dt="2024-03-12T08:18:11.070" v="894" actId="790"/>
          <ac:spMkLst>
            <pc:docMk/>
            <pc:sldMk cId="4178310230" sldId="284"/>
            <ac:spMk id="5" creationId="{00000000-0000-0000-0000-000000000000}"/>
          </ac:spMkLst>
        </pc:spChg>
        <pc:spChg chg="mod">
          <ac:chgData name="Michal Halaška" userId="cb557ec6-e0e1-4a0a-936e-46d8b3c92521" providerId="ADAL" clId="{D07ECC41-E3EE-41BD-BEFF-CA26F6FBD4D5}" dt="2024-03-12T08:18:30.718" v="937" actId="20577"/>
          <ac:spMkLst>
            <pc:docMk/>
            <pc:sldMk cId="4178310230" sldId="284"/>
            <ac:spMk id="6" creationId="{00000000-0000-0000-0000-000000000000}"/>
          </ac:spMkLst>
        </pc:spChg>
        <pc:spChg chg="mod">
          <ac:chgData name="Michal Halaška" userId="cb557ec6-e0e1-4a0a-936e-46d8b3c92521" providerId="ADAL" clId="{D07ECC41-E3EE-41BD-BEFF-CA26F6FBD4D5}" dt="2024-03-11T21:29:33.871" v="538" actId="20577"/>
          <ac:spMkLst>
            <pc:docMk/>
            <pc:sldMk cId="4178310230" sldId="284"/>
            <ac:spMk id="8" creationId="{00000000-0000-0000-0000-000000000000}"/>
          </ac:spMkLst>
        </pc:spChg>
      </pc:sldChg>
      <pc:sldChg chg="modSp mod">
        <pc:chgData name="Michal Halaška" userId="cb557ec6-e0e1-4a0a-936e-46d8b3c92521" providerId="ADAL" clId="{D07ECC41-E3EE-41BD-BEFF-CA26F6FBD4D5}" dt="2024-03-11T21:29:49.716" v="554" actId="20577"/>
        <pc:sldMkLst>
          <pc:docMk/>
          <pc:sldMk cId="844167657" sldId="285"/>
        </pc:sldMkLst>
        <pc:spChg chg="mod">
          <ac:chgData name="Michal Halaška" userId="cb557ec6-e0e1-4a0a-936e-46d8b3c92521" providerId="ADAL" clId="{D07ECC41-E3EE-41BD-BEFF-CA26F6FBD4D5}" dt="2024-03-11T21:29:49.716" v="554" actId="20577"/>
          <ac:spMkLst>
            <pc:docMk/>
            <pc:sldMk cId="844167657" sldId="285"/>
            <ac:spMk id="8" creationId="{00000000-0000-0000-0000-000000000000}"/>
          </ac:spMkLst>
        </pc:spChg>
      </pc:sldChg>
      <pc:sldChg chg="modSp mod">
        <pc:chgData name="Michal Halaška" userId="cb557ec6-e0e1-4a0a-936e-46d8b3c92521" providerId="ADAL" clId="{D07ECC41-E3EE-41BD-BEFF-CA26F6FBD4D5}" dt="2024-03-11T21:29:53.130" v="558" actId="20577"/>
        <pc:sldMkLst>
          <pc:docMk/>
          <pc:sldMk cId="1063610738" sldId="286"/>
        </pc:sldMkLst>
        <pc:spChg chg="mod">
          <ac:chgData name="Michal Halaška" userId="cb557ec6-e0e1-4a0a-936e-46d8b3c92521" providerId="ADAL" clId="{D07ECC41-E3EE-41BD-BEFF-CA26F6FBD4D5}" dt="2024-03-11T21:29:53.130" v="558" actId="20577"/>
          <ac:spMkLst>
            <pc:docMk/>
            <pc:sldMk cId="1063610738" sldId="286"/>
            <ac:spMk id="8" creationId="{00000000-0000-0000-0000-000000000000}"/>
          </ac:spMkLst>
        </pc:spChg>
      </pc:sldChg>
      <pc:sldChg chg="modSp mod">
        <pc:chgData name="Michal Halaška" userId="cb557ec6-e0e1-4a0a-936e-46d8b3c92521" providerId="ADAL" clId="{D07ECC41-E3EE-41BD-BEFF-CA26F6FBD4D5}" dt="2024-03-12T07:58:43.424" v="724" actId="20577"/>
        <pc:sldMkLst>
          <pc:docMk/>
          <pc:sldMk cId="3831028021" sldId="287"/>
        </pc:sldMkLst>
        <pc:spChg chg="mod">
          <ac:chgData name="Michal Halaška" userId="cb557ec6-e0e1-4a0a-936e-46d8b3c92521" providerId="ADAL" clId="{D07ECC41-E3EE-41BD-BEFF-CA26F6FBD4D5}" dt="2024-03-12T07:58:43.424" v="724" actId="20577"/>
          <ac:spMkLst>
            <pc:docMk/>
            <pc:sldMk cId="3831028021" sldId="287"/>
            <ac:spMk id="5" creationId="{00000000-0000-0000-0000-000000000000}"/>
          </ac:spMkLst>
        </pc:spChg>
        <pc:spChg chg="mod">
          <ac:chgData name="Michal Halaška" userId="cb557ec6-e0e1-4a0a-936e-46d8b3c92521" providerId="ADAL" clId="{D07ECC41-E3EE-41BD-BEFF-CA26F6FBD4D5}" dt="2024-03-11T21:28:51.443" v="498" actId="20577"/>
          <ac:spMkLst>
            <pc:docMk/>
            <pc:sldMk cId="3831028021" sldId="287"/>
            <ac:spMk id="8" creationId="{00000000-0000-0000-0000-000000000000}"/>
          </ac:spMkLst>
        </pc:spChg>
        <pc:spChg chg="mod">
          <ac:chgData name="Michal Halaška" userId="cb557ec6-e0e1-4a0a-936e-46d8b3c92521" providerId="ADAL" clId="{D07ECC41-E3EE-41BD-BEFF-CA26F6FBD4D5}" dt="2024-03-12T07:58:37.807" v="723" actId="403"/>
          <ac:spMkLst>
            <pc:docMk/>
            <pc:sldMk cId="3831028021" sldId="287"/>
            <ac:spMk id="10" creationId="{00000000-0000-0000-0000-000000000000}"/>
          </ac:spMkLst>
        </pc:spChg>
      </pc:sldChg>
      <pc:sldChg chg="modSp mod">
        <pc:chgData name="Michal Halaška" userId="cb557ec6-e0e1-4a0a-936e-46d8b3c92521" providerId="ADAL" clId="{D07ECC41-E3EE-41BD-BEFF-CA26F6FBD4D5}" dt="2024-03-11T21:30:08.118" v="574" actId="20577"/>
        <pc:sldMkLst>
          <pc:docMk/>
          <pc:sldMk cId="145056040" sldId="289"/>
        </pc:sldMkLst>
        <pc:spChg chg="mod">
          <ac:chgData name="Michal Halaška" userId="cb557ec6-e0e1-4a0a-936e-46d8b3c92521" providerId="ADAL" clId="{D07ECC41-E3EE-41BD-BEFF-CA26F6FBD4D5}" dt="2024-03-11T21:30:08.118" v="574" actId="20577"/>
          <ac:spMkLst>
            <pc:docMk/>
            <pc:sldMk cId="145056040" sldId="289"/>
            <ac:spMk id="8" creationId="{00000000-0000-0000-0000-000000000000}"/>
          </ac:spMkLst>
        </pc:spChg>
      </pc:sldChg>
      <pc:sldChg chg="modSp mod">
        <pc:chgData name="Michal Halaška" userId="cb557ec6-e0e1-4a0a-936e-46d8b3c92521" providerId="ADAL" clId="{D07ECC41-E3EE-41BD-BEFF-CA26F6FBD4D5}" dt="2024-03-11T21:30:11.875" v="578" actId="20577"/>
        <pc:sldMkLst>
          <pc:docMk/>
          <pc:sldMk cId="3736490071" sldId="290"/>
        </pc:sldMkLst>
        <pc:spChg chg="mod">
          <ac:chgData name="Michal Halaška" userId="cb557ec6-e0e1-4a0a-936e-46d8b3c92521" providerId="ADAL" clId="{D07ECC41-E3EE-41BD-BEFF-CA26F6FBD4D5}" dt="2024-03-11T21:30:11.875" v="578" actId="20577"/>
          <ac:spMkLst>
            <pc:docMk/>
            <pc:sldMk cId="3736490071" sldId="290"/>
            <ac:spMk id="8" creationId="{00000000-0000-0000-0000-000000000000}"/>
          </ac:spMkLst>
        </pc:spChg>
      </pc:sldChg>
      <pc:sldChg chg="modSp mod modNotesTx">
        <pc:chgData name="Michal Halaška" userId="cb557ec6-e0e1-4a0a-936e-46d8b3c92521" providerId="ADAL" clId="{D07ECC41-E3EE-41BD-BEFF-CA26F6FBD4D5}" dt="2024-03-12T08:26:17.720" v="1037" actId="20577"/>
        <pc:sldMkLst>
          <pc:docMk/>
          <pc:sldMk cId="952029353" sldId="291"/>
        </pc:sldMkLst>
        <pc:spChg chg="mod">
          <ac:chgData name="Michal Halaška" userId="cb557ec6-e0e1-4a0a-936e-46d8b3c92521" providerId="ADAL" clId="{D07ECC41-E3EE-41BD-BEFF-CA26F6FBD4D5}" dt="2024-03-11T21:30:20.595" v="586" actId="20577"/>
          <ac:spMkLst>
            <pc:docMk/>
            <pc:sldMk cId="952029353" sldId="291"/>
            <ac:spMk id="8" creationId="{00000000-0000-0000-0000-000000000000}"/>
          </ac:spMkLst>
        </pc:spChg>
      </pc:sldChg>
      <pc:sldChg chg="modSp mod">
        <pc:chgData name="Michal Halaška" userId="cb557ec6-e0e1-4a0a-936e-46d8b3c92521" providerId="ADAL" clId="{D07ECC41-E3EE-41BD-BEFF-CA26F6FBD4D5}" dt="2024-03-11T21:29:04.468" v="510" actId="20577"/>
        <pc:sldMkLst>
          <pc:docMk/>
          <pc:sldMk cId="1110746372" sldId="294"/>
        </pc:sldMkLst>
        <pc:spChg chg="mod">
          <ac:chgData name="Michal Halaška" userId="cb557ec6-e0e1-4a0a-936e-46d8b3c92521" providerId="ADAL" clId="{D07ECC41-E3EE-41BD-BEFF-CA26F6FBD4D5}" dt="2024-03-11T21:29:04.468" v="510" actId="20577"/>
          <ac:spMkLst>
            <pc:docMk/>
            <pc:sldMk cId="1110746372" sldId="294"/>
            <ac:spMk id="8" creationId="{8506AA9C-3220-D201-B547-AB8A7039A103}"/>
          </ac:spMkLst>
        </pc:spChg>
      </pc:sldChg>
      <pc:sldChg chg="modSp mod modNotesTx">
        <pc:chgData name="Michal Halaška" userId="cb557ec6-e0e1-4a0a-936e-46d8b3c92521" providerId="ADAL" clId="{D07ECC41-E3EE-41BD-BEFF-CA26F6FBD4D5}" dt="2024-03-12T08:15:18.337" v="874" actId="20577"/>
        <pc:sldMkLst>
          <pc:docMk/>
          <pc:sldMk cId="2300547100" sldId="295"/>
        </pc:sldMkLst>
        <pc:spChg chg="mod">
          <ac:chgData name="Michal Halaška" userId="cb557ec6-e0e1-4a0a-936e-46d8b3c92521" providerId="ADAL" clId="{D07ECC41-E3EE-41BD-BEFF-CA26F6FBD4D5}" dt="2024-03-11T21:29:21.190" v="526" actId="20577"/>
          <ac:spMkLst>
            <pc:docMk/>
            <pc:sldMk cId="2300547100" sldId="295"/>
            <ac:spMk id="8" creationId="{0C469417-86A7-2FB6-1A0E-438614419D86}"/>
          </ac:spMkLst>
        </pc:spChg>
      </pc:sldChg>
      <pc:sldChg chg="modSp mod">
        <pc:chgData name="Michal Halaška" userId="cb557ec6-e0e1-4a0a-936e-46d8b3c92521" providerId="ADAL" clId="{D07ECC41-E3EE-41BD-BEFF-CA26F6FBD4D5}" dt="2024-03-11T21:29:46.174" v="550" actId="20577"/>
        <pc:sldMkLst>
          <pc:docMk/>
          <pc:sldMk cId="1881163190" sldId="296"/>
        </pc:sldMkLst>
        <pc:spChg chg="mod">
          <ac:chgData name="Michal Halaška" userId="cb557ec6-e0e1-4a0a-936e-46d8b3c92521" providerId="ADAL" clId="{D07ECC41-E3EE-41BD-BEFF-CA26F6FBD4D5}" dt="2024-03-11T21:29:46.174" v="550" actId="20577"/>
          <ac:spMkLst>
            <pc:docMk/>
            <pc:sldMk cId="1881163190" sldId="296"/>
            <ac:spMk id="8" creationId="{1976F784-1865-6991-72CF-453245338BF0}"/>
          </ac:spMkLst>
        </pc:spChg>
      </pc:sldChg>
      <pc:sldChg chg="modSp mod">
        <pc:chgData name="Michal Halaška" userId="cb557ec6-e0e1-4a0a-936e-46d8b3c92521" providerId="ADAL" clId="{D07ECC41-E3EE-41BD-BEFF-CA26F6FBD4D5}" dt="2024-03-11T21:30:15.671" v="582" actId="20577"/>
        <pc:sldMkLst>
          <pc:docMk/>
          <pc:sldMk cId="119453854" sldId="297"/>
        </pc:sldMkLst>
        <pc:spChg chg="mod">
          <ac:chgData name="Michal Halaška" userId="cb557ec6-e0e1-4a0a-936e-46d8b3c92521" providerId="ADAL" clId="{D07ECC41-E3EE-41BD-BEFF-CA26F6FBD4D5}" dt="2024-03-11T21:30:15.671" v="582" actId="20577"/>
          <ac:spMkLst>
            <pc:docMk/>
            <pc:sldMk cId="119453854" sldId="297"/>
            <ac:spMk id="8" creationId="{B3B59869-8BAF-E391-C801-C8F157C0498F}"/>
          </ac:spMkLst>
        </pc:spChg>
      </pc:sldChg>
      <pc:sldChg chg="modSp mod modNotesTx">
        <pc:chgData name="Michal Halaška" userId="cb557ec6-e0e1-4a0a-936e-46d8b3c92521" providerId="ADAL" clId="{D07ECC41-E3EE-41BD-BEFF-CA26F6FBD4D5}" dt="2024-03-12T08:27:30.956" v="1038" actId="6549"/>
        <pc:sldMkLst>
          <pc:docMk/>
          <pc:sldMk cId="3870571450" sldId="298"/>
        </pc:sldMkLst>
        <pc:spChg chg="mod">
          <ac:chgData name="Michal Halaška" userId="cb557ec6-e0e1-4a0a-936e-46d8b3c92521" providerId="ADAL" clId="{D07ECC41-E3EE-41BD-BEFF-CA26F6FBD4D5}" dt="2024-03-11T21:30:23.858" v="590" actId="20577"/>
          <ac:spMkLst>
            <pc:docMk/>
            <pc:sldMk cId="3870571450" sldId="298"/>
            <ac:spMk id="8" creationId="{66979DA2-831D-9E2F-D454-04DD1F6E17CF}"/>
          </ac:spMkLst>
        </pc:spChg>
      </pc:sldChg>
      <pc:sldChg chg="modSp mod">
        <pc:chgData name="Michal Halaška" userId="cb557ec6-e0e1-4a0a-936e-46d8b3c92521" providerId="ADAL" clId="{D07ECC41-E3EE-41BD-BEFF-CA26F6FBD4D5}" dt="2024-03-11T21:30:28.871" v="594" actId="20577"/>
        <pc:sldMkLst>
          <pc:docMk/>
          <pc:sldMk cId="679445441" sldId="301"/>
        </pc:sldMkLst>
        <pc:spChg chg="mod">
          <ac:chgData name="Michal Halaška" userId="cb557ec6-e0e1-4a0a-936e-46d8b3c92521" providerId="ADAL" clId="{D07ECC41-E3EE-41BD-BEFF-CA26F6FBD4D5}" dt="2024-03-11T21:30:28.871" v="594" actId="20577"/>
          <ac:spMkLst>
            <pc:docMk/>
            <pc:sldMk cId="679445441" sldId="301"/>
            <ac:spMk id="8" creationId="{8B5333EE-0ABD-514A-D88F-2742C545E790}"/>
          </ac:spMkLst>
        </pc:spChg>
      </pc:sldChg>
      <pc:sldChg chg="modSp mod">
        <pc:chgData name="Michal Halaška" userId="cb557ec6-e0e1-4a0a-936e-46d8b3c92521" providerId="ADAL" clId="{D07ECC41-E3EE-41BD-BEFF-CA26F6FBD4D5}" dt="2024-03-11T21:29:26.479" v="530" actId="20577"/>
        <pc:sldMkLst>
          <pc:docMk/>
          <pc:sldMk cId="2053614798" sldId="304"/>
        </pc:sldMkLst>
        <pc:spChg chg="mod">
          <ac:chgData name="Michal Halaška" userId="cb557ec6-e0e1-4a0a-936e-46d8b3c92521" providerId="ADAL" clId="{D07ECC41-E3EE-41BD-BEFF-CA26F6FBD4D5}" dt="2024-03-11T21:29:26.479" v="530" actId="20577"/>
          <ac:spMkLst>
            <pc:docMk/>
            <pc:sldMk cId="2053614798" sldId="304"/>
            <ac:spMk id="8" creationId="{A9A80849-1703-47C7-C3F2-C2DF002CBC26}"/>
          </ac:spMkLst>
        </pc:spChg>
      </pc:sldChg>
      <pc:sldChg chg="modSp mod">
        <pc:chgData name="Michal Halaška" userId="cb557ec6-e0e1-4a0a-936e-46d8b3c92521" providerId="ADAL" clId="{D07ECC41-E3EE-41BD-BEFF-CA26F6FBD4D5}" dt="2024-03-11T21:29:30.477" v="534" actId="20577"/>
        <pc:sldMkLst>
          <pc:docMk/>
          <pc:sldMk cId="4154404298" sldId="305"/>
        </pc:sldMkLst>
        <pc:spChg chg="mod">
          <ac:chgData name="Michal Halaška" userId="cb557ec6-e0e1-4a0a-936e-46d8b3c92521" providerId="ADAL" clId="{D07ECC41-E3EE-41BD-BEFF-CA26F6FBD4D5}" dt="2024-03-11T21:29:30.477" v="534" actId="20577"/>
          <ac:spMkLst>
            <pc:docMk/>
            <pc:sldMk cId="4154404298" sldId="305"/>
            <ac:spMk id="8" creationId="{E69D09EC-76D0-827B-1852-BED7866C81C5}"/>
          </ac:spMkLst>
        </pc:spChg>
      </pc:sldChg>
      <pc:sldChg chg="modSp mod">
        <pc:chgData name="Michal Halaška" userId="cb557ec6-e0e1-4a0a-936e-46d8b3c92521" providerId="ADAL" clId="{D07ECC41-E3EE-41BD-BEFF-CA26F6FBD4D5}" dt="2024-03-11T21:29:16.162" v="522" actId="20577"/>
        <pc:sldMkLst>
          <pc:docMk/>
          <pc:sldMk cId="3573083182" sldId="306"/>
        </pc:sldMkLst>
        <pc:spChg chg="mod">
          <ac:chgData name="Michal Halaška" userId="cb557ec6-e0e1-4a0a-936e-46d8b3c92521" providerId="ADAL" clId="{D07ECC41-E3EE-41BD-BEFF-CA26F6FBD4D5}" dt="2024-03-11T21:29:16.162" v="522" actId="20577"/>
          <ac:spMkLst>
            <pc:docMk/>
            <pc:sldMk cId="3573083182" sldId="306"/>
            <ac:spMk id="8" creationId="{2B485951-4456-308D-6EE8-C185D9CA1A81}"/>
          </ac:spMkLst>
        </pc:spChg>
      </pc:sldChg>
      <pc:sldChg chg="modSp mod">
        <pc:chgData name="Michal Halaška" userId="cb557ec6-e0e1-4a0a-936e-46d8b3c92521" providerId="ADAL" clId="{D07ECC41-E3EE-41BD-BEFF-CA26F6FBD4D5}" dt="2024-03-12T08:29:23.089" v="1048" actId="20577"/>
        <pc:sldMkLst>
          <pc:docMk/>
          <pc:sldMk cId="700554515" sldId="311"/>
        </pc:sldMkLst>
        <pc:spChg chg="mod">
          <ac:chgData name="Michal Halaška" userId="cb557ec6-e0e1-4a0a-936e-46d8b3c92521" providerId="ADAL" clId="{D07ECC41-E3EE-41BD-BEFF-CA26F6FBD4D5}" dt="2024-03-12T08:29:23.089" v="1048" actId="20577"/>
          <ac:spMkLst>
            <pc:docMk/>
            <pc:sldMk cId="700554515" sldId="311"/>
            <ac:spMk id="6" creationId="{93FEF0A0-1DBB-F220-2987-068B76DC06D6}"/>
          </ac:spMkLst>
        </pc:spChg>
        <pc:spChg chg="mod">
          <ac:chgData name="Michal Halaška" userId="cb557ec6-e0e1-4a0a-936e-46d8b3c92521" providerId="ADAL" clId="{D07ECC41-E3EE-41BD-BEFF-CA26F6FBD4D5}" dt="2024-03-11T21:30:32.194" v="598" actId="20577"/>
          <ac:spMkLst>
            <pc:docMk/>
            <pc:sldMk cId="700554515" sldId="311"/>
            <ac:spMk id="8" creationId="{3A6F418F-A6CE-AC32-CC79-468760A24A6F}"/>
          </ac:spMkLst>
        </pc:spChg>
      </pc:sldChg>
      <pc:sldChg chg="addSp modSp mod">
        <pc:chgData name="Michal Halaška" userId="cb557ec6-e0e1-4a0a-936e-46d8b3c92521" providerId="ADAL" clId="{D07ECC41-E3EE-41BD-BEFF-CA26F6FBD4D5}" dt="2024-03-12T08:20:43.526" v="1036" actId="1076"/>
        <pc:sldMkLst>
          <pc:docMk/>
          <pc:sldMk cId="4248833631" sldId="315"/>
        </pc:sldMkLst>
        <pc:spChg chg="mod">
          <ac:chgData name="Michal Halaška" userId="cb557ec6-e0e1-4a0a-936e-46d8b3c92521" providerId="ADAL" clId="{D07ECC41-E3EE-41BD-BEFF-CA26F6FBD4D5}" dt="2024-03-12T08:19:14.860" v="1033" actId="6549"/>
          <ac:spMkLst>
            <pc:docMk/>
            <pc:sldMk cId="4248833631" sldId="315"/>
            <ac:spMk id="5" creationId="{00000000-0000-0000-0000-000000000000}"/>
          </ac:spMkLst>
        </pc:spChg>
        <pc:spChg chg="mod">
          <ac:chgData name="Michal Halaška" userId="cb557ec6-e0e1-4a0a-936e-46d8b3c92521" providerId="ADAL" clId="{D07ECC41-E3EE-41BD-BEFF-CA26F6FBD4D5}" dt="2024-03-12T08:18:41.184" v="953" actId="20577"/>
          <ac:spMkLst>
            <pc:docMk/>
            <pc:sldMk cId="4248833631" sldId="315"/>
            <ac:spMk id="6" creationId="{00000000-0000-0000-0000-000000000000}"/>
          </ac:spMkLst>
        </pc:spChg>
        <pc:spChg chg="mod">
          <ac:chgData name="Michal Halaška" userId="cb557ec6-e0e1-4a0a-936e-46d8b3c92521" providerId="ADAL" clId="{D07ECC41-E3EE-41BD-BEFF-CA26F6FBD4D5}" dt="2024-03-11T21:29:37.666" v="542" actId="20577"/>
          <ac:spMkLst>
            <pc:docMk/>
            <pc:sldMk cId="4248833631" sldId="315"/>
            <ac:spMk id="8" creationId="{00000000-0000-0000-0000-000000000000}"/>
          </ac:spMkLst>
        </pc:spChg>
        <pc:picChg chg="add mod">
          <ac:chgData name="Michal Halaška" userId="cb557ec6-e0e1-4a0a-936e-46d8b3c92521" providerId="ADAL" clId="{D07ECC41-E3EE-41BD-BEFF-CA26F6FBD4D5}" dt="2024-03-12T08:20:43.526" v="1036" actId="1076"/>
          <ac:picMkLst>
            <pc:docMk/>
            <pc:sldMk cId="4248833631" sldId="315"/>
            <ac:picMk id="3" creationId="{AFF2CE30-3D5F-36B9-8CB8-773A4386185D}"/>
          </ac:picMkLst>
        </pc:picChg>
      </pc:sldChg>
      <pc:sldChg chg="modSp mod">
        <pc:chgData name="Michal Halaška" userId="cb557ec6-e0e1-4a0a-936e-46d8b3c92521" providerId="ADAL" clId="{D07ECC41-E3EE-41BD-BEFF-CA26F6FBD4D5}" dt="2024-03-11T21:29:42.582" v="546" actId="20577"/>
        <pc:sldMkLst>
          <pc:docMk/>
          <pc:sldMk cId="1149597074" sldId="316"/>
        </pc:sldMkLst>
        <pc:spChg chg="mod">
          <ac:chgData name="Michal Halaška" userId="cb557ec6-e0e1-4a0a-936e-46d8b3c92521" providerId="ADAL" clId="{D07ECC41-E3EE-41BD-BEFF-CA26F6FBD4D5}" dt="2024-03-11T21:29:42.582" v="546" actId="20577"/>
          <ac:spMkLst>
            <pc:docMk/>
            <pc:sldMk cId="1149597074" sldId="316"/>
            <ac:spMk id="8" creationId="{00000000-0000-0000-0000-000000000000}"/>
          </ac:spMkLst>
        </pc:spChg>
      </pc:sldChg>
      <pc:sldChg chg="modSp mod">
        <pc:chgData name="Michal Halaška" userId="cb557ec6-e0e1-4a0a-936e-46d8b3c92521" providerId="ADAL" clId="{D07ECC41-E3EE-41BD-BEFF-CA26F6FBD4D5}" dt="2024-03-11T21:29:56.383" v="562" actId="20577"/>
        <pc:sldMkLst>
          <pc:docMk/>
          <pc:sldMk cId="998589983" sldId="317"/>
        </pc:sldMkLst>
        <pc:spChg chg="mod">
          <ac:chgData name="Michal Halaška" userId="cb557ec6-e0e1-4a0a-936e-46d8b3c92521" providerId="ADAL" clId="{D07ECC41-E3EE-41BD-BEFF-CA26F6FBD4D5}" dt="2024-03-11T21:29:56.383" v="562" actId="20577"/>
          <ac:spMkLst>
            <pc:docMk/>
            <pc:sldMk cId="998589983" sldId="317"/>
            <ac:spMk id="8" creationId="{00000000-0000-0000-0000-000000000000}"/>
          </ac:spMkLst>
        </pc:spChg>
      </pc:sldChg>
      <pc:sldChg chg="modSp mod">
        <pc:chgData name="Michal Halaška" userId="cb557ec6-e0e1-4a0a-936e-46d8b3c92521" providerId="ADAL" clId="{D07ECC41-E3EE-41BD-BEFF-CA26F6FBD4D5}" dt="2024-03-11T21:29:59.835" v="566" actId="20577"/>
        <pc:sldMkLst>
          <pc:docMk/>
          <pc:sldMk cId="4124911533" sldId="318"/>
        </pc:sldMkLst>
        <pc:spChg chg="mod">
          <ac:chgData name="Michal Halaška" userId="cb557ec6-e0e1-4a0a-936e-46d8b3c92521" providerId="ADAL" clId="{D07ECC41-E3EE-41BD-BEFF-CA26F6FBD4D5}" dt="2024-03-11T21:29:59.835" v="566" actId="20577"/>
          <ac:spMkLst>
            <pc:docMk/>
            <pc:sldMk cId="4124911533" sldId="318"/>
            <ac:spMk id="8" creationId="{00000000-0000-0000-0000-000000000000}"/>
          </ac:spMkLst>
        </pc:spChg>
      </pc:sldChg>
      <pc:sldChg chg="modSp mod">
        <pc:chgData name="Michal Halaška" userId="cb557ec6-e0e1-4a0a-936e-46d8b3c92521" providerId="ADAL" clId="{D07ECC41-E3EE-41BD-BEFF-CA26F6FBD4D5}" dt="2024-03-11T21:30:04.691" v="570" actId="20577"/>
        <pc:sldMkLst>
          <pc:docMk/>
          <pc:sldMk cId="2504604967" sldId="319"/>
        </pc:sldMkLst>
        <pc:spChg chg="mod">
          <ac:chgData name="Michal Halaška" userId="cb557ec6-e0e1-4a0a-936e-46d8b3c92521" providerId="ADAL" clId="{D07ECC41-E3EE-41BD-BEFF-CA26F6FBD4D5}" dt="2024-03-11T21:30:04.691" v="570" actId="20577"/>
          <ac:spMkLst>
            <pc:docMk/>
            <pc:sldMk cId="2504604967" sldId="319"/>
            <ac:spMk id="8" creationId="{00000000-0000-0000-0000-000000000000}"/>
          </ac:spMkLst>
        </pc:spChg>
      </pc:sldChg>
      <pc:sldChg chg="modSp mod modNotesTx">
        <pc:chgData name="Michal Halaška" userId="cb557ec6-e0e1-4a0a-936e-46d8b3c92521" providerId="ADAL" clId="{D07ECC41-E3EE-41BD-BEFF-CA26F6FBD4D5}" dt="2024-03-11T21:30:35.874" v="602" actId="20577"/>
        <pc:sldMkLst>
          <pc:docMk/>
          <pc:sldMk cId="2930782659" sldId="320"/>
        </pc:sldMkLst>
        <pc:spChg chg="mod">
          <ac:chgData name="Michal Halaška" userId="cb557ec6-e0e1-4a0a-936e-46d8b3c92521" providerId="ADAL" clId="{D07ECC41-E3EE-41BD-BEFF-CA26F6FBD4D5}" dt="2024-03-11T20:48:51.511" v="489" actId="6549"/>
          <ac:spMkLst>
            <pc:docMk/>
            <pc:sldMk cId="2930782659" sldId="320"/>
            <ac:spMk id="5" creationId="{00000000-0000-0000-0000-000000000000}"/>
          </ac:spMkLst>
        </pc:spChg>
        <pc:spChg chg="mod">
          <ac:chgData name="Michal Halaška" userId="cb557ec6-e0e1-4a0a-936e-46d8b3c92521" providerId="ADAL" clId="{D07ECC41-E3EE-41BD-BEFF-CA26F6FBD4D5}" dt="2024-03-11T20:37:24.330" v="52" actId="20577"/>
          <ac:spMkLst>
            <pc:docMk/>
            <pc:sldMk cId="2930782659" sldId="320"/>
            <ac:spMk id="6" creationId="{00000000-0000-0000-0000-000000000000}"/>
          </ac:spMkLst>
        </pc:spChg>
        <pc:spChg chg="mod">
          <ac:chgData name="Michal Halaška" userId="cb557ec6-e0e1-4a0a-936e-46d8b3c92521" providerId="ADAL" clId="{D07ECC41-E3EE-41BD-BEFF-CA26F6FBD4D5}" dt="2024-03-11T21:30:35.874" v="602" actId="20577"/>
          <ac:spMkLst>
            <pc:docMk/>
            <pc:sldMk cId="2930782659" sldId="320"/>
            <ac:spMk id="8" creationId="{00000000-0000-0000-0000-000000000000}"/>
          </ac:spMkLst>
        </pc:spChg>
      </pc:sldChg>
      <pc:sldChg chg="add del">
        <pc:chgData name="Michal Halaška" userId="cb557ec6-e0e1-4a0a-936e-46d8b3c92521" providerId="ADAL" clId="{D07ECC41-E3EE-41BD-BEFF-CA26F6FBD4D5}" dt="2024-03-11T20:40:00.675" v="205" actId="2696"/>
        <pc:sldMkLst>
          <pc:docMk/>
          <pc:sldMk cId="1096865697" sldId="321"/>
        </pc:sldMkLst>
      </pc:sldChg>
      <pc:sldChg chg="modSp add mod">
        <pc:chgData name="Michal Halaška" userId="cb557ec6-e0e1-4a0a-936e-46d8b3c92521" providerId="ADAL" clId="{D07ECC41-E3EE-41BD-BEFF-CA26F6FBD4D5}" dt="2024-03-11T21:30:39.953" v="606" actId="20577"/>
        <pc:sldMkLst>
          <pc:docMk/>
          <pc:sldMk cId="2405315909" sldId="321"/>
        </pc:sldMkLst>
        <pc:spChg chg="mod">
          <ac:chgData name="Michal Halaška" userId="cb557ec6-e0e1-4a0a-936e-46d8b3c92521" providerId="ADAL" clId="{D07ECC41-E3EE-41BD-BEFF-CA26F6FBD4D5}" dt="2024-03-11T20:49:41.342" v="494" actId="20577"/>
          <ac:spMkLst>
            <pc:docMk/>
            <pc:sldMk cId="2405315909" sldId="321"/>
            <ac:spMk id="5" creationId="{00000000-0000-0000-0000-000000000000}"/>
          </ac:spMkLst>
        </pc:spChg>
        <pc:spChg chg="mod">
          <ac:chgData name="Michal Halaška" userId="cb557ec6-e0e1-4a0a-936e-46d8b3c92521" providerId="ADAL" clId="{D07ECC41-E3EE-41BD-BEFF-CA26F6FBD4D5}" dt="2024-03-11T21:30:39.953" v="606" actId="20577"/>
          <ac:spMkLst>
            <pc:docMk/>
            <pc:sldMk cId="2405315909" sldId="321"/>
            <ac:spMk id="8" creationId="{00000000-0000-0000-0000-000000000000}"/>
          </ac:spMkLst>
        </pc:spChg>
      </pc:sldChg>
      <pc:sldChg chg="modSp add del mod">
        <pc:chgData name="Michal Halaška" userId="cb557ec6-e0e1-4a0a-936e-46d8b3c92521" providerId="ADAL" clId="{D07ECC41-E3EE-41BD-BEFF-CA26F6FBD4D5}" dt="2024-03-11T20:43:52.542" v="319" actId="2696"/>
        <pc:sldMkLst>
          <pc:docMk/>
          <pc:sldMk cId="2709938572" sldId="321"/>
        </pc:sldMkLst>
        <pc:spChg chg="mod">
          <ac:chgData name="Michal Halaška" userId="cb557ec6-e0e1-4a0a-936e-46d8b3c92521" providerId="ADAL" clId="{D07ECC41-E3EE-41BD-BEFF-CA26F6FBD4D5}" dt="2024-03-11T20:41:52.164" v="259"/>
          <ac:spMkLst>
            <pc:docMk/>
            <pc:sldMk cId="2709938572" sldId="321"/>
            <ac:spMk id="5" creationId="{00000000-0000-0000-0000-000000000000}"/>
          </ac:spMkLst>
        </pc:spChg>
      </pc:sldChg>
      <pc:sldChg chg="add del">
        <pc:chgData name="Michal Halaška" userId="cb557ec6-e0e1-4a0a-936e-46d8b3c92521" providerId="ADAL" clId="{D07ECC41-E3EE-41BD-BEFF-CA26F6FBD4D5}" dt="2024-03-11T20:43:55.836" v="320" actId="2696"/>
        <pc:sldMkLst>
          <pc:docMk/>
          <pc:sldMk cId="4131437445" sldId="322"/>
        </pc:sldMkLst>
      </pc:sldChg>
      <pc:sldChg chg="add del">
        <pc:chgData name="Michal Halaška" userId="cb557ec6-e0e1-4a0a-936e-46d8b3c92521" providerId="ADAL" clId="{D07ECC41-E3EE-41BD-BEFF-CA26F6FBD4D5}" dt="2024-03-11T20:43:57.990" v="321" actId="2696"/>
        <pc:sldMkLst>
          <pc:docMk/>
          <pc:sldMk cId="2218304533" sldId="323"/>
        </pc:sldMkLst>
      </pc:sldChg>
    </pc:docChg>
  </pc:docChgLst>
  <pc:docChgLst>
    <pc:chgData name="Michal Halaška" userId="cb557ec6-e0e1-4a0a-936e-46d8b3c92521" providerId="ADAL" clId="{12657436-659D-4A45-A6A8-5CF7332042E7}"/>
    <pc:docChg chg="undo custSel addSld delSld modSld sldOrd">
      <pc:chgData name="Michal Halaška" userId="cb557ec6-e0e1-4a0a-936e-46d8b3c92521" providerId="ADAL" clId="{12657436-659D-4A45-A6A8-5CF7332042E7}" dt="2024-03-11T17:21:59.038" v="3934" actId="20577"/>
      <pc:docMkLst>
        <pc:docMk/>
      </pc:docMkLst>
      <pc:sldChg chg="modSp mod">
        <pc:chgData name="Michal Halaška" userId="cb557ec6-e0e1-4a0a-936e-46d8b3c92521" providerId="ADAL" clId="{12657436-659D-4A45-A6A8-5CF7332042E7}" dt="2024-03-08T09:29:01.852" v="64" actId="20577"/>
        <pc:sldMkLst>
          <pc:docMk/>
          <pc:sldMk cId="280633465" sldId="256"/>
        </pc:sldMkLst>
        <pc:spChg chg="mod">
          <ac:chgData name="Michal Halaška" userId="cb557ec6-e0e1-4a0a-936e-46d8b3c92521" providerId="ADAL" clId="{12657436-659D-4A45-A6A8-5CF7332042E7}" dt="2024-03-08T09:29:01.852" v="64" actId="20577"/>
          <ac:spMkLst>
            <pc:docMk/>
            <pc:sldMk cId="280633465" sldId="256"/>
            <ac:spMk id="3" creationId="{00000000-0000-0000-0000-000000000000}"/>
          </ac:spMkLst>
        </pc:spChg>
      </pc:sldChg>
      <pc:sldChg chg="addSp modSp mod modNotesTx">
        <pc:chgData name="Michal Halaška" userId="cb557ec6-e0e1-4a0a-936e-46d8b3c92521" providerId="ADAL" clId="{12657436-659D-4A45-A6A8-5CF7332042E7}" dt="2024-03-08T11:22:07.876" v="242" actId="20577"/>
        <pc:sldMkLst>
          <pc:docMk/>
          <pc:sldMk cId="3469144025" sldId="277"/>
        </pc:sldMkLst>
        <pc:spChg chg="mod">
          <ac:chgData name="Michal Halaška" userId="cb557ec6-e0e1-4a0a-936e-46d8b3c92521" providerId="ADAL" clId="{12657436-659D-4A45-A6A8-5CF7332042E7}" dt="2024-03-08T11:22:07.876" v="242" actId="20577"/>
          <ac:spMkLst>
            <pc:docMk/>
            <pc:sldMk cId="3469144025" sldId="277"/>
            <ac:spMk id="5" creationId="{00000000-0000-0000-0000-000000000000}"/>
          </ac:spMkLst>
        </pc:spChg>
        <pc:spChg chg="mod">
          <ac:chgData name="Michal Halaška" userId="cb557ec6-e0e1-4a0a-936e-46d8b3c92521" providerId="ADAL" clId="{12657436-659D-4A45-A6A8-5CF7332042E7}" dt="2024-03-08T10:55:33.348" v="136" actId="20577"/>
          <ac:spMkLst>
            <pc:docMk/>
            <pc:sldMk cId="3469144025" sldId="277"/>
            <ac:spMk id="6" creationId="{00000000-0000-0000-0000-000000000000}"/>
          </ac:spMkLst>
        </pc:spChg>
        <pc:picChg chg="add mod">
          <ac:chgData name="Michal Halaška" userId="cb557ec6-e0e1-4a0a-936e-46d8b3c92521" providerId="ADAL" clId="{12657436-659D-4A45-A6A8-5CF7332042E7}" dt="2024-03-08T11:21:47.001" v="216" actId="1076"/>
          <ac:picMkLst>
            <pc:docMk/>
            <pc:sldMk cId="3469144025" sldId="277"/>
            <ac:picMk id="3" creationId="{A4A9DDB5-4628-65B8-5C61-35448798D74C}"/>
          </ac:picMkLst>
        </pc:picChg>
      </pc:sldChg>
      <pc:sldChg chg="addSp delSp modSp mod modNotesTx">
        <pc:chgData name="Michal Halaška" userId="cb557ec6-e0e1-4a0a-936e-46d8b3c92521" providerId="ADAL" clId="{12657436-659D-4A45-A6A8-5CF7332042E7}" dt="2024-03-08T13:20:11.987" v="409"/>
        <pc:sldMkLst>
          <pc:docMk/>
          <pc:sldMk cId="1721649088" sldId="280"/>
        </pc:sldMkLst>
        <pc:spChg chg="add del">
          <ac:chgData name="Michal Halaška" userId="cb557ec6-e0e1-4a0a-936e-46d8b3c92521" providerId="ADAL" clId="{12657436-659D-4A45-A6A8-5CF7332042E7}" dt="2024-03-08T13:18:50.598" v="290" actId="478"/>
          <ac:spMkLst>
            <pc:docMk/>
            <pc:sldMk cId="1721649088" sldId="280"/>
            <ac:spMk id="2" creationId="{A2D9D1EA-D9E2-7B44-F0C5-0B1C4C7D6067}"/>
          </ac:spMkLst>
        </pc:spChg>
        <pc:spChg chg="del">
          <ac:chgData name="Michal Halaška" userId="cb557ec6-e0e1-4a0a-936e-46d8b3c92521" providerId="ADAL" clId="{12657436-659D-4A45-A6A8-5CF7332042E7}" dt="2024-03-08T13:08:24.742" v="288" actId="478"/>
          <ac:spMkLst>
            <pc:docMk/>
            <pc:sldMk cId="1721649088" sldId="280"/>
            <ac:spMk id="5" creationId="{00000000-0000-0000-0000-000000000000}"/>
          </ac:spMkLst>
        </pc:spChg>
        <pc:spChg chg="mod">
          <ac:chgData name="Michal Halaška" userId="cb557ec6-e0e1-4a0a-936e-46d8b3c92521" providerId="ADAL" clId="{12657436-659D-4A45-A6A8-5CF7332042E7}" dt="2024-03-08T13:08:19.511" v="287" actId="20577"/>
          <ac:spMkLst>
            <pc:docMk/>
            <pc:sldMk cId="1721649088" sldId="280"/>
            <ac:spMk id="6" creationId="{00000000-0000-0000-0000-000000000000}"/>
          </ac:spMkLst>
        </pc:spChg>
        <pc:spChg chg="add mod">
          <ac:chgData name="Michal Halaška" userId="cb557ec6-e0e1-4a0a-936e-46d8b3c92521" providerId="ADAL" clId="{12657436-659D-4A45-A6A8-5CF7332042E7}" dt="2024-03-08T13:19:58.359" v="408" actId="20577"/>
          <ac:spMkLst>
            <pc:docMk/>
            <pc:sldMk cId="1721649088" sldId="280"/>
            <ac:spMk id="7" creationId="{31740129-D511-6F6F-2CC4-6D20B1FF567C}"/>
          </ac:spMkLst>
        </pc:spChg>
        <pc:picChg chg="add mod">
          <ac:chgData name="Michal Halaška" userId="cb557ec6-e0e1-4a0a-936e-46d8b3c92521" providerId="ADAL" clId="{12657436-659D-4A45-A6A8-5CF7332042E7}" dt="2024-03-08T13:19:01.178" v="293" actId="1076"/>
          <ac:picMkLst>
            <pc:docMk/>
            <pc:sldMk cId="1721649088" sldId="280"/>
            <ac:picMk id="4" creationId="{2652F62D-F7FC-5561-A6B6-04BE152F5174}"/>
          </ac:picMkLst>
        </pc:picChg>
      </pc:sldChg>
      <pc:sldChg chg="addSp delSp modSp mod modNotesTx">
        <pc:chgData name="Michal Halaška" userId="cb557ec6-e0e1-4a0a-936e-46d8b3c92521" providerId="ADAL" clId="{12657436-659D-4A45-A6A8-5CF7332042E7}" dt="2024-03-09T10:00:09.252" v="852" actId="113"/>
        <pc:sldMkLst>
          <pc:docMk/>
          <pc:sldMk cId="763595130" sldId="281"/>
        </pc:sldMkLst>
        <pc:spChg chg="del">
          <ac:chgData name="Michal Halaška" userId="cb557ec6-e0e1-4a0a-936e-46d8b3c92521" providerId="ADAL" clId="{12657436-659D-4A45-A6A8-5CF7332042E7}" dt="2024-03-08T13:41:01.183" v="455" actId="478"/>
          <ac:spMkLst>
            <pc:docMk/>
            <pc:sldMk cId="763595130" sldId="281"/>
            <ac:spMk id="5" creationId="{00000000-0000-0000-0000-000000000000}"/>
          </ac:spMkLst>
        </pc:spChg>
        <pc:spChg chg="mod">
          <ac:chgData name="Michal Halaška" userId="cb557ec6-e0e1-4a0a-936e-46d8b3c92521" providerId="ADAL" clId="{12657436-659D-4A45-A6A8-5CF7332042E7}" dt="2024-03-08T13:40:50.936" v="454" actId="20577"/>
          <ac:spMkLst>
            <pc:docMk/>
            <pc:sldMk cId="763595130" sldId="281"/>
            <ac:spMk id="6" creationId="{00000000-0000-0000-0000-000000000000}"/>
          </ac:spMkLst>
        </pc:spChg>
        <pc:graphicFrameChg chg="add mod modGraphic">
          <ac:chgData name="Michal Halaška" userId="cb557ec6-e0e1-4a0a-936e-46d8b3c92521" providerId="ADAL" clId="{12657436-659D-4A45-A6A8-5CF7332042E7}" dt="2024-03-09T10:00:09.252" v="852" actId="113"/>
          <ac:graphicFrameMkLst>
            <pc:docMk/>
            <pc:sldMk cId="763595130" sldId="281"/>
            <ac:graphicFrameMk id="2" creationId="{F9D4926A-84E5-DB63-8693-1F172B9174F4}"/>
          </ac:graphicFrameMkLst>
        </pc:graphicFrameChg>
      </pc:sldChg>
      <pc:sldChg chg="delSp modSp mod modNotesTx">
        <pc:chgData name="Michal Halaška" userId="cb557ec6-e0e1-4a0a-936e-46d8b3c92521" providerId="ADAL" clId="{12657436-659D-4A45-A6A8-5CF7332042E7}" dt="2024-03-09T10:07:40.377" v="933"/>
        <pc:sldMkLst>
          <pc:docMk/>
          <pc:sldMk cId="3355701365" sldId="282"/>
        </pc:sldMkLst>
        <pc:spChg chg="mod">
          <ac:chgData name="Michal Halaška" userId="cb557ec6-e0e1-4a0a-936e-46d8b3c92521" providerId="ADAL" clId="{12657436-659D-4A45-A6A8-5CF7332042E7}" dt="2024-03-09T10:07:26.282" v="931" actId="20577"/>
          <ac:spMkLst>
            <pc:docMk/>
            <pc:sldMk cId="3355701365" sldId="282"/>
            <ac:spMk id="5" creationId="{00000000-0000-0000-0000-000000000000}"/>
          </ac:spMkLst>
        </pc:spChg>
        <pc:spChg chg="mod">
          <ac:chgData name="Michal Halaška" userId="cb557ec6-e0e1-4a0a-936e-46d8b3c92521" providerId="ADAL" clId="{12657436-659D-4A45-A6A8-5CF7332042E7}" dt="2024-03-08T14:33:55.961" v="514" actId="20577"/>
          <ac:spMkLst>
            <pc:docMk/>
            <pc:sldMk cId="3355701365" sldId="282"/>
            <ac:spMk id="6" creationId="{00000000-0000-0000-0000-000000000000}"/>
          </ac:spMkLst>
        </pc:spChg>
        <pc:picChg chg="del">
          <ac:chgData name="Michal Halaška" userId="cb557ec6-e0e1-4a0a-936e-46d8b3c92521" providerId="ADAL" clId="{12657436-659D-4A45-A6A8-5CF7332042E7}" dt="2024-03-08T14:27:56.616" v="482" actId="478"/>
          <ac:picMkLst>
            <pc:docMk/>
            <pc:sldMk cId="3355701365" sldId="282"/>
            <ac:picMk id="7" creationId="{505BCF19-AF9E-84B6-AD75-9578374D6E1E}"/>
          </ac:picMkLst>
        </pc:picChg>
      </pc:sldChg>
      <pc:sldChg chg="modSp mod">
        <pc:chgData name="Michal Halaška" userId="cb557ec6-e0e1-4a0a-936e-46d8b3c92521" providerId="ADAL" clId="{12657436-659D-4A45-A6A8-5CF7332042E7}" dt="2024-03-09T10:52:07.811" v="1200" actId="20577"/>
        <pc:sldMkLst>
          <pc:docMk/>
          <pc:sldMk cId="4178310230" sldId="284"/>
        </pc:sldMkLst>
        <pc:spChg chg="mod">
          <ac:chgData name="Michal Halaška" userId="cb557ec6-e0e1-4a0a-936e-46d8b3c92521" providerId="ADAL" clId="{12657436-659D-4A45-A6A8-5CF7332042E7}" dt="2024-03-09T10:52:07.811" v="1200" actId="20577"/>
          <ac:spMkLst>
            <pc:docMk/>
            <pc:sldMk cId="4178310230" sldId="284"/>
            <ac:spMk id="6" creationId="{00000000-0000-0000-0000-000000000000}"/>
          </ac:spMkLst>
        </pc:spChg>
      </pc:sldChg>
      <pc:sldChg chg="addSp delSp modSp mod">
        <pc:chgData name="Michal Halaška" userId="cb557ec6-e0e1-4a0a-936e-46d8b3c92521" providerId="ADAL" clId="{12657436-659D-4A45-A6A8-5CF7332042E7}" dt="2024-03-09T11:32:27.378" v="1606" actId="20577"/>
        <pc:sldMkLst>
          <pc:docMk/>
          <pc:sldMk cId="844167657" sldId="285"/>
        </pc:sldMkLst>
        <pc:spChg chg="del">
          <ac:chgData name="Michal Halaška" userId="cb557ec6-e0e1-4a0a-936e-46d8b3c92521" providerId="ADAL" clId="{12657436-659D-4A45-A6A8-5CF7332042E7}" dt="2024-03-09T11:32:13.031" v="1598" actId="478"/>
          <ac:spMkLst>
            <pc:docMk/>
            <pc:sldMk cId="844167657" sldId="285"/>
            <ac:spMk id="5" creationId="{00000000-0000-0000-0000-000000000000}"/>
          </ac:spMkLst>
        </pc:spChg>
        <pc:spChg chg="mod">
          <ac:chgData name="Michal Halaška" userId="cb557ec6-e0e1-4a0a-936e-46d8b3c92521" providerId="ADAL" clId="{12657436-659D-4A45-A6A8-5CF7332042E7}" dt="2024-03-09T11:32:27.378" v="1606" actId="20577"/>
          <ac:spMkLst>
            <pc:docMk/>
            <pc:sldMk cId="844167657" sldId="285"/>
            <ac:spMk id="6" creationId="{00000000-0000-0000-0000-000000000000}"/>
          </ac:spMkLst>
        </pc:spChg>
        <pc:picChg chg="add mod">
          <ac:chgData name="Michal Halaška" userId="cb557ec6-e0e1-4a0a-936e-46d8b3c92521" providerId="ADAL" clId="{12657436-659D-4A45-A6A8-5CF7332042E7}" dt="2024-03-09T11:32:15.137" v="1600" actId="1076"/>
          <ac:picMkLst>
            <pc:docMk/>
            <pc:sldMk cId="844167657" sldId="285"/>
            <ac:picMk id="3" creationId="{907C8985-00BF-2666-6EA4-CA654F6EDDA9}"/>
          </ac:picMkLst>
        </pc:picChg>
      </pc:sldChg>
      <pc:sldChg chg="modSp mod">
        <pc:chgData name="Michal Halaška" userId="cb557ec6-e0e1-4a0a-936e-46d8b3c92521" providerId="ADAL" clId="{12657436-659D-4A45-A6A8-5CF7332042E7}" dt="2024-03-09T11:59:37.807" v="1996" actId="20577"/>
        <pc:sldMkLst>
          <pc:docMk/>
          <pc:sldMk cId="1063610738" sldId="286"/>
        </pc:sldMkLst>
        <pc:spChg chg="mod">
          <ac:chgData name="Michal Halaška" userId="cb557ec6-e0e1-4a0a-936e-46d8b3c92521" providerId="ADAL" clId="{12657436-659D-4A45-A6A8-5CF7332042E7}" dt="2024-03-09T11:59:37.807" v="1996" actId="20577"/>
          <ac:spMkLst>
            <pc:docMk/>
            <pc:sldMk cId="1063610738" sldId="286"/>
            <ac:spMk id="5" creationId="{00000000-0000-0000-0000-000000000000}"/>
          </ac:spMkLst>
        </pc:spChg>
        <pc:spChg chg="mod">
          <ac:chgData name="Michal Halaška" userId="cb557ec6-e0e1-4a0a-936e-46d8b3c92521" providerId="ADAL" clId="{12657436-659D-4A45-A6A8-5CF7332042E7}" dt="2024-03-09T11:49:04.709" v="1757" actId="20577"/>
          <ac:spMkLst>
            <pc:docMk/>
            <pc:sldMk cId="1063610738" sldId="286"/>
            <ac:spMk id="6" creationId="{00000000-0000-0000-0000-000000000000}"/>
          </ac:spMkLst>
        </pc:spChg>
      </pc:sldChg>
      <pc:sldChg chg="modSp mod">
        <pc:chgData name="Michal Halaška" userId="cb557ec6-e0e1-4a0a-936e-46d8b3c92521" providerId="ADAL" clId="{12657436-659D-4A45-A6A8-5CF7332042E7}" dt="2024-03-08T11:22:24.088" v="243" actId="6549"/>
        <pc:sldMkLst>
          <pc:docMk/>
          <pc:sldMk cId="3831028021" sldId="287"/>
        </pc:sldMkLst>
        <pc:spChg chg="mod">
          <ac:chgData name="Michal Halaška" userId="cb557ec6-e0e1-4a0a-936e-46d8b3c92521" providerId="ADAL" clId="{12657436-659D-4A45-A6A8-5CF7332042E7}" dt="2024-03-08T09:41:44.745" v="94" actId="20577"/>
          <ac:spMkLst>
            <pc:docMk/>
            <pc:sldMk cId="3831028021" sldId="287"/>
            <ac:spMk id="5" creationId="{00000000-0000-0000-0000-000000000000}"/>
          </ac:spMkLst>
        </pc:spChg>
        <pc:spChg chg="mod">
          <ac:chgData name="Michal Halaška" userId="cb557ec6-e0e1-4a0a-936e-46d8b3c92521" providerId="ADAL" clId="{12657436-659D-4A45-A6A8-5CF7332042E7}" dt="2024-03-08T11:22:24.088" v="243" actId="6549"/>
          <ac:spMkLst>
            <pc:docMk/>
            <pc:sldMk cId="3831028021" sldId="287"/>
            <ac:spMk id="10" creationId="{00000000-0000-0000-0000-000000000000}"/>
          </ac:spMkLst>
        </pc:spChg>
      </pc:sldChg>
      <pc:sldChg chg="del">
        <pc:chgData name="Michal Halaška" userId="cb557ec6-e0e1-4a0a-936e-46d8b3c92521" providerId="ADAL" clId="{12657436-659D-4A45-A6A8-5CF7332042E7}" dt="2024-03-09T12:54:05.129" v="2199" actId="2696"/>
        <pc:sldMkLst>
          <pc:docMk/>
          <pc:sldMk cId="378158056" sldId="288"/>
        </pc:sldMkLst>
      </pc:sldChg>
      <pc:sldChg chg="addSp delSp modSp mod">
        <pc:chgData name="Michal Halaška" userId="cb557ec6-e0e1-4a0a-936e-46d8b3c92521" providerId="ADAL" clId="{12657436-659D-4A45-A6A8-5CF7332042E7}" dt="2024-03-11T11:24:43.591" v="2597" actId="790"/>
        <pc:sldMkLst>
          <pc:docMk/>
          <pc:sldMk cId="145056040" sldId="289"/>
        </pc:sldMkLst>
        <pc:spChg chg="del">
          <ac:chgData name="Michal Halaška" userId="cb557ec6-e0e1-4a0a-936e-46d8b3c92521" providerId="ADAL" clId="{12657436-659D-4A45-A6A8-5CF7332042E7}" dt="2024-03-11T11:16:07.995" v="2470" actId="478"/>
          <ac:spMkLst>
            <pc:docMk/>
            <pc:sldMk cId="145056040" sldId="289"/>
            <ac:spMk id="2" creationId="{15A22090-239E-EDCC-361A-679BF3274C97}"/>
          </ac:spMkLst>
        </pc:spChg>
        <pc:spChg chg="mod">
          <ac:chgData name="Michal Halaška" userId="cb557ec6-e0e1-4a0a-936e-46d8b3c92521" providerId="ADAL" clId="{12657436-659D-4A45-A6A8-5CF7332042E7}" dt="2024-03-11T11:19:08.210" v="2579" actId="20577"/>
          <ac:spMkLst>
            <pc:docMk/>
            <pc:sldMk cId="145056040" sldId="289"/>
            <ac:spMk id="6" creationId="{00000000-0000-0000-0000-000000000000}"/>
          </ac:spMkLst>
        </pc:spChg>
        <pc:graphicFrameChg chg="add del mod modGraphic">
          <ac:chgData name="Michal Halaška" userId="cb557ec6-e0e1-4a0a-936e-46d8b3c92521" providerId="ADAL" clId="{12657436-659D-4A45-A6A8-5CF7332042E7}" dt="2024-03-11T11:22:42.228" v="2583" actId="478"/>
          <ac:graphicFrameMkLst>
            <pc:docMk/>
            <pc:sldMk cId="145056040" sldId="289"/>
            <ac:graphicFrameMk id="3" creationId="{F8086EE9-DA3D-DE14-B025-7ED8F793E850}"/>
          </ac:graphicFrameMkLst>
        </pc:graphicFrameChg>
        <pc:graphicFrameChg chg="add mod modGraphic">
          <ac:chgData name="Michal Halaška" userId="cb557ec6-e0e1-4a0a-936e-46d8b3c92521" providerId="ADAL" clId="{12657436-659D-4A45-A6A8-5CF7332042E7}" dt="2024-03-11T11:24:43.591" v="2597" actId="790"/>
          <ac:graphicFrameMkLst>
            <pc:docMk/>
            <pc:sldMk cId="145056040" sldId="289"/>
            <ac:graphicFrameMk id="5" creationId="{EAE75A18-C50F-591A-9132-1B0715485052}"/>
          </ac:graphicFrameMkLst>
        </pc:graphicFrameChg>
        <pc:picChg chg="del">
          <ac:chgData name="Michal Halaška" userId="cb557ec6-e0e1-4a0a-936e-46d8b3c92521" providerId="ADAL" clId="{12657436-659D-4A45-A6A8-5CF7332042E7}" dt="2024-03-11T11:16:09.823" v="2471" actId="478"/>
          <ac:picMkLst>
            <pc:docMk/>
            <pc:sldMk cId="145056040" sldId="289"/>
            <ac:picMk id="4" creationId="{0E26076C-EB14-88DC-816F-51DC258A7529}"/>
          </ac:picMkLst>
        </pc:picChg>
      </pc:sldChg>
      <pc:sldChg chg="addSp delSp modSp mod modNotesTx">
        <pc:chgData name="Michal Halaška" userId="cb557ec6-e0e1-4a0a-936e-46d8b3c92521" providerId="ADAL" clId="{12657436-659D-4A45-A6A8-5CF7332042E7}" dt="2024-03-11T14:47:24.408" v="2803" actId="1038"/>
        <pc:sldMkLst>
          <pc:docMk/>
          <pc:sldMk cId="3736490071" sldId="290"/>
        </pc:sldMkLst>
        <pc:spChg chg="del">
          <ac:chgData name="Michal Halaška" userId="cb557ec6-e0e1-4a0a-936e-46d8b3c92521" providerId="ADAL" clId="{12657436-659D-4A45-A6A8-5CF7332042E7}" dt="2024-03-11T11:17:28.028" v="2488" actId="478"/>
          <ac:spMkLst>
            <pc:docMk/>
            <pc:sldMk cId="3736490071" sldId="290"/>
            <ac:spMk id="5" creationId="{00000000-0000-0000-0000-000000000000}"/>
          </ac:spMkLst>
        </pc:spChg>
        <pc:spChg chg="mod">
          <ac:chgData name="Michal Halaška" userId="cb557ec6-e0e1-4a0a-936e-46d8b3c92521" providerId="ADAL" clId="{12657436-659D-4A45-A6A8-5CF7332042E7}" dt="2024-03-11T11:19:14.529" v="2582" actId="20577"/>
          <ac:spMkLst>
            <pc:docMk/>
            <pc:sldMk cId="3736490071" sldId="290"/>
            <ac:spMk id="6" creationId="{00000000-0000-0000-0000-000000000000}"/>
          </ac:spMkLst>
        </pc:spChg>
        <pc:graphicFrameChg chg="add del mod modGraphic">
          <ac:chgData name="Michal Halaška" userId="cb557ec6-e0e1-4a0a-936e-46d8b3c92521" providerId="ADAL" clId="{12657436-659D-4A45-A6A8-5CF7332042E7}" dt="2024-03-11T11:22:46.841" v="2584" actId="478"/>
          <ac:graphicFrameMkLst>
            <pc:docMk/>
            <pc:sldMk cId="3736490071" sldId="290"/>
            <ac:graphicFrameMk id="2" creationId="{D5646CDA-ACDE-AD00-E22A-692311C60E34}"/>
          </ac:graphicFrameMkLst>
        </pc:graphicFrameChg>
        <pc:graphicFrameChg chg="add mod modGraphic">
          <ac:chgData name="Michal Halaška" userId="cb557ec6-e0e1-4a0a-936e-46d8b3c92521" providerId="ADAL" clId="{12657436-659D-4A45-A6A8-5CF7332042E7}" dt="2024-03-11T14:47:24.408" v="2803" actId="1038"/>
          <ac:graphicFrameMkLst>
            <pc:docMk/>
            <pc:sldMk cId="3736490071" sldId="290"/>
            <ac:graphicFrameMk id="3" creationId="{ADE4B03D-7278-367C-C0A1-B1E7EC297A61}"/>
          </ac:graphicFrameMkLst>
        </pc:graphicFrameChg>
      </pc:sldChg>
      <pc:sldChg chg="modSp mod modNotesTx">
        <pc:chgData name="Michal Halaška" userId="cb557ec6-e0e1-4a0a-936e-46d8b3c92521" providerId="ADAL" clId="{12657436-659D-4A45-A6A8-5CF7332042E7}" dt="2024-03-11T16:20:36" v="3456" actId="20577"/>
        <pc:sldMkLst>
          <pc:docMk/>
          <pc:sldMk cId="952029353" sldId="291"/>
        </pc:sldMkLst>
        <pc:spChg chg="mod">
          <ac:chgData name="Michal Halaška" userId="cb557ec6-e0e1-4a0a-936e-46d8b3c92521" providerId="ADAL" clId="{12657436-659D-4A45-A6A8-5CF7332042E7}" dt="2024-03-11T16:20:02.732" v="3445" actId="403"/>
          <ac:spMkLst>
            <pc:docMk/>
            <pc:sldMk cId="952029353" sldId="291"/>
            <ac:spMk id="5" creationId="{00000000-0000-0000-0000-000000000000}"/>
          </ac:spMkLst>
        </pc:spChg>
        <pc:spChg chg="mod">
          <ac:chgData name="Michal Halaška" userId="cb557ec6-e0e1-4a0a-936e-46d8b3c92521" providerId="ADAL" clId="{12657436-659D-4A45-A6A8-5CF7332042E7}" dt="2024-03-11T15:52:36.189" v="3143" actId="20577"/>
          <ac:spMkLst>
            <pc:docMk/>
            <pc:sldMk cId="952029353" sldId="291"/>
            <ac:spMk id="6" creationId="{00000000-0000-0000-0000-000000000000}"/>
          </ac:spMkLst>
        </pc:spChg>
      </pc:sldChg>
      <pc:sldChg chg="modSp del mod modNotesTx">
        <pc:chgData name="Michal Halaška" userId="cb557ec6-e0e1-4a0a-936e-46d8b3c92521" providerId="ADAL" clId="{12657436-659D-4A45-A6A8-5CF7332042E7}" dt="2024-03-11T17:17:30.938" v="3908" actId="2696"/>
        <pc:sldMkLst>
          <pc:docMk/>
          <pc:sldMk cId="869693429" sldId="293"/>
        </pc:sldMkLst>
        <pc:spChg chg="mod">
          <ac:chgData name="Michal Halaška" userId="cb557ec6-e0e1-4a0a-936e-46d8b3c92521" providerId="ADAL" clId="{12657436-659D-4A45-A6A8-5CF7332042E7}" dt="2024-03-11T16:23:19.234" v="3536" actId="20577"/>
          <ac:spMkLst>
            <pc:docMk/>
            <pc:sldMk cId="869693429" sldId="293"/>
            <ac:spMk id="6" creationId="{00000000-0000-0000-0000-000000000000}"/>
          </ac:spMkLst>
        </pc:spChg>
      </pc:sldChg>
      <pc:sldChg chg="addSp delSp modSp mod">
        <pc:chgData name="Michal Halaška" userId="cb557ec6-e0e1-4a0a-936e-46d8b3c92521" providerId="ADAL" clId="{12657436-659D-4A45-A6A8-5CF7332042E7}" dt="2024-03-09T10:00:05.202" v="851" actId="113"/>
        <pc:sldMkLst>
          <pc:docMk/>
          <pc:sldMk cId="1110746372" sldId="294"/>
        </pc:sldMkLst>
        <pc:spChg chg="del">
          <ac:chgData name="Michal Halaška" userId="cb557ec6-e0e1-4a0a-936e-46d8b3c92521" providerId="ADAL" clId="{12657436-659D-4A45-A6A8-5CF7332042E7}" dt="2024-03-08T13:40:05.185" v="446" actId="478"/>
          <ac:spMkLst>
            <pc:docMk/>
            <pc:sldMk cId="1110746372" sldId="294"/>
            <ac:spMk id="5" creationId="{B24B04FC-600C-976D-5AEA-28C0C4D9F598}"/>
          </ac:spMkLst>
        </pc:spChg>
        <pc:spChg chg="mod">
          <ac:chgData name="Michal Halaška" userId="cb557ec6-e0e1-4a0a-936e-46d8b3c92521" providerId="ADAL" clId="{12657436-659D-4A45-A6A8-5CF7332042E7}" dt="2024-03-08T13:40:42.555" v="451" actId="20577"/>
          <ac:spMkLst>
            <pc:docMk/>
            <pc:sldMk cId="1110746372" sldId="294"/>
            <ac:spMk id="6" creationId="{BCBE594C-97DE-F378-1367-F5C212766236}"/>
          </ac:spMkLst>
        </pc:spChg>
        <pc:graphicFrameChg chg="add mod modGraphic">
          <ac:chgData name="Michal Halaška" userId="cb557ec6-e0e1-4a0a-936e-46d8b3c92521" providerId="ADAL" clId="{12657436-659D-4A45-A6A8-5CF7332042E7}" dt="2024-03-09T10:00:05.202" v="851" actId="113"/>
          <ac:graphicFrameMkLst>
            <pc:docMk/>
            <pc:sldMk cId="1110746372" sldId="294"/>
            <ac:graphicFrameMk id="2" creationId="{4BC291F8-3428-4A2F-4B08-380EB7C2241E}"/>
          </ac:graphicFrameMkLst>
        </pc:graphicFrameChg>
      </pc:sldChg>
      <pc:sldChg chg="delSp modSp mod">
        <pc:chgData name="Michal Halaška" userId="cb557ec6-e0e1-4a0a-936e-46d8b3c92521" providerId="ADAL" clId="{12657436-659D-4A45-A6A8-5CF7332042E7}" dt="2024-03-09T10:51:48.535" v="1196" actId="20577"/>
        <pc:sldMkLst>
          <pc:docMk/>
          <pc:sldMk cId="2300547100" sldId="295"/>
        </pc:sldMkLst>
        <pc:spChg chg="mod">
          <ac:chgData name="Michal Halaška" userId="cb557ec6-e0e1-4a0a-936e-46d8b3c92521" providerId="ADAL" clId="{12657436-659D-4A45-A6A8-5CF7332042E7}" dt="2024-03-09T10:45:40.541" v="1185" actId="20577"/>
          <ac:spMkLst>
            <pc:docMk/>
            <pc:sldMk cId="2300547100" sldId="295"/>
            <ac:spMk id="5" creationId="{30422DF1-1402-849B-EDAE-678D0F7B4CBD}"/>
          </ac:spMkLst>
        </pc:spChg>
        <pc:spChg chg="mod">
          <ac:chgData name="Michal Halaška" userId="cb557ec6-e0e1-4a0a-936e-46d8b3c92521" providerId="ADAL" clId="{12657436-659D-4A45-A6A8-5CF7332042E7}" dt="2024-03-09T10:51:48.535" v="1196" actId="20577"/>
          <ac:spMkLst>
            <pc:docMk/>
            <pc:sldMk cId="2300547100" sldId="295"/>
            <ac:spMk id="6" creationId="{7370AADE-3C7B-4C47-BD00-F50CC1E2CCFF}"/>
          </ac:spMkLst>
        </pc:spChg>
        <pc:picChg chg="del">
          <ac:chgData name="Michal Halaška" userId="cb557ec6-e0e1-4a0a-936e-46d8b3c92521" providerId="ADAL" clId="{12657436-659D-4A45-A6A8-5CF7332042E7}" dt="2024-03-09T10:21:33.256" v="994" actId="478"/>
          <ac:picMkLst>
            <pc:docMk/>
            <pc:sldMk cId="2300547100" sldId="295"/>
            <ac:picMk id="3" creationId="{33EDE13F-2437-46F3-E1BD-76F9FC55576B}"/>
          </ac:picMkLst>
        </pc:picChg>
      </pc:sldChg>
      <pc:sldChg chg="modSp mod modNotesTx">
        <pc:chgData name="Michal Halaška" userId="cb557ec6-e0e1-4a0a-936e-46d8b3c92521" providerId="ADAL" clId="{12657436-659D-4A45-A6A8-5CF7332042E7}" dt="2024-03-09T11:32:22.050" v="1602" actId="20577"/>
        <pc:sldMkLst>
          <pc:docMk/>
          <pc:sldMk cId="1881163190" sldId="296"/>
        </pc:sldMkLst>
        <pc:spChg chg="mod">
          <ac:chgData name="Michal Halaška" userId="cb557ec6-e0e1-4a0a-936e-46d8b3c92521" providerId="ADAL" clId="{12657436-659D-4A45-A6A8-5CF7332042E7}" dt="2024-03-09T11:31:27.988" v="1596"/>
          <ac:spMkLst>
            <pc:docMk/>
            <pc:sldMk cId="1881163190" sldId="296"/>
            <ac:spMk id="5" creationId="{C77DED91-7A8F-8A2C-CE91-056D4BC3BA03}"/>
          </ac:spMkLst>
        </pc:spChg>
        <pc:spChg chg="mod">
          <ac:chgData name="Michal Halaška" userId="cb557ec6-e0e1-4a0a-936e-46d8b3c92521" providerId="ADAL" clId="{12657436-659D-4A45-A6A8-5CF7332042E7}" dt="2024-03-09T11:32:22.050" v="1602" actId="20577"/>
          <ac:spMkLst>
            <pc:docMk/>
            <pc:sldMk cId="1881163190" sldId="296"/>
            <ac:spMk id="6" creationId="{C5093BAC-D357-456B-6E4E-3BBE77F80C76}"/>
          </ac:spMkLst>
        </pc:spChg>
      </pc:sldChg>
      <pc:sldChg chg="modSp mod modNotesTx">
        <pc:chgData name="Michal Halaška" userId="cb557ec6-e0e1-4a0a-936e-46d8b3c92521" providerId="ADAL" clId="{12657436-659D-4A45-A6A8-5CF7332042E7}" dt="2024-03-11T15:41:30.186" v="3125" actId="20577"/>
        <pc:sldMkLst>
          <pc:docMk/>
          <pc:sldMk cId="119453854" sldId="297"/>
        </pc:sldMkLst>
        <pc:spChg chg="mod">
          <ac:chgData name="Michal Halaška" userId="cb557ec6-e0e1-4a0a-936e-46d8b3c92521" providerId="ADAL" clId="{12657436-659D-4A45-A6A8-5CF7332042E7}" dt="2024-03-11T15:41:30.186" v="3125" actId="20577"/>
          <ac:spMkLst>
            <pc:docMk/>
            <pc:sldMk cId="119453854" sldId="297"/>
            <ac:spMk id="5" creationId="{C889A06D-3CB8-B4AD-BAFB-890DD696C05F}"/>
          </ac:spMkLst>
        </pc:spChg>
        <pc:spChg chg="mod">
          <ac:chgData name="Michal Halaška" userId="cb557ec6-e0e1-4a0a-936e-46d8b3c92521" providerId="ADAL" clId="{12657436-659D-4A45-A6A8-5CF7332042E7}" dt="2024-03-11T15:06:37.403" v="2838" actId="20577"/>
          <ac:spMkLst>
            <pc:docMk/>
            <pc:sldMk cId="119453854" sldId="297"/>
            <ac:spMk id="6" creationId="{ED741D70-7EFE-9A6E-9A08-2A010DD95E13}"/>
          </ac:spMkLst>
        </pc:spChg>
      </pc:sldChg>
      <pc:sldChg chg="addSp delSp modSp mod">
        <pc:chgData name="Michal Halaška" userId="cb557ec6-e0e1-4a0a-936e-46d8b3c92521" providerId="ADAL" clId="{12657436-659D-4A45-A6A8-5CF7332042E7}" dt="2024-03-11T16:21:40.285" v="3481" actId="1076"/>
        <pc:sldMkLst>
          <pc:docMk/>
          <pc:sldMk cId="3870571450" sldId="298"/>
        </pc:sldMkLst>
        <pc:spChg chg="del">
          <ac:chgData name="Michal Halaška" userId="cb557ec6-e0e1-4a0a-936e-46d8b3c92521" providerId="ADAL" clId="{12657436-659D-4A45-A6A8-5CF7332042E7}" dt="2024-03-11T16:21:34.466" v="3478" actId="478"/>
          <ac:spMkLst>
            <pc:docMk/>
            <pc:sldMk cId="3870571450" sldId="298"/>
            <ac:spMk id="5" creationId="{21D346E1-1001-2C56-5F0F-7619F562A0A0}"/>
          </ac:spMkLst>
        </pc:spChg>
        <pc:spChg chg="mod">
          <ac:chgData name="Michal Halaška" userId="cb557ec6-e0e1-4a0a-936e-46d8b3c92521" providerId="ADAL" clId="{12657436-659D-4A45-A6A8-5CF7332042E7}" dt="2024-03-11T16:21:29.093" v="3477" actId="20577"/>
          <ac:spMkLst>
            <pc:docMk/>
            <pc:sldMk cId="3870571450" sldId="298"/>
            <ac:spMk id="6" creationId="{7AF5825B-F00A-156B-0EF4-E8080D1481AD}"/>
          </ac:spMkLst>
        </pc:spChg>
        <pc:picChg chg="add mod">
          <ac:chgData name="Michal Halaška" userId="cb557ec6-e0e1-4a0a-936e-46d8b3c92521" providerId="ADAL" clId="{12657436-659D-4A45-A6A8-5CF7332042E7}" dt="2024-03-11T16:21:40.285" v="3481" actId="1076"/>
          <ac:picMkLst>
            <pc:docMk/>
            <pc:sldMk cId="3870571450" sldId="298"/>
            <ac:picMk id="3" creationId="{34B2209E-2E95-1132-1C7C-8DB33592B4E3}"/>
          </ac:picMkLst>
        </pc:picChg>
      </pc:sldChg>
      <pc:sldChg chg="del">
        <pc:chgData name="Michal Halaška" userId="cb557ec6-e0e1-4a0a-936e-46d8b3c92521" providerId="ADAL" clId="{12657436-659D-4A45-A6A8-5CF7332042E7}" dt="2024-03-11T16:27:09.172" v="3591" actId="2696"/>
        <pc:sldMkLst>
          <pc:docMk/>
          <pc:sldMk cId="1951504697" sldId="299"/>
        </pc:sldMkLst>
      </pc:sldChg>
      <pc:sldChg chg="modSp mod">
        <pc:chgData name="Michal Halaška" userId="cb557ec6-e0e1-4a0a-936e-46d8b3c92521" providerId="ADAL" clId="{12657436-659D-4A45-A6A8-5CF7332042E7}" dt="2024-03-11T16:36:06.903" v="3907" actId="20577"/>
        <pc:sldMkLst>
          <pc:docMk/>
          <pc:sldMk cId="679445441" sldId="301"/>
        </pc:sldMkLst>
        <pc:spChg chg="mod">
          <ac:chgData name="Michal Halaška" userId="cb557ec6-e0e1-4a0a-936e-46d8b3c92521" providerId="ADAL" clId="{12657436-659D-4A45-A6A8-5CF7332042E7}" dt="2024-03-11T16:36:06.903" v="3907" actId="20577"/>
          <ac:spMkLst>
            <pc:docMk/>
            <pc:sldMk cId="679445441" sldId="301"/>
            <ac:spMk id="5" creationId="{613534FF-34C6-9C21-02AC-FADD3D278874}"/>
          </ac:spMkLst>
        </pc:spChg>
        <pc:spChg chg="mod">
          <ac:chgData name="Michal Halaška" userId="cb557ec6-e0e1-4a0a-936e-46d8b3c92521" providerId="ADAL" clId="{12657436-659D-4A45-A6A8-5CF7332042E7}" dt="2024-03-11T16:23:50.088" v="3588" actId="20577"/>
          <ac:spMkLst>
            <pc:docMk/>
            <pc:sldMk cId="679445441" sldId="301"/>
            <ac:spMk id="6" creationId="{C9A09E5F-BE18-EF66-4DFF-3B11D78068C3}"/>
          </ac:spMkLst>
        </pc:spChg>
      </pc:sldChg>
      <pc:sldChg chg="del ord">
        <pc:chgData name="Michal Halaška" userId="cb557ec6-e0e1-4a0a-936e-46d8b3c92521" providerId="ADAL" clId="{12657436-659D-4A45-A6A8-5CF7332042E7}" dt="2024-03-09T10:37:23.533" v="1171" actId="2696"/>
        <pc:sldMkLst>
          <pc:docMk/>
          <pc:sldMk cId="2874106596" sldId="302"/>
        </pc:sldMkLst>
      </pc:sldChg>
      <pc:sldChg chg="modSp mod ord">
        <pc:chgData name="Michal Halaška" userId="cb557ec6-e0e1-4a0a-936e-46d8b3c92521" providerId="ADAL" clId="{12657436-659D-4A45-A6A8-5CF7332042E7}" dt="2024-03-09T10:51:53.544" v="1197" actId="20577"/>
        <pc:sldMkLst>
          <pc:docMk/>
          <pc:sldMk cId="2053614798" sldId="304"/>
        </pc:sldMkLst>
        <pc:spChg chg="mod">
          <ac:chgData name="Michal Halaška" userId="cb557ec6-e0e1-4a0a-936e-46d8b3c92521" providerId="ADAL" clId="{12657436-659D-4A45-A6A8-5CF7332042E7}" dt="2024-03-09T10:51:53.544" v="1197" actId="20577"/>
          <ac:spMkLst>
            <pc:docMk/>
            <pc:sldMk cId="2053614798" sldId="304"/>
            <ac:spMk id="6" creationId="{3BDB6768-6A3B-06C0-A72A-687124F8FB9E}"/>
          </ac:spMkLst>
        </pc:spChg>
      </pc:sldChg>
      <pc:sldChg chg="modSp mod ord">
        <pc:chgData name="Michal Halaška" userId="cb557ec6-e0e1-4a0a-936e-46d8b3c92521" providerId="ADAL" clId="{12657436-659D-4A45-A6A8-5CF7332042E7}" dt="2024-03-09T10:51:58.325" v="1198" actId="6549"/>
        <pc:sldMkLst>
          <pc:docMk/>
          <pc:sldMk cId="4154404298" sldId="305"/>
        </pc:sldMkLst>
        <pc:spChg chg="mod">
          <ac:chgData name="Michal Halaška" userId="cb557ec6-e0e1-4a0a-936e-46d8b3c92521" providerId="ADAL" clId="{12657436-659D-4A45-A6A8-5CF7332042E7}" dt="2024-03-09T10:51:58.325" v="1198" actId="6549"/>
          <ac:spMkLst>
            <pc:docMk/>
            <pc:sldMk cId="4154404298" sldId="305"/>
            <ac:spMk id="6" creationId="{96EAEAAD-DAF0-F0D1-BDFC-2A90C220C9D1}"/>
          </ac:spMkLst>
        </pc:spChg>
      </pc:sldChg>
      <pc:sldChg chg="modSp mod ord">
        <pc:chgData name="Michal Halaška" userId="cb557ec6-e0e1-4a0a-936e-46d8b3c92521" providerId="ADAL" clId="{12657436-659D-4A45-A6A8-5CF7332042E7}" dt="2024-03-09T10:15:06.703" v="978" actId="20577"/>
        <pc:sldMkLst>
          <pc:docMk/>
          <pc:sldMk cId="3573083182" sldId="306"/>
        </pc:sldMkLst>
        <pc:spChg chg="mod">
          <ac:chgData name="Michal Halaška" userId="cb557ec6-e0e1-4a0a-936e-46d8b3c92521" providerId="ADAL" clId="{12657436-659D-4A45-A6A8-5CF7332042E7}" dt="2024-03-09T10:15:06.703" v="978" actId="20577"/>
          <ac:spMkLst>
            <pc:docMk/>
            <pc:sldMk cId="3573083182" sldId="306"/>
            <ac:spMk id="6" creationId="{A6791C83-7993-2778-0B4C-615BF34DAEAD}"/>
          </ac:spMkLst>
        </pc:spChg>
      </pc:sldChg>
      <pc:sldChg chg="del">
        <pc:chgData name="Michal Halaška" userId="cb557ec6-e0e1-4a0a-936e-46d8b3c92521" providerId="ADAL" clId="{12657436-659D-4A45-A6A8-5CF7332042E7}" dt="2024-03-11T16:27:27.418" v="3597" actId="2696"/>
        <pc:sldMkLst>
          <pc:docMk/>
          <pc:sldMk cId="1570073018" sldId="307"/>
        </pc:sldMkLst>
      </pc:sldChg>
      <pc:sldChg chg="del">
        <pc:chgData name="Michal Halaška" userId="cb557ec6-e0e1-4a0a-936e-46d8b3c92521" providerId="ADAL" clId="{12657436-659D-4A45-A6A8-5CF7332042E7}" dt="2024-03-11T16:27:11.983" v="3592" actId="2696"/>
        <pc:sldMkLst>
          <pc:docMk/>
          <pc:sldMk cId="2413902727" sldId="308"/>
        </pc:sldMkLst>
      </pc:sldChg>
      <pc:sldChg chg="del">
        <pc:chgData name="Michal Halaška" userId="cb557ec6-e0e1-4a0a-936e-46d8b3c92521" providerId="ADAL" clId="{12657436-659D-4A45-A6A8-5CF7332042E7}" dt="2024-03-11T16:27:23.767" v="3596" actId="2696"/>
        <pc:sldMkLst>
          <pc:docMk/>
          <pc:sldMk cId="1840102035" sldId="309"/>
        </pc:sldMkLst>
      </pc:sldChg>
      <pc:sldChg chg="del">
        <pc:chgData name="Michal Halaška" userId="cb557ec6-e0e1-4a0a-936e-46d8b3c92521" providerId="ADAL" clId="{12657436-659D-4A45-A6A8-5CF7332042E7}" dt="2024-03-11T16:27:29.671" v="3598" actId="2696"/>
        <pc:sldMkLst>
          <pc:docMk/>
          <pc:sldMk cId="753725561" sldId="310"/>
        </pc:sldMkLst>
      </pc:sldChg>
      <pc:sldChg chg="addSp delSp modSp mod modNotesTx">
        <pc:chgData name="Michal Halaška" userId="cb557ec6-e0e1-4a0a-936e-46d8b3c92521" providerId="ADAL" clId="{12657436-659D-4A45-A6A8-5CF7332042E7}" dt="2024-03-11T17:20:23.098" v="3926" actId="1035"/>
        <pc:sldMkLst>
          <pc:docMk/>
          <pc:sldMk cId="700554515" sldId="311"/>
        </pc:sldMkLst>
        <pc:spChg chg="del">
          <ac:chgData name="Michal Halaška" userId="cb557ec6-e0e1-4a0a-936e-46d8b3c92521" providerId="ADAL" clId="{12657436-659D-4A45-A6A8-5CF7332042E7}" dt="2024-03-11T17:18:23.500" v="3909" actId="478"/>
          <ac:spMkLst>
            <pc:docMk/>
            <pc:sldMk cId="700554515" sldId="311"/>
            <ac:spMk id="5" creationId="{DF60610A-C5A1-C0EA-AAC6-71E3C15B43BE}"/>
          </ac:spMkLst>
        </pc:spChg>
        <pc:graphicFrameChg chg="add mod modGraphic">
          <ac:chgData name="Michal Halaška" userId="cb557ec6-e0e1-4a0a-936e-46d8b3c92521" providerId="ADAL" clId="{12657436-659D-4A45-A6A8-5CF7332042E7}" dt="2024-03-11T17:20:23.098" v="3926" actId="1035"/>
          <ac:graphicFrameMkLst>
            <pc:docMk/>
            <pc:sldMk cId="700554515" sldId="311"/>
            <ac:graphicFrameMk id="2" creationId="{5121331E-1D1F-16D7-12BB-FC5CC714A22A}"/>
          </ac:graphicFrameMkLst>
        </pc:graphicFrameChg>
      </pc:sldChg>
      <pc:sldChg chg="del">
        <pc:chgData name="Michal Halaška" userId="cb557ec6-e0e1-4a0a-936e-46d8b3c92521" providerId="ADAL" clId="{12657436-659D-4A45-A6A8-5CF7332042E7}" dt="2024-03-11T16:27:17.445" v="3594" actId="2696"/>
        <pc:sldMkLst>
          <pc:docMk/>
          <pc:sldMk cId="1508590243" sldId="312"/>
        </pc:sldMkLst>
      </pc:sldChg>
      <pc:sldChg chg="del">
        <pc:chgData name="Michal Halaška" userId="cb557ec6-e0e1-4a0a-936e-46d8b3c92521" providerId="ADAL" clId="{12657436-659D-4A45-A6A8-5CF7332042E7}" dt="2024-03-11T16:27:20.494" v="3595" actId="2696"/>
        <pc:sldMkLst>
          <pc:docMk/>
          <pc:sldMk cId="3996486306" sldId="313"/>
        </pc:sldMkLst>
      </pc:sldChg>
      <pc:sldChg chg="del">
        <pc:chgData name="Michal Halaška" userId="cb557ec6-e0e1-4a0a-936e-46d8b3c92521" providerId="ADAL" clId="{12657436-659D-4A45-A6A8-5CF7332042E7}" dt="2024-03-11T16:27:14.468" v="3593" actId="2696"/>
        <pc:sldMkLst>
          <pc:docMk/>
          <pc:sldMk cId="3687019627" sldId="314"/>
        </pc:sldMkLst>
      </pc:sldChg>
      <pc:sldChg chg="add">
        <pc:chgData name="Michal Halaška" userId="cb557ec6-e0e1-4a0a-936e-46d8b3c92521" providerId="ADAL" clId="{12657436-659D-4A45-A6A8-5CF7332042E7}" dt="2024-03-09T10:52:13.167" v="1201" actId="2890"/>
        <pc:sldMkLst>
          <pc:docMk/>
          <pc:sldMk cId="4248833631" sldId="315"/>
        </pc:sldMkLst>
      </pc:sldChg>
      <pc:sldChg chg="modSp add mod">
        <pc:chgData name="Michal Halaška" userId="cb557ec6-e0e1-4a0a-936e-46d8b3c92521" providerId="ADAL" clId="{12657436-659D-4A45-A6A8-5CF7332042E7}" dt="2024-03-09T11:01:55.163" v="1393" actId="20577"/>
        <pc:sldMkLst>
          <pc:docMk/>
          <pc:sldMk cId="1149597074" sldId="316"/>
        </pc:sldMkLst>
        <pc:spChg chg="mod">
          <ac:chgData name="Michal Halaška" userId="cb557ec6-e0e1-4a0a-936e-46d8b3c92521" providerId="ADAL" clId="{12657436-659D-4A45-A6A8-5CF7332042E7}" dt="2024-03-09T11:01:55.163" v="1393" actId="20577"/>
          <ac:spMkLst>
            <pc:docMk/>
            <pc:sldMk cId="1149597074" sldId="316"/>
            <ac:spMk id="5" creationId="{00000000-0000-0000-0000-000000000000}"/>
          </ac:spMkLst>
        </pc:spChg>
        <pc:spChg chg="mod">
          <ac:chgData name="Michal Halaška" userId="cb557ec6-e0e1-4a0a-936e-46d8b3c92521" providerId="ADAL" clId="{12657436-659D-4A45-A6A8-5CF7332042E7}" dt="2024-03-09T11:00:12.877" v="1366" actId="20577"/>
          <ac:spMkLst>
            <pc:docMk/>
            <pc:sldMk cId="1149597074" sldId="316"/>
            <ac:spMk id="6" creationId="{00000000-0000-0000-0000-000000000000}"/>
          </ac:spMkLst>
        </pc:spChg>
      </pc:sldChg>
      <pc:sldChg chg="modSp add mod">
        <pc:chgData name="Michal Halaška" userId="cb557ec6-e0e1-4a0a-936e-46d8b3c92521" providerId="ADAL" clId="{12657436-659D-4A45-A6A8-5CF7332042E7}" dt="2024-03-09T12:04:58.757" v="2197" actId="403"/>
        <pc:sldMkLst>
          <pc:docMk/>
          <pc:sldMk cId="998589983" sldId="317"/>
        </pc:sldMkLst>
        <pc:spChg chg="mod">
          <ac:chgData name="Michal Halaška" userId="cb557ec6-e0e1-4a0a-936e-46d8b3c92521" providerId="ADAL" clId="{12657436-659D-4A45-A6A8-5CF7332042E7}" dt="2024-03-09T12:04:58.757" v="2197" actId="403"/>
          <ac:spMkLst>
            <pc:docMk/>
            <pc:sldMk cId="998589983" sldId="317"/>
            <ac:spMk id="5" creationId="{00000000-0000-0000-0000-000000000000}"/>
          </ac:spMkLst>
        </pc:spChg>
        <pc:spChg chg="mod">
          <ac:chgData name="Michal Halaška" userId="cb557ec6-e0e1-4a0a-936e-46d8b3c92521" providerId="ADAL" clId="{12657436-659D-4A45-A6A8-5CF7332042E7}" dt="2024-03-09T12:01:09.711" v="2009" actId="20577"/>
          <ac:spMkLst>
            <pc:docMk/>
            <pc:sldMk cId="998589983" sldId="317"/>
            <ac:spMk id="6" creationId="{00000000-0000-0000-0000-000000000000}"/>
          </ac:spMkLst>
        </pc:spChg>
      </pc:sldChg>
      <pc:sldChg chg="modSp add mod modNotesTx">
        <pc:chgData name="Michal Halaška" userId="cb557ec6-e0e1-4a0a-936e-46d8b3c92521" providerId="ADAL" clId="{12657436-659D-4A45-A6A8-5CF7332042E7}" dt="2024-03-09T13:07:13.715" v="2469" actId="20577"/>
        <pc:sldMkLst>
          <pc:docMk/>
          <pc:sldMk cId="4124911533" sldId="318"/>
        </pc:sldMkLst>
        <pc:spChg chg="mod">
          <ac:chgData name="Michal Halaška" userId="cb557ec6-e0e1-4a0a-936e-46d8b3c92521" providerId="ADAL" clId="{12657436-659D-4A45-A6A8-5CF7332042E7}" dt="2024-03-09T13:07:13.715" v="2469" actId="20577"/>
          <ac:spMkLst>
            <pc:docMk/>
            <pc:sldMk cId="4124911533" sldId="318"/>
            <ac:spMk id="5" creationId="{00000000-0000-0000-0000-000000000000}"/>
          </ac:spMkLst>
        </pc:spChg>
        <pc:spChg chg="mod">
          <ac:chgData name="Michal Halaška" userId="cb557ec6-e0e1-4a0a-936e-46d8b3c92521" providerId="ADAL" clId="{12657436-659D-4A45-A6A8-5CF7332042E7}" dt="2024-03-09T12:58:33.359" v="2292" actId="20577"/>
          <ac:spMkLst>
            <pc:docMk/>
            <pc:sldMk cId="4124911533" sldId="318"/>
            <ac:spMk id="6" creationId="{00000000-0000-0000-0000-000000000000}"/>
          </ac:spMkLst>
        </pc:spChg>
      </pc:sldChg>
      <pc:sldChg chg="addSp delSp modSp add mod">
        <pc:chgData name="Michal Halaška" userId="cb557ec6-e0e1-4a0a-936e-46d8b3c92521" providerId="ADAL" clId="{12657436-659D-4A45-A6A8-5CF7332042E7}" dt="2024-03-09T12:59:00.728" v="2298" actId="1076"/>
        <pc:sldMkLst>
          <pc:docMk/>
          <pc:sldMk cId="2504604967" sldId="319"/>
        </pc:sldMkLst>
        <pc:spChg chg="del">
          <ac:chgData name="Michal Halaška" userId="cb557ec6-e0e1-4a0a-936e-46d8b3c92521" providerId="ADAL" clId="{12657436-659D-4A45-A6A8-5CF7332042E7}" dt="2024-03-09T12:58:51.531" v="2293" actId="478"/>
          <ac:spMkLst>
            <pc:docMk/>
            <pc:sldMk cId="2504604967" sldId="319"/>
            <ac:spMk id="5" creationId="{00000000-0000-0000-0000-000000000000}"/>
          </ac:spMkLst>
        </pc:spChg>
        <pc:spChg chg="mod">
          <ac:chgData name="Michal Halaška" userId="cb557ec6-e0e1-4a0a-936e-46d8b3c92521" providerId="ADAL" clId="{12657436-659D-4A45-A6A8-5CF7332042E7}" dt="2024-03-09T12:58:29.030" v="2290" actId="20577"/>
          <ac:spMkLst>
            <pc:docMk/>
            <pc:sldMk cId="2504604967" sldId="319"/>
            <ac:spMk id="6" creationId="{00000000-0000-0000-0000-000000000000}"/>
          </ac:spMkLst>
        </pc:spChg>
        <pc:picChg chg="add mod">
          <ac:chgData name="Michal Halaška" userId="cb557ec6-e0e1-4a0a-936e-46d8b3c92521" providerId="ADAL" clId="{12657436-659D-4A45-A6A8-5CF7332042E7}" dt="2024-03-09T12:59:00.728" v="2298" actId="1076"/>
          <ac:picMkLst>
            <pc:docMk/>
            <pc:sldMk cId="2504604967" sldId="319"/>
            <ac:picMk id="3" creationId="{D7F40E91-4B37-E8FB-CCB9-EFE3196D7E40}"/>
          </ac:picMkLst>
        </pc:picChg>
      </pc:sldChg>
      <pc:sldChg chg="add del">
        <pc:chgData name="Michal Halaška" userId="cb557ec6-e0e1-4a0a-936e-46d8b3c92521" providerId="ADAL" clId="{12657436-659D-4A45-A6A8-5CF7332042E7}" dt="2024-03-11T17:21:44.130" v="3928" actId="2696"/>
        <pc:sldMkLst>
          <pc:docMk/>
          <pc:sldMk cId="2094469667" sldId="320"/>
        </pc:sldMkLst>
      </pc:sldChg>
      <pc:sldChg chg="modSp add mod ord">
        <pc:chgData name="Michal Halaška" userId="cb557ec6-e0e1-4a0a-936e-46d8b3c92521" providerId="ADAL" clId="{12657436-659D-4A45-A6A8-5CF7332042E7}" dt="2024-03-11T17:21:59.038" v="3934" actId="20577"/>
        <pc:sldMkLst>
          <pc:docMk/>
          <pc:sldMk cId="2930782659" sldId="320"/>
        </pc:sldMkLst>
        <pc:spChg chg="mod">
          <ac:chgData name="Michal Halaška" userId="cb557ec6-e0e1-4a0a-936e-46d8b3c92521" providerId="ADAL" clId="{12657436-659D-4A45-A6A8-5CF7332042E7}" dt="2024-03-11T17:21:59.038" v="3934" actId="20577"/>
          <ac:spMkLst>
            <pc:docMk/>
            <pc:sldMk cId="2930782659" sldId="320"/>
            <ac:spMk id="5" creationId="{00000000-0000-0000-0000-000000000000}"/>
          </ac:spMkLst>
        </pc:spChg>
      </pc:sldChg>
    </pc:docChg>
  </pc:docChgLst>
  <pc:docChgLst>
    <pc:chgData name="Michal Halaška" userId="cb557ec6-e0e1-4a0a-936e-46d8b3c92521" providerId="ADAL" clId="{CDB905D1-999E-4D98-A08A-B1E1579D4694}"/>
    <pc:docChg chg="custSel addSld delSld modSld sldOrd">
      <pc:chgData name="Michal Halaška" userId="cb557ec6-e0e1-4a0a-936e-46d8b3c92521" providerId="ADAL" clId="{CDB905D1-999E-4D98-A08A-B1E1579D4694}" dt="2024-05-06T16:13:54.216" v="2665" actId="14100"/>
      <pc:docMkLst>
        <pc:docMk/>
      </pc:docMkLst>
      <pc:sldChg chg="modSp mod">
        <pc:chgData name="Michal Halaška" userId="cb557ec6-e0e1-4a0a-936e-46d8b3c92521" providerId="ADAL" clId="{CDB905D1-999E-4D98-A08A-B1E1579D4694}" dt="2024-05-03T09:28:20.555" v="71" actId="20577"/>
        <pc:sldMkLst>
          <pc:docMk/>
          <pc:sldMk cId="280633465" sldId="256"/>
        </pc:sldMkLst>
        <pc:spChg chg="mod">
          <ac:chgData name="Michal Halaška" userId="cb557ec6-e0e1-4a0a-936e-46d8b3c92521" providerId="ADAL" clId="{CDB905D1-999E-4D98-A08A-B1E1579D4694}" dt="2024-05-03T09:28:20.555" v="71" actId="20577"/>
          <ac:spMkLst>
            <pc:docMk/>
            <pc:sldMk cId="280633465" sldId="256"/>
            <ac:spMk id="3" creationId="{00000000-0000-0000-0000-000000000000}"/>
          </ac:spMkLst>
        </pc:spChg>
      </pc:sldChg>
      <pc:sldChg chg="addSp delSp modSp mod">
        <pc:chgData name="Michal Halaška" userId="cb557ec6-e0e1-4a0a-936e-46d8b3c92521" providerId="ADAL" clId="{CDB905D1-999E-4D98-A08A-B1E1579D4694}" dt="2024-05-03T10:53:48.712" v="469" actId="1076"/>
        <pc:sldMkLst>
          <pc:docMk/>
          <pc:sldMk cId="3469144025" sldId="277"/>
        </pc:sldMkLst>
        <pc:spChg chg="mod">
          <ac:chgData name="Michal Halaška" userId="cb557ec6-e0e1-4a0a-936e-46d8b3c92521" providerId="ADAL" clId="{CDB905D1-999E-4D98-A08A-B1E1579D4694}" dt="2024-05-03T10:41:53.648" v="353" actId="20577"/>
          <ac:spMkLst>
            <pc:docMk/>
            <pc:sldMk cId="3469144025" sldId="277"/>
            <ac:spMk id="6" creationId="{00000000-0000-0000-0000-000000000000}"/>
          </ac:spMkLst>
        </pc:spChg>
        <pc:spChg chg="add del mod">
          <ac:chgData name="Michal Halaška" userId="cb557ec6-e0e1-4a0a-936e-46d8b3c92521" providerId="ADAL" clId="{CDB905D1-999E-4D98-A08A-B1E1579D4694}" dt="2024-05-03T10:38:43.552" v="322" actId="478"/>
          <ac:spMkLst>
            <pc:docMk/>
            <pc:sldMk cId="3469144025" sldId="277"/>
            <ac:spMk id="10" creationId="{A5A30844-057F-BE2A-6163-4CA93061E6DC}"/>
          </ac:spMkLst>
        </pc:spChg>
        <pc:spChg chg="add del">
          <ac:chgData name="Michal Halaška" userId="cb557ec6-e0e1-4a0a-936e-46d8b3c92521" providerId="ADAL" clId="{CDB905D1-999E-4D98-A08A-B1E1579D4694}" dt="2024-05-03T10:39:10.998" v="324" actId="478"/>
          <ac:spMkLst>
            <pc:docMk/>
            <pc:sldMk cId="3469144025" sldId="277"/>
            <ac:spMk id="11" creationId="{E785A751-9C18-7935-F2C4-42A23AA1C427}"/>
          </ac:spMkLst>
        </pc:spChg>
        <pc:spChg chg="add mod">
          <ac:chgData name="Michal Halaška" userId="cb557ec6-e0e1-4a0a-936e-46d8b3c92521" providerId="ADAL" clId="{CDB905D1-999E-4D98-A08A-B1E1579D4694}" dt="2024-05-03T10:50:14.952" v="458" actId="404"/>
          <ac:spMkLst>
            <pc:docMk/>
            <pc:sldMk cId="3469144025" sldId="277"/>
            <ac:spMk id="12" creationId="{87DF4969-22E4-1067-6044-C0E2CD107736}"/>
          </ac:spMkLst>
        </pc:spChg>
        <pc:picChg chg="del">
          <ac:chgData name="Michal Halaška" userId="cb557ec6-e0e1-4a0a-936e-46d8b3c92521" providerId="ADAL" clId="{CDB905D1-999E-4D98-A08A-B1E1579D4694}" dt="2024-05-03T10:23:27.871" v="293" actId="478"/>
          <ac:picMkLst>
            <pc:docMk/>
            <pc:sldMk cId="3469144025" sldId="277"/>
            <ac:picMk id="3" creationId="{ABB7EE2A-7BA8-DF59-955C-A44050D4552E}"/>
          </ac:picMkLst>
        </pc:picChg>
        <pc:picChg chg="add del mod">
          <ac:chgData name="Michal Halaška" userId="cb557ec6-e0e1-4a0a-936e-46d8b3c92521" providerId="ADAL" clId="{CDB905D1-999E-4D98-A08A-B1E1579D4694}" dt="2024-05-03T10:39:20.342" v="325" actId="478"/>
          <ac:picMkLst>
            <pc:docMk/>
            <pc:sldMk cId="3469144025" sldId="277"/>
            <ac:picMk id="4" creationId="{3B7F2165-B23D-CFE4-D1C5-612371AE346A}"/>
          </ac:picMkLst>
        </pc:picChg>
        <pc:picChg chg="add del mod">
          <ac:chgData name="Michal Halaška" userId="cb557ec6-e0e1-4a0a-936e-46d8b3c92521" providerId="ADAL" clId="{CDB905D1-999E-4D98-A08A-B1E1579D4694}" dt="2024-05-03T10:39:21.962" v="326" actId="478"/>
          <ac:picMkLst>
            <pc:docMk/>
            <pc:sldMk cId="3469144025" sldId="277"/>
            <ac:picMk id="7" creationId="{78711838-4728-BCAA-76F2-25A37CC73661}"/>
          </ac:picMkLst>
        </pc:picChg>
        <pc:picChg chg="add mod">
          <ac:chgData name="Michal Halaška" userId="cb557ec6-e0e1-4a0a-936e-46d8b3c92521" providerId="ADAL" clId="{CDB905D1-999E-4D98-A08A-B1E1579D4694}" dt="2024-05-03T10:52:13.172" v="461" actId="1076"/>
          <ac:picMkLst>
            <pc:docMk/>
            <pc:sldMk cId="3469144025" sldId="277"/>
            <ac:picMk id="14" creationId="{1B2A0828-BBDB-93A1-D63E-79C1FECE37EA}"/>
          </ac:picMkLst>
        </pc:picChg>
        <pc:picChg chg="add mod">
          <ac:chgData name="Michal Halaška" userId="cb557ec6-e0e1-4a0a-936e-46d8b3c92521" providerId="ADAL" clId="{CDB905D1-999E-4D98-A08A-B1E1579D4694}" dt="2024-05-03T10:53:02.834" v="464" actId="1076"/>
          <ac:picMkLst>
            <pc:docMk/>
            <pc:sldMk cId="3469144025" sldId="277"/>
            <ac:picMk id="16" creationId="{E2F10080-D7CD-1176-6C9C-7D4ADC68062B}"/>
          </ac:picMkLst>
        </pc:picChg>
        <pc:picChg chg="add mod">
          <ac:chgData name="Michal Halaška" userId="cb557ec6-e0e1-4a0a-936e-46d8b3c92521" providerId="ADAL" clId="{CDB905D1-999E-4D98-A08A-B1E1579D4694}" dt="2024-05-03T10:53:48.712" v="469" actId="1076"/>
          <ac:picMkLst>
            <pc:docMk/>
            <pc:sldMk cId="3469144025" sldId="277"/>
            <ac:picMk id="18" creationId="{02F86771-7FB9-95D5-60C7-A4981F291845}"/>
          </ac:picMkLst>
        </pc:picChg>
      </pc:sldChg>
      <pc:sldChg chg="modSp mod">
        <pc:chgData name="Michal Halaška" userId="cb557ec6-e0e1-4a0a-936e-46d8b3c92521" providerId="ADAL" clId="{CDB905D1-999E-4D98-A08A-B1E1579D4694}" dt="2024-05-06T16:13:39.756" v="2661" actId="404"/>
        <pc:sldMkLst>
          <pc:docMk/>
          <pc:sldMk cId="3355701365" sldId="282"/>
        </pc:sldMkLst>
        <pc:spChg chg="mod">
          <ac:chgData name="Michal Halaška" userId="cb557ec6-e0e1-4a0a-936e-46d8b3c92521" providerId="ADAL" clId="{CDB905D1-999E-4D98-A08A-B1E1579D4694}" dt="2024-05-06T16:13:39.756" v="2661" actId="404"/>
          <ac:spMkLst>
            <pc:docMk/>
            <pc:sldMk cId="3355701365" sldId="282"/>
            <ac:spMk id="6" creationId="{00000000-0000-0000-0000-000000000000}"/>
          </ac:spMkLst>
        </pc:spChg>
        <pc:graphicFrameChg chg="mod modGraphic">
          <ac:chgData name="Michal Halaška" userId="cb557ec6-e0e1-4a0a-936e-46d8b3c92521" providerId="ADAL" clId="{CDB905D1-999E-4D98-A08A-B1E1579D4694}" dt="2024-05-06T16:10:16.402" v="2634" actId="1076"/>
          <ac:graphicFrameMkLst>
            <pc:docMk/>
            <pc:sldMk cId="3355701365" sldId="282"/>
            <ac:graphicFrameMk id="2" creationId="{B0484082-995A-EE3A-36BC-AADDC1368849}"/>
          </ac:graphicFrameMkLst>
        </pc:graphicFrameChg>
      </pc:sldChg>
      <pc:sldChg chg="addSp delSp modSp mod modNotesTx">
        <pc:chgData name="Michal Halaška" userId="cb557ec6-e0e1-4a0a-936e-46d8b3c92521" providerId="ADAL" clId="{CDB905D1-999E-4D98-A08A-B1E1579D4694}" dt="2024-05-03T11:37:16.153" v="1006" actId="6549"/>
        <pc:sldMkLst>
          <pc:docMk/>
          <pc:sldMk cId="479052756" sldId="322"/>
        </pc:sldMkLst>
        <pc:spChg chg="add mod">
          <ac:chgData name="Michal Halaška" userId="cb557ec6-e0e1-4a0a-936e-46d8b3c92521" providerId="ADAL" clId="{CDB905D1-999E-4D98-A08A-B1E1579D4694}" dt="2024-05-03T10:08:17.386" v="128" actId="14100"/>
          <ac:spMkLst>
            <pc:docMk/>
            <pc:sldMk cId="479052756" sldId="322"/>
            <ac:spMk id="3" creationId="{7CDE7046-E6CA-1F96-10C6-C8F8EAC4913C}"/>
          </ac:spMkLst>
        </pc:spChg>
        <pc:spChg chg="mod">
          <ac:chgData name="Michal Halaška" userId="cb557ec6-e0e1-4a0a-936e-46d8b3c92521" providerId="ADAL" clId="{CDB905D1-999E-4D98-A08A-B1E1579D4694}" dt="2024-05-03T09:57:40.861" v="94" actId="20577"/>
          <ac:spMkLst>
            <pc:docMk/>
            <pc:sldMk cId="479052756" sldId="322"/>
            <ac:spMk id="6" creationId="{00000000-0000-0000-0000-000000000000}"/>
          </ac:spMkLst>
        </pc:spChg>
        <pc:picChg chg="del">
          <ac:chgData name="Michal Halaška" userId="cb557ec6-e0e1-4a0a-936e-46d8b3c92521" providerId="ADAL" clId="{CDB905D1-999E-4D98-A08A-B1E1579D4694}" dt="2024-05-03T09:57:46.592" v="95" actId="478"/>
          <ac:picMkLst>
            <pc:docMk/>
            <pc:sldMk cId="479052756" sldId="322"/>
            <ac:picMk id="2" creationId="{04A89208-438B-03F2-1ACE-45E79DFDEFEB}"/>
          </ac:picMkLst>
        </pc:picChg>
      </pc:sldChg>
      <pc:sldChg chg="addSp delSp modSp mod">
        <pc:chgData name="Michal Halaška" userId="cb557ec6-e0e1-4a0a-936e-46d8b3c92521" providerId="ADAL" clId="{CDB905D1-999E-4D98-A08A-B1E1579D4694}" dt="2024-05-03T14:45:09.602" v="1669" actId="20577"/>
        <pc:sldMkLst>
          <pc:docMk/>
          <pc:sldMk cId="90851843" sldId="323"/>
        </pc:sldMkLst>
        <pc:spChg chg="mod">
          <ac:chgData name="Michal Halaška" userId="cb557ec6-e0e1-4a0a-936e-46d8b3c92521" providerId="ADAL" clId="{CDB905D1-999E-4D98-A08A-B1E1579D4694}" dt="2024-05-03T14:45:09.602" v="1669" actId="20577"/>
          <ac:spMkLst>
            <pc:docMk/>
            <pc:sldMk cId="90851843" sldId="323"/>
            <ac:spMk id="6" creationId="{00000000-0000-0000-0000-000000000000}"/>
          </ac:spMkLst>
        </pc:spChg>
        <pc:spChg chg="del">
          <ac:chgData name="Michal Halaška" userId="cb557ec6-e0e1-4a0a-936e-46d8b3c92521" providerId="ADAL" clId="{CDB905D1-999E-4D98-A08A-B1E1579D4694}" dt="2024-05-03T14:06:26.980" v="1007" actId="478"/>
          <ac:spMkLst>
            <pc:docMk/>
            <pc:sldMk cId="90851843" sldId="323"/>
            <ac:spMk id="7" creationId="{31740129-D511-6F6F-2CC4-6D20B1FF567C}"/>
          </ac:spMkLst>
        </pc:spChg>
        <pc:picChg chg="add mod">
          <ac:chgData name="Michal Halaška" userId="cb557ec6-e0e1-4a0a-936e-46d8b3c92521" providerId="ADAL" clId="{CDB905D1-999E-4D98-A08A-B1E1579D4694}" dt="2024-05-03T14:45:05.909" v="1666" actId="1076"/>
          <ac:picMkLst>
            <pc:docMk/>
            <pc:sldMk cId="90851843" sldId="323"/>
            <ac:picMk id="3" creationId="{577FF16D-55F1-8C19-41C7-11BAF3B75670}"/>
          </ac:picMkLst>
        </pc:picChg>
      </pc:sldChg>
      <pc:sldChg chg="modSp mod">
        <pc:chgData name="Michal Halaška" userId="cb557ec6-e0e1-4a0a-936e-46d8b3c92521" providerId="ADAL" clId="{CDB905D1-999E-4D98-A08A-B1E1579D4694}" dt="2024-05-03T11:35:19.807" v="995" actId="20577"/>
        <pc:sldMkLst>
          <pc:docMk/>
          <pc:sldMk cId="1977110644" sldId="324"/>
        </pc:sldMkLst>
        <pc:spChg chg="mod">
          <ac:chgData name="Michal Halaška" userId="cb557ec6-e0e1-4a0a-936e-46d8b3c92521" providerId="ADAL" clId="{CDB905D1-999E-4D98-A08A-B1E1579D4694}" dt="2024-05-03T11:30:54.786" v="766" actId="20577"/>
          <ac:spMkLst>
            <pc:docMk/>
            <pc:sldMk cId="1977110644" sldId="324"/>
            <ac:spMk id="6" creationId="{00000000-0000-0000-0000-000000000000}"/>
          </ac:spMkLst>
        </pc:spChg>
        <pc:spChg chg="mod">
          <ac:chgData name="Michal Halaška" userId="cb557ec6-e0e1-4a0a-936e-46d8b3c92521" providerId="ADAL" clId="{CDB905D1-999E-4D98-A08A-B1E1579D4694}" dt="2024-05-03T11:35:19.807" v="995" actId="20577"/>
          <ac:spMkLst>
            <pc:docMk/>
            <pc:sldMk cId="1977110644" sldId="324"/>
            <ac:spMk id="7" creationId="{31740129-D511-6F6F-2CC4-6D20B1FF567C}"/>
          </ac:spMkLst>
        </pc:spChg>
      </pc:sldChg>
      <pc:sldChg chg="modSp mod">
        <pc:chgData name="Michal Halaška" userId="cb557ec6-e0e1-4a0a-936e-46d8b3c92521" providerId="ADAL" clId="{CDB905D1-999E-4D98-A08A-B1E1579D4694}" dt="2024-05-06T16:13:54.216" v="2665" actId="14100"/>
        <pc:sldMkLst>
          <pc:docMk/>
          <pc:sldMk cId="1940315448" sldId="325"/>
        </pc:sldMkLst>
        <pc:spChg chg="mod">
          <ac:chgData name="Michal Halaška" userId="cb557ec6-e0e1-4a0a-936e-46d8b3c92521" providerId="ADAL" clId="{CDB905D1-999E-4D98-A08A-B1E1579D4694}" dt="2024-05-06T16:13:54.216" v="2665" actId="14100"/>
          <ac:spMkLst>
            <pc:docMk/>
            <pc:sldMk cId="1940315448" sldId="325"/>
            <ac:spMk id="6" creationId="{00000000-0000-0000-0000-000000000000}"/>
          </ac:spMkLst>
        </pc:spChg>
      </pc:sldChg>
      <pc:sldChg chg="addSp modSp mod modNotesTx">
        <pc:chgData name="Michal Halaška" userId="cb557ec6-e0e1-4a0a-936e-46d8b3c92521" providerId="ADAL" clId="{CDB905D1-999E-4D98-A08A-B1E1579D4694}" dt="2024-05-03T14:17:16.802" v="1346" actId="403"/>
        <pc:sldMkLst>
          <pc:docMk/>
          <pc:sldMk cId="2574886984" sldId="328"/>
        </pc:sldMkLst>
        <pc:spChg chg="add mod">
          <ac:chgData name="Michal Halaška" userId="cb557ec6-e0e1-4a0a-936e-46d8b3c92521" providerId="ADAL" clId="{CDB905D1-999E-4D98-A08A-B1E1579D4694}" dt="2024-05-03T14:17:16.802" v="1346" actId="403"/>
          <ac:spMkLst>
            <pc:docMk/>
            <pc:sldMk cId="2574886984" sldId="328"/>
            <ac:spMk id="2" creationId="{FA571146-F17A-5D65-2775-9E6102624448}"/>
          </ac:spMkLst>
        </pc:spChg>
        <pc:spChg chg="mod">
          <ac:chgData name="Michal Halaška" userId="cb557ec6-e0e1-4a0a-936e-46d8b3c92521" providerId="ADAL" clId="{CDB905D1-999E-4D98-A08A-B1E1579D4694}" dt="2024-05-03T14:08:08.755" v="1017" actId="20577"/>
          <ac:spMkLst>
            <pc:docMk/>
            <pc:sldMk cId="2574886984" sldId="328"/>
            <ac:spMk id="6" creationId="{00000000-0000-0000-0000-000000000000}"/>
          </ac:spMkLst>
        </pc:spChg>
        <pc:spChg chg="mod">
          <ac:chgData name="Michal Halaška" userId="cb557ec6-e0e1-4a0a-936e-46d8b3c92521" providerId="ADAL" clId="{CDB905D1-999E-4D98-A08A-B1E1579D4694}" dt="2024-05-03T14:14:43.328" v="1076" actId="20577"/>
          <ac:spMkLst>
            <pc:docMk/>
            <pc:sldMk cId="2574886984" sldId="328"/>
            <ac:spMk id="7" creationId="{31740129-D511-6F6F-2CC4-6D20B1FF567C}"/>
          </ac:spMkLst>
        </pc:spChg>
      </pc:sldChg>
      <pc:sldChg chg="modSp mod modNotesTx">
        <pc:chgData name="Michal Halaška" userId="cb557ec6-e0e1-4a0a-936e-46d8b3c92521" providerId="ADAL" clId="{CDB905D1-999E-4D98-A08A-B1E1579D4694}" dt="2024-05-06T11:21:55.913" v="2631" actId="20577"/>
        <pc:sldMkLst>
          <pc:docMk/>
          <pc:sldMk cId="3794069390" sldId="329"/>
        </pc:sldMkLst>
        <pc:spChg chg="mod">
          <ac:chgData name="Michal Halaška" userId="cb557ec6-e0e1-4a0a-936e-46d8b3c92521" providerId="ADAL" clId="{CDB905D1-999E-4D98-A08A-B1E1579D4694}" dt="2024-05-06T10:20:35.910" v="2563" actId="20577"/>
          <ac:spMkLst>
            <pc:docMk/>
            <pc:sldMk cId="3794069390" sldId="329"/>
            <ac:spMk id="6" creationId="{00000000-0000-0000-0000-000000000000}"/>
          </ac:spMkLst>
        </pc:spChg>
        <pc:spChg chg="mod">
          <ac:chgData name="Michal Halaška" userId="cb557ec6-e0e1-4a0a-936e-46d8b3c92521" providerId="ADAL" clId="{CDB905D1-999E-4D98-A08A-B1E1579D4694}" dt="2024-05-06T11:21:55.913" v="2631" actId="20577"/>
          <ac:spMkLst>
            <pc:docMk/>
            <pc:sldMk cId="3794069390" sldId="329"/>
            <ac:spMk id="7" creationId="{31740129-D511-6F6F-2CC4-6D20B1FF567C}"/>
          </ac:spMkLst>
        </pc:spChg>
      </pc:sldChg>
      <pc:sldChg chg="modSp mod ord modNotesTx">
        <pc:chgData name="Michal Halaška" userId="cb557ec6-e0e1-4a0a-936e-46d8b3c92521" providerId="ADAL" clId="{CDB905D1-999E-4D98-A08A-B1E1579D4694}" dt="2024-05-06T10:03:07.459" v="2557"/>
        <pc:sldMkLst>
          <pc:docMk/>
          <pc:sldMk cId="3426802946" sldId="330"/>
        </pc:sldMkLst>
        <pc:spChg chg="mod">
          <ac:chgData name="Michal Halaška" userId="cb557ec6-e0e1-4a0a-936e-46d8b3c92521" providerId="ADAL" clId="{CDB905D1-999E-4D98-A08A-B1E1579D4694}" dt="2024-05-03T14:34:36.768" v="1637" actId="20577"/>
          <ac:spMkLst>
            <pc:docMk/>
            <pc:sldMk cId="3426802946" sldId="330"/>
            <ac:spMk id="6" creationId="{00000000-0000-0000-0000-000000000000}"/>
          </ac:spMkLst>
        </pc:spChg>
        <pc:spChg chg="mod">
          <ac:chgData name="Michal Halaška" userId="cb557ec6-e0e1-4a0a-936e-46d8b3c92521" providerId="ADAL" clId="{CDB905D1-999E-4D98-A08A-B1E1579D4694}" dt="2024-05-03T14:58:25.619" v="1686" actId="20577"/>
          <ac:spMkLst>
            <pc:docMk/>
            <pc:sldMk cId="3426802946" sldId="330"/>
            <ac:spMk id="7" creationId="{31740129-D511-6F6F-2CC4-6D20B1FF567C}"/>
          </ac:spMkLst>
        </pc:spChg>
      </pc:sldChg>
      <pc:sldChg chg="addSp delSp modSp mod">
        <pc:chgData name="Michal Halaška" userId="cb557ec6-e0e1-4a0a-936e-46d8b3c92521" providerId="ADAL" clId="{CDB905D1-999E-4D98-A08A-B1E1579D4694}" dt="2024-05-03T14:43:18.389" v="1663" actId="1076"/>
        <pc:sldMkLst>
          <pc:docMk/>
          <pc:sldMk cId="3956301115" sldId="335"/>
        </pc:sldMkLst>
        <pc:spChg chg="mod">
          <ac:chgData name="Michal Halaška" userId="cb557ec6-e0e1-4a0a-936e-46d8b3c92521" providerId="ADAL" clId="{CDB905D1-999E-4D98-A08A-B1E1579D4694}" dt="2024-05-03T10:58:52.272" v="632" actId="20577"/>
          <ac:spMkLst>
            <pc:docMk/>
            <pc:sldMk cId="3956301115" sldId="335"/>
            <ac:spMk id="5" creationId="{00000000-0000-0000-0000-000000000000}"/>
          </ac:spMkLst>
        </pc:spChg>
        <pc:spChg chg="mod">
          <ac:chgData name="Michal Halaška" userId="cb557ec6-e0e1-4a0a-936e-46d8b3c92521" providerId="ADAL" clId="{CDB905D1-999E-4D98-A08A-B1E1579D4694}" dt="2024-05-03T10:56:22.352" v="475" actId="20577"/>
          <ac:spMkLst>
            <pc:docMk/>
            <pc:sldMk cId="3956301115" sldId="335"/>
            <ac:spMk id="6" creationId="{00000000-0000-0000-0000-000000000000}"/>
          </ac:spMkLst>
        </pc:spChg>
        <pc:picChg chg="add mod ord">
          <ac:chgData name="Michal Halaška" userId="cb557ec6-e0e1-4a0a-936e-46d8b3c92521" providerId="ADAL" clId="{CDB905D1-999E-4D98-A08A-B1E1579D4694}" dt="2024-05-03T14:43:16.078" v="1662" actId="1076"/>
          <ac:picMkLst>
            <pc:docMk/>
            <pc:sldMk cId="3956301115" sldId="335"/>
            <ac:picMk id="3" creationId="{90D68A96-F591-1994-7812-94012A69A084}"/>
          </ac:picMkLst>
        </pc:picChg>
        <pc:picChg chg="del">
          <ac:chgData name="Michal Halaška" userId="cb557ec6-e0e1-4a0a-936e-46d8b3c92521" providerId="ADAL" clId="{CDB905D1-999E-4D98-A08A-B1E1579D4694}" dt="2024-05-03T10:57:42.582" v="606" actId="478"/>
          <ac:picMkLst>
            <pc:docMk/>
            <pc:sldMk cId="3956301115" sldId="335"/>
            <ac:picMk id="4" creationId="{30B0CDAA-43D7-E2E1-2A67-5F5D3CFF6453}"/>
          </ac:picMkLst>
        </pc:picChg>
        <pc:picChg chg="add del mod">
          <ac:chgData name="Michal Halaška" userId="cb557ec6-e0e1-4a0a-936e-46d8b3c92521" providerId="ADAL" clId="{CDB905D1-999E-4D98-A08A-B1E1579D4694}" dt="2024-05-03T14:39:29.978" v="1640" actId="478"/>
          <ac:picMkLst>
            <pc:docMk/>
            <pc:sldMk cId="3956301115" sldId="335"/>
            <ac:picMk id="10" creationId="{B61F22B7-AC4F-F2A1-8181-F91ED09C6263}"/>
          </ac:picMkLst>
        </pc:picChg>
        <pc:picChg chg="add mod">
          <ac:chgData name="Michal Halaška" userId="cb557ec6-e0e1-4a0a-936e-46d8b3c92521" providerId="ADAL" clId="{CDB905D1-999E-4D98-A08A-B1E1579D4694}" dt="2024-05-03T14:43:18.389" v="1663" actId="1076"/>
          <ac:picMkLst>
            <pc:docMk/>
            <pc:sldMk cId="3956301115" sldId="335"/>
            <ac:picMk id="12" creationId="{1916C5BF-93DA-DB38-DE98-C87282D9B32D}"/>
          </ac:picMkLst>
        </pc:picChg>
        <pc:picChg chg="add del mod">
          <ac:chgData name="Michal Halaška" userId="cb557ec6-e0e1-4a0a-936e-46d8b3c92521" providerId="ADAL" clId="{CDB905D1-999E-4D98-A08A-B1E1579D4694}" dt="2024-05-03T14:41:58.058" v="1660" actId="478"/>
          <ac:picMkLst>
            <pc:docMk/>
            <pc:sldMk cId="3956301115" sldId="335"/>
            <ac:picMk id="14" creationId="{A4BD8C90-66F0-5634-3A42-B3DE97E1C561}"/>
          </ac:picMkLst>
        </pc:picChg>
      </pc:sldChg>
      <pc:sldChg chg="addSp delSp modSp mod">
        <pc:chgData name="Michal Halaška" userId="cb557ec6-e0e1-4a0a-936e-46d8b3c92521" providerId="ADAL" clId="{CDB905D1-999E-4D98-A08A-B1E1579D4694}" dt="2024-05-03T14:41:34.429" v="1659" actId="1076"/>
        <pc:sldMkLst>
          <pc:docMk/>
          <pc:sldMk cId="1330496867" sldId="336"/>
        </pc:sldMkLst>
        <pc:spChg chg="add mod">
          <ac:chgData name="Michal Halaška" userId="cb557ec6-e0e1-4a0a-936e-46d8b3c92521" providerId="ADAL" clId="{CDB905D1-999E-4D98-A08A-B1E1579D4694}" dt="2024-05-03T11:20:14.772" v="722" actId="403"/>
          <ac:spMkLst>
            <pc:docMk/>
            <pc:sldMk cId="1330496867" sldId="336"/>
            <ac:spMk id="2" creationId="{CF76AD43-0EC6-18EB-E238-0105CE5F470A}"/>
          </ac:spMkLst>
        </pc:spChg>
        <pc:spChg chg="mod">
          <ac:chgData name="Michal Halaška" userId="cb557ec6-e0e1-4a0a-936e-46d8b3c92521" providerId="ADAL" clId="{CDB905D1-999E-4D98-A08A-B1E1579D4694}" dt="2024-05-03T11:15:06.902" v="651" actId="20577"/>
          <ac:spMkLst>
            <pc:docMk/>
            <pc:sldMk cId="1330496867" sldId="336"/>
            <ac:spMk id="6" creationId="{00000000-0000-0000-0000-000000000000}"/>
          </ac:spMkLst>
        </pc:spChg>
        <pc:spChg chg="del">
          <ac:chgData name="Michal Halaška" userId="cb557ec6-e0e1-4a0a-936e-46d8b3c92521" providerId="ADAL" clId="{CDB905D1-999E-4D98-A08A-B1E1579D4694}" dt="2024-05-03T11:08:45.409" v="637" actId="478"/>
          <ac:spMkLst>
            <pc:docMk/>
            <pc:sldMk cId="1330496867" sldId="336"/>
            <ac:spMk id="7" creationId="{31740129-D511-6F6F-2CC4-6D20B1FF567C}"/>
          </ac:spMkLst>
        </pc:spChg>
        <pc:picChg chg="del">
          <ac:chgData name="Michal Halaška" userId="cb557ec6-e0e1-4a0a-936e-46d8b3c92521" providerId="ADAL" clId="{CDB905D1-999E-4D98-A08A-B1E1579D4694}" dt="2024-05-03T11:08:41.832" v="636" actId="478"/>
          <ac:picMkLst>
            <pc:docMk/>
            <pc:sldMk cId="1330496867" sldId="336"/>
            <ac:picMk id="3" creationId="{3D14C353-4925-8284-54EF-4ACA543AD66F}"/>
          </ac:picMkLst>
        </pc:picChg>
        <pc:picChg chg="add mod">
          <ac:chgData name="Michal Halaška" userId="cb557ec6-e0e1-4a0a-936e-46d8b3c92521" providerId="ADAL" clId="{CDB905D1-999E-4D98-A08A-B1E1579D4694}" dt="2024-05-03T14:41:34.429" v="1659" actId="1076"/>
          <ac:picMkLst>
            <pc:docMk/>
            <pc:sldMk cId="1330496867" sldId="336"/>
            <ac:picMk id="4" creationId="{B3091610-D79B-339C-220D-594AA9628AD8}"/>
          </ac:picMkLst>
        </pc:picChg>
      </pc:sldChg>
      <pc:sldChg chg="delSp modSp mod">
        <pc:chgData name="Michal Halaška" userId="cb557ec6-e0e1-4a0a-936e-46d8b3c92521" providerId="ADAL" clId="{CDB905D1-999E-4D98-A08A-B1E1579D4694}" dt="2024-05-03T10:34:50.262" v="297" actId="20577"/>
        <pc:sldMkLst>
          <pc:docMk/>
          <pc:sldMk cId="1886312972" sldId="339"/>
        </pc:sldMkLst>
        <pc:spChg chg="mod">
          <ac:chgData name="Michal Halaška" userId="cb557ec6-e0e1-4a0a-936e-46d8b3c92521" providerId="ADAL" clId="{CDB905D1-999E-4D98-A08A-B1E1579D4694}" dt="2024-05-03T10:16:22.802" v="147" actId="20577"/>
          <ac:spMkLst>
            <pc:docMk/>
            <pc:sldMk cId="1886312972" sldId="339"/>
            <ac:spMk id="6" creationId="{00000000-0000-0000-0000-000000000000}"/>
          </ac:spMkLst>
        </pc:spChg>
        <pc:spChg chg="mod">
          <ac:chgData name="Michal Halaška" userId="cb557ec6-e0e1-4a0a-936e-46d8b3c92521" providerId="ADAL" clId="{CDB905D1-999E-4D98-A08A-B1E1579D4694}" dt="2024-05-03T10:34:50.262" v="297" actId="20577"/>
          <ac:spMkLst>
            <pc:docMk/>
            <pc:sldMk cId="1886312972" sldId="339"/>
            <ac:spMk id="7" creationId="{31740129-D511-6F6F-2CC4-6D20B1FF567C}"/>
          </ac:spMkLst>
        </pc:spChg>
        <pc:picChg chg="del">
          <ac:chgData name="Michal Halaška" userId="cb557ec6-e0e1-4a0a-936e-46d8b3c92521" providerId="ADAL" clId="{CDB905D1-999E-4D98-A08A-B1E1579D4694}" dt="2024-05-03T10:15:44.061" v="129" actId="478"/>
          <ac:picMkLst>
            <pc:docMk/>
            <pc:sldMk cId="1886312972" sldId="339"/>
            <ac:picMk id="3" creationId="{3D14C353-4925-8284-54EF-4ACA543AD66F}"/>
          </ac:picMkLst>
        </pc:picChg>
      </pc:sldChg>
      <pc:sldChg chg="del">
        <pc:chgData name="Michal Halaška" userId="cb557ec6-e0e1-4a0a-936e-46d8b3c92521" providerId="ADAL" clId="{CDB905D1-999E-4D98-A08A-B1E1579D4694}" dt="2024-05-06T09:38:13.294" v="2553" actId="2696"/>
        <pc:sldMkLst>
          <pc:docMk/>
          <pc:sldMk cId="4140721192" sldId="344"/>
        </pc:sldMkLst>
      </pc:sldChg>
      <pc:sldChg chg="modSp mod">
        <pc:chgData name="Michal Halaška" userId="cb557ec6-e0e1-4a0a-936e-46d8b3c92521" providerId="ADAL" clId="{CDB905D1-999E-4D98-A08A-B1E1579D4694}" dt="2024-05-04T12:46:25.501" v="2531" actId="20577"/>
        <pc:sldMkLst>
          <pc:docMk/>
          <pc:sldMk cId="3794421137" sldId="346"/>
        </pc:sldMkLst>
        <pc:spChg chg="mod">
          <ac:chgData name="Michal Halaška" userId="cb557ec6-e0e1-4a0a-936e-46d8b3c92521" providerId="ADAL" clId="{CDB905D1-999E-4D98-A08A-B1E1579D4694}" dt="2024-05-04T10:53:16.673" v="2395" actId="20577"/>
          <ac:spMkLst>
            <pc:docMk/>
            <pc:sldMk cId="3794421137" sldId="346"/>
            <ac:spMk id="6" creationId="{00000000-0000-0000-0000-000000000000}"/>
          </ac:spMkLst>
        </pc:spChg>
        <pc:spChg chg="mod">
          <ac:chgData name="Michal Halaška" userId="cb557ec6-e0e1-4a0a-936e-46d8b3c92521" providerId="ADAL" clId="{CDB905D1-999E-4D98-A08A-B1E1579D4694}" dt="2024-05-04T12:46:25.501" v="2531" actId="20577"/>
          <ac:spMkLst>
            <pc:docMk/>
            <pc:sldMk cId="3794421137" sldId="346"/>
            <ac:spMk id="7" creationId="{31740129-D511-6F6F-2CC4-6D20B1FF567C}"/>
          </ac:spMkLst>
        </pc:spChg>
      </pc:sldChg>
      <pc:sldChg chg="modSp add mod">
        <pc:chgData name="Michal Halaška" userId="cb557ec6-e0e1-4a0a-936e-46d8b3c92521" providerId="ADAL" clId="{CDB905D1-999E-4D98-A08A-B1E1579D4694}" dt="2024-05-04T10:47:09.467" v="2123" actId="404"/>
        <pc:sldMkLst>
          <pc:docMk/>
          <pc:sldMk cId="2881135359" sldId="347"/>
        </pc:sldMkLst>
        <pc:spChg chg="mod">
          <ac:chgData name="Michal Halaška" userId="cb557ec6-e0e1-4a0a-936e-46d8b3c92521" providerId="ADAL" clId="{CDB905D1-999E-4D98-A08A-B1E1579D4694}" dt="2024-05-04T10:42:19.176" v="1738" actId="20577"/>
          <ac:spMkLst>
            <pc:docMk/>
            <pc:sldMk cId="2881135359" sldId="347"/>
            <ac:spMk id="6" creationId="{00000000-0000-0000-0000-000000000000}"/>
          </ac:spMkLst>
        </pc:spChg>
        <pc:spChg chg="mod">
          <ac:chgData name="Michal Halaška" userId="cb557ec6-e0e1-4a0a-936e-46d8b3c92521" providerId="ADAL" clId="{CDB905D1-999E-4D98-A08A-B1E1579D4694}" dt="2024-05-04T10:47:09.467" v="2123" actId="404"/>
          <ac:spMkLst>
            <pc:docMk/>
            <pc:sldMk cId="2881135359" sldId="347"/>
            <ac:spMk id="7" creationId="{31740129-D511-6F6F-2CC4-6D20B1FF567C}"/>
          </ac:spMkLst>
        </pc:spChg>
      </pc:sldChg>
      <pc:sldChg chg="modSp add mod">
        <pc:chgData name="Michal Halaška" userId="cb557ec6-e0e1-4a0a-936e-46d8b3c92521" providerId="ADAL" clId="{CDB905D1-999E-4D98-A08A-B1E1579D4694}" dt="2024-05-04T10:51:45.587" v="2381" actId="403"/>
        <pc:sldMkLst>
          <pc:docMk/>
          <pc:sldMk cId="2856224038" sldId="348"/>
        </pc:sldMkLst>
        <pc:spChg chg="mod">
          <ac:chgData name="Michal Halaška" userId="cb557ec6-e0e1-4a0a-936e-46d8b3c92521" providerId="ADAL" clId="{CDB905D1-999E-4D98-A08A-B1E1579D4694}" dt="2024-05-04T10:48:20.187" v="2138" actId="20577"/>
          <ac:spMkLst>
            <pc:docMk/>
            <pc:sldMk cId="2856224038" sldId="348"/>
            <ac:spMk id="6" creationId="{00000000-0000-0000-0000-000000000000}"/>
          </ac:spMkLst>
        </pc:spChg>
        <pc:spChg chg="mod">
          <ac:chgData name="Michal Halaška" userId="cb557ec6-e0e1-4a0a-936e-46d8b3c92521" providerId="ADAL" clId="{CDB905D1-999E-4D98-A08A-B1E1579D4694}" dt="2024-05-04T10:51:45.587" v="2381" actId="403"/>
          <ac:spMkLst>
            <pc:docMk/>
            <pc:sldMk cId="2856224038" sldId="348"/>
            <ac:spMk id="7" creationId="{31740129-D511-6F6F-2CC4-6D20B1FF567C}"/>
          </ac:spMkLst>
        </pc:spChg>
      </pc:sldChg>
      <pc:sldChg chg="addSp delSp modSp add mod">
        <pc:chgData name="Michal Halaška" userId="cb557ec6-e0e1-4a0a-936e-46d8b3c92521" providerId="ADAL" clId="{CDB905D1-999E-4D98-A08A-B1E1579D4694}" dt="2024-05-06T09:32:49.196" v="2552" actId="1076"/>
        <pc:sldMkLst>
          <pc:docMk/>
          <pc:sldMk cId="2935308758" sldId="350"/>
        </pc:sldMkLst>
        <pc:spChg chg="del">
          <ac:chgData name="Michal Halaška" userId="cb557ec6-e0e1-4a0a-936e-46d8b3c92521" providerId="ADAL" clId="{CDB905D1-999E-4D98-A08A-B1E1579D4694}" dt="2024-05-06T09:26:29.431" v="2533" actId="478"/>
          <ac:spMkLst>
            <pc:docMk/>
            <pc:sldMk cId="2935308758" sldId="350"/>
            <ac:spMk id="2" creationId="{FA571146-F17A-5D65-2775-9E6102624448}"/>
          </ac:spMkLst>
        </pc:spChg>
        <pc:spChg chg="del">
          <ac:chgData name="Michal Halaška" userId="cb557ec6-e0e1-4a0a-936e-46d8b3c92521" providerId="ADAL" clId="{CDB905D1-999E-4D98-A08A-B1E1579D4694}" dt="2024-05-06T09:26:30.962" v="2534" actId="478"/>
          <ac:spMkLst>
            <pc:docMk/>
            <pc:sldMk cId="2935308758" sldId="350"/>
            <ac:spMk id="7" creationId="{31740129-D511-6F6F-2CC4-6D20B1FF567C}"/>
          </ac:spMkLst>
        </pc:spChg>
        <pc:picChg chg="add del mod">
          <ac:chgData name="Michal Halaška" userId="cb557ec6-e0e1-4a0a-936e-46d8b3c92521" providerId="ADAL" clId="{CDB905D1-999E-4D98-A08A-B1E1579D4694}" dt="2024-05-06T09:31:06.087" v="2538" actId="478"/>
          <ac:picMkLst>
            <pc:docMk/>
            <pc:sldMk cId="2935308758" sldId="350"/>
            <ac:picMk id="4" creationId="{5B1FFEA1-1310-1CD9-AFAE-61D7BF40D96C}"/>
          </ac:picMkLst>
        </pc:picChg>
        <pc:picChg chg="add mod">
          <ac:chgData name="Michal Halaška" userId="cb557ec6-e0e1-4a0a-936e-46d8b3c92521" providerId="ADAL" clId="{CDB905D1-999E-4D98-A08A-B1E1579D4694}" dt="2024-05-06T09:32:02.672" v="2545" actId="1076"/>
          <ac:picMkLst>
            <pc:docMk/>
            <pc:sldMk cId="2935308758" sldId="350"/>
            <ac:picMk id="1026" creationId="{FC91B22E-E5C4-6BB1-D883-1851CA765017}"/>
          </ac:picMkLst>
        </pc:picChg>
        <pc:picChg chg="add mod">
          <ac:chgData name="Michal Halaška" userId="cb557ec6-e0e1-4a0a-936e-46d8b3c92521" providerId="ADAL" clId="{CDB905D1-999E-4D98-A08A-B1E1579D4694}" dt="2024-05-06T09:32:07.094" v="2547" actId="1076"/>
          <ac:picMkLst>
            <pc:docMk/>
            <pc:sldMk cId="2935308758" sldId="350"/>
            <ac:picMk id="1028" creationId="{1811C464-EED2-C6D3-F2B5-8EE8988E9EB9}"/>
          </ac:picMkLst>
        </pc:picChg>
        <pc:picChg chg="add mod">
          <ac:chgData name="Michal Halaška" userId="cb557ec6-e0e1-4a0a-936e-46d8b3c92521" providerId="ADAL" clId="{CDB905D1-999E-4D98-A08A-B1E1579D4694}" dt="2024-05-06T09:32:49.196" v="2552" actId="1076"/>
          <ac:picMkLst>
            <pc:docMk/>
            <pc:sldMk cId="2935308758" sldId="350"/>
            <ac:picMk id="1030" creationId="{D3BC8D42-4FF6-AF59-6732-6E6571612129}"/>
          </ac:picMkLst>
        </pc:picChg>
      </pc:sldChg>
    </pc:docChg>
  </pc:docChgLst>
  <pc:docChgLst>
    <pc:chgData name="Michal Halaška" userId="cb557ec6-e0e1-4a0a-936e-46d8b3c92521" providerId="ADAL" clId="{C8A7F2F8-684D-4823-8D5E-7B7DA8355D87}"/>
    <pc:docChg chg="undo custSel addSld delSld modSld sldOrd">
      <pc:chgData name="Michal Halaška" userId="cb557ec6-e0e1-4a0a-936e-46d8b3c92521" providerId="ADAL" clId="{C8A7F2F8-684D-4823-8D5E-7B7DA8355D87}" dt="2024-03-03T22:10:57.491" v="4116"/>
      <pc:docMkLst>
        <pc:docMk/>
      </pc:docMkLst>
      <pc:sldChg chg="modSp mod">
        <pc:chgData name="Michal Halaška" userId="cb557ec6-e0e1-4a0a-936e-46d8b3c92521" providerId="ADAL" clId="{C8A7F2F8-684D-4823-8D5E-7B7DA8355D87}" dt="2024-03-03T18:11:38.398" v="43" actId="20577"/>
        <pc:sldMkLst>
          <pc:docMk/>
          <pc:sldMk cId="280633465" sldId="256"/>
        </pc:sldMkLst>
        <pc:spChg chg="mod">
          <ac:chgData name="Michal Halaška" userId="cb557ec6-e0e1-4a0a-936e-46d8b3c92521" providerId="ADAL" clId="{C8A7F2F8-684D-4823-8D5E-7B7DA8355D87}" dt="2024-03-03T18:11:28.314" v="8" actId="20577"/>
          <ac:spMkLst>
            <pc:docMk/>
            <pc:sldMk cId="280633465" sldId="256"/>
            <ac:spMk id="2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18:11:38.398" v="43" actId="20577"/>
          <ac:spMkLst>
            <pc:docMk/>
            <pc:sldMk cId="280633465" sldId="256"/>
            <ac:spMk id="3" creationId="{00000000-0000-0000-0000-000000000000}"/>
          </ac:spMkLst>
        </pc:spChg>
      </pc:sldChg>
      <pc:sldChg chg="modSp del mod">
        <pc:chgData name="Michal Halaška" userId="cb557ec6-e0e1-4a0a-936e-46d8b3c92521" providerId="ADAL" clId="{C8A7F2F8-684D-4823-8D5E-7B7DA8355D87}" dt="2024-03-03T18:15:34.971" v="157" actId="2696"/>
        <pc:sldMkLst>
          <pc:docMk/>
          <pc:sldMk cId="2997543792" sldId="257"/>
        </pc:sldMkLst>
        <pc:spChg chg="mod">
          <ac:chgData name="Michal Halaška" userId="cb557ec6-e0e1-4a0a-936e-46d8b3c92521" providerId="ADAL" clId="{C8A7F2F8-684D-4823-8D5E-7B7DA8355D87}" dt="2024-03-03T18:14:21.523" v="148" actId="20577"/>
          <ac:spMkLst>
            <pc:docMk/>
            <pc:sldMk cId="2997543792" sldId="257"/>
            <ac:spMk id="3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18:13:54.861" v="59" actId="20577"/>
          <ac:spMkLst>
            <pc:docMk/>
            <pc:sldMk cId="2997543792" sldId="257"/>
            <ac:spMk id="6" creationId="{00000000-0000-0000-0000-000000000000}"/>
          </ac:spMkLst>
        </pc:spChg>
      </pc:sldChg>
      <pc:sldChg chg="modSp mod">
        <pc:chgData name="Michal Halaška" userId="cb557ec6-e0e1-4a0a-936e-46d8b3c92521" providerId="ADAL" clId="{C8A7F2F8-684D-4823-8D5E-7B7DA8355D87}" dt="2024-03-03T19:14:18.303" v="2130" actId="6549"/>
        <pc:sldMkLst>
          <pc:docMk/>
          <pc:sldMk cId="3469144025" sldId="277"/>
        </pc:sldMkLst>
        <pc:spChg chg="mod">
          <ac:chgData name="Michal Halaška" userId="cb557ec6-e0e1-4a0a-936e-46d8b3c92521" providerId="ADAL" clId="{C8A7F2F8-684D-4823-8D5E-7B7DA8355D87}" dt="2024-03-03T19:14:18.303" v="2130" actId="6549"/>
          <ac:spMkLst>
            <pc:docMk/>
            <pc:sldMk cId="3469144025" sldId="277"/>
            <ac:spMk id="5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18:44:06.754" v="446" actId="20577"/>
          <ac:spMkLst>
            <pc:docMk/>
            <pc:sldMk cId="3469144025" sldId="277"/>
            <ac:spMk id="6" creationId="{00000000-0000-0000-0000-000000000000}"/>
          </ac:spMkLst>
        </pc:spChg>
      </pc:sldChg>
      <pc:sldChg chg="delSp modSp mod">
        <pc:chgData name="Michal Halaška" userId="cb557ec6-e0e1-4a0a-936e-46d8b3c92521" providerId="ADAL" clId="{C8A7F2F8-684D-4823-8D5E-7B7DA8355D87}" dt="2024-03-03T19:07:35.621" v="1822" actId="20577"/>
        <pc:sldMkLst>
          <pc:docMk/>
          <pc:sldMk cId="1721649088" sldId="280"/>
        </pc:sldMkLst>
        <pc:spChg chg="mod">
          <ac:chgData name="Michal Halaška" userId="cb557ec6-e0e1-4a0a-936e-46d8b3c92521" providerId="ADAL" clId="{C8A7F2F8-684D-4823-8D5E-7B7DA8355D87}" dt="2024-03-03T19:07:35.621" v="1822" actId="20577"/>
          <ac:spMkLst>
            <pc:docMk/>
            <pc:sldMk cId="1721649088" sldId="280"/>
            <ac:spMk id="5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19:06:21.077" v="1731" actId="20577"/>
          <ac:spMkLst>
            <pc:docMk/>
            <pc:sldMk cId="1721649088" sldId="280"/>
            <ac:spMk id="6" creationId="{00000000-0000-0000-0000-000000000000}"/>
          </ac:spMkLst>
        </pc:spChg>
        <pc:picChg chg="del">
          <ac:chgData name="Michal Halaška" userId="cb557ec6-e0e1-4a0a-936e-46d8b3c92521" providerId="ADAL" clId="{C8A7F2F8-684D-4823-8D5E-7B7DA8355D87}" dt="2024-03-03T18:55:27.454" v="956" actId="478"/>
          <ac:picMkLst>
            <pc:docMk/>
            <pc:sldMk cId="1721649088" sldId="280"/>
            <ac:picMk id="2050" creationId="{00000000-0000-0000-0000-000000000000}"/>
          </ac:picMkLst>
        </pc:picChg>
        <pc:picChg chg="del">
          <ac:chgData name="Michal Halaška" userId="cb557ec6-e0e1-4a0a-936e-46d8b3c92521" providerId="ADAL" clId="{C8A7F2F8-684D-4823-8D5E-7B7DA8355D87}" dt="2024-03-03T18:55:27.857" v="957" actId="478"/>
          <ac:picMkLst>
            <pc:docMk/>
            <pc:sldMk cId="1721649088" sldId="280"/>
            <ac:picMk id="2052" creationId="{00000000-0000-0000-0000-000000000000}"/>
          </ac:picMkLst>
        </pc:picChg>
      </pc:sldChg>
      <pc:sldChg chg="delSp modSp mod modNotesTx">
        <pc:chgData name="Michal Halaška" userId="cb557ec6-e0e1-4a0a-936e-46d8b3c92521" providerId="ADAL" clId="{C8A7F2F8-684D-4823-8D5E-7B7DA8355D87}" dt="2024-03-03T20:57:38.676" v="2755" actId="108"/>
        <pc:sldMkLst>
          <pc:docMk/>
          <pc:sldMk cId="763595130" sldId="281"/>
        </pc:sldMkLst>
        <pc:spChg chg="mod">
          <ac:chgData name="Michal Halaška" userId="cb557ec6-e0e1-4a0a-936e-46d8b3c92521" providerId="ADAL" clId="{C8A7F2F8-684D-4823-8D5E-7B7DA8355D87}" dt="2024-03-03T20:57:38.676" v="2755" actId="108"/>
          <ac:spMkLst>
            <pc:docMk/>
            <pc:sldMk cId="763595130" sldId="281"/>
            <ac:spMk id="5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20:45:18.329" v="2213" actId="20577"/>
          <ac:spMkLst>
            <pc:docMk/>
            <pc:sldMk cId="763595130" sldId="281"/>
            <ac:spMk id="6" creationId="{00000000-0000-0000-0000-000000000000}"/>
          </ac:spMkLst>
        </pc:spChg>
        <pc:picChg chg="del">
          <ac:chgData name="Michal Halaška" userId="cb557ec6-e0e1-4a0a-936e-46d8b3c92521" providerId="ADAL" clId="{C8A7F2F8-684D-4823-8D5E-7B7DA8355D87}" dt="2024-03-03T19:01:50.740" v="1309" actId="478"/>
          <ac:picMkLst>
            <pc:docMk/>
            <pc:sldMk cId="763595130" sldId="281"/>
            <ac:picMk id="3074" creationId="{00000000-0000-0000-0000-000000000000}"/>
          </ac:picMkLst>
        </pc:picChg>
        <pc:picChg chg="del">
          <ac:chgData name="Michal Halaška" userId="cb557ec6-e0e1-4a0a-936e-46d8b3c92521" providerId="ADAL" clId="{C8A7F2F8-684D-4823-8D5E-7B7DA8355D87}" dt="2024-03-03T19:01:52.470" v="1310" actId="478"/>
          <ac:picMkLst>
            <pc:docMk/>
            <pc:sldMk cId="763595130" sldId="281"/>
            <ac:picMk id="3076" creationId="{00000000-0000-0000-0000-000000000000}"/>
          </ac:picMkLst>
        </pc:picChg>
      </pc:sldChg>
      <pc:sldChg chg="addSp delSp modSp mod">
        <pc:chgData name="Michal Halaška" userId="cb557ec6-e0e1-4a0a-936e-46d8b3c92521" providerId="ADAL" clId="{C8A7F2F8-684D-4823-8D5E-7B7DA8355D87}" dt="2024-03-03T20:55:50.623" v="2631" actId="20577"/>
        <pc:sldMkLst>
          <pc:docMk/>
          <pc:sldMk cId="3355701365" sldId="282"/>
        </pc:sldMkLst>
        <pc:spChg chg="add mod">
          <ac:chgData name="Michal Halaška" userId="cb557ec6-e0e1-4a0a-936e-46d8b3c92521" providerId="ADAL" clId="{C8A7F2F8-684D-4823-8D5E-7B7DA8355D87}" dt="2024-03-03T20:52:56.816" v="2607" actId="14100"/>
          <ac:spMkLst>
            <pc:docMk/>
            <pc:sldMk cId="3355701365" sldId="282"/>
            <ac:spMk id="2" creationId="{490FE3B0-8376-AC5E-56E7-0BEBCABC8CFF}"/>
          </ac:spMkLst>
        </pc:spChg>
        <pc:spChg chg="add del">
          <ac:chgData name="Michal Halaška" userId="cb557ec6-e0e1-4a0a-936e-46d8b3c92521" providerId="ADAL" clId="{C8A7F2F8-684D-4823-8D5E-7B7DA8355D87}" dt="2024-03-03T20:53:28.578" v="2610" actId="478"/>
          <ac:spMkLst>
            <pc:docMk/>
            <pc:sldMk cId="3355701365" sldId="282"/>
            <ac:spMk id="3" creationId="{28E7BF20-29F7-B103-26B0-ED019ED69DB4}"/>
          </ac:spMkLst>
        </pc:spChg>
        <pc:spChg chg="add del mod">
          <ac:chgData name="Michal Halaška" userId="cb557ec6-e0e1-4a0a-936e-46d8b3c92521" providerId="ADAL" clId="{C8A7F2F8-684D-4823-8D5E-7B7DA8355D87}" dt="2024-03-03T20:53:28.578" v="2610" actId="478"/>
          <ac:spMkLst>
            <pc:docMk/>
            <pc:sldMk cId="3355701365" sldId="282"/>
            <ac:spMk id="5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20:55:50.623" v="2631" actId="20577"/>
          <ac:spMkLst>
            <pc:docMk/>
            <pc:sldMk cId="3355701365" sldId="282"/>
            <ac:spMk id="6" creationId="{00000000-0000-0000-0000-000000000000}"/>
          </ac:spMkLst>
        </pc:spChg>
        <pc:picChg chg="add mod">
          <ac:chgData name="Michal Halaška" userId="cb557ec6-e0e1-4a0a-936e-46d8b3c92521" providerId="ADAL" clId="{C8A7F2F8-684D-4823-8D5E-7B7DA8355D87}" dt="2024-03-03T20:53:55.800" v="2614" actId="1076"/>
          <ac:picMkLst>
            <pc:docMk/>
            <pc:sldMk cId="3355701365" sldId="282"/>
            <ac:picMk id="7" creationId="{505BCF19-AF9E-84B6-AD75-9578374D6E1E}"/>
          </ac:picMkLst>
        </pc:picChg>
        <pc:picChg chg="del">
          <ac:chgData name="Michal Halaška" userId="cb557ec6-e0e1-4a0a-936e-46d8b3c92521" providerId="ADAL" clId="{C8A7F2F8-684D-4823-8D5E-7B7DA8355D87}" dt="2024-03-03T20:45:37.616" v="2214" actId="478"/>
          <ac:picMkLst>
            <pc:docMk/>
            <pc:sldMk cId="3355701365" sldId="282"/>
            <ac:picMk id="1026" creationId="{00000000-0000-0000-0000-000000000000}"/>
          </ac:picMkLst>
        </pc:picChg>
      </pc:sldChg>
      <pc:sldChg chg="del">
        <pc:chgData name="Michal Halaška" userId="cb557ec6-e0e1-4a0a-936e-46d8b3c92521" providerId="ADAL" clId="{C8A7F2F8-684D-4823-8D5E-7B7DA8355D87}" dt="2024-03-03T21:00:54.534" v="2760" actId="2696"/>
        <pc:sldMkLst>
          <pc:docMk/>
          <pc:sldMk cId="1170218560" sldId="283"/>
        </pc:sldMkLst>
      </pc:sldChg>
      <pc:sldChg chg="delSp modSp mod">
        <pc:chgData name="Michal Halaška" userId="cb557ec6-e0e1-4a0a-936e-46d8b3c92521" providerId="ADAL" clId="{C8A7F2F8-684D-4823-8D5E-7B7DA8355D87}" dt="2024-03-03T21:06:52.951" v="2882" actId="20577"/>
        <pc:sldMkLst>
          <pc:docMk/>
          <pc:sldMk cId="4178310230" sldId="284"/>
        </pc:sldMkLst>
        <pc:spChg chg="mod">
          <ac:chgData name="Michal Halaška" userId="cb557ec6-e0e1-4a0a-936e-46d8b3c92521" providerId="ADAL" clId="{C8A7F2F8-684D-4823-8D5E-7B7DA8355D87}" dt="2024-03-03T21:06:52.951" v="2882" actId="20577"/>
          <ac:spMkLst>
            <pc:docMk/>
            <pc:sldMk cId="4178310230" sldId="284"/>
            <ac:spMk id="5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21:02:37.933" v="2796" actId="20577"/>
          <ac:spMkLst>
            <pc:docMk/>
            <pc:sldMk cId="4178310230" sldId="284"/>
            <ac:spMk id="6" creationId="{00000000-0000-0000-0000-000000000000}"/>
          </ac:spMkLst>
        </pc:spChg>
        <pc:picChg chg="del">
          <ac:chgData name="Michal Halaška" userId="cb557ec6-e0e1-4a0a-936e-46d8b3c92521" providerId="ADAL" clId="{C8A7F2F8-684D-4823-8D5E-7B7DA8355D87}" dt="2024-03-03T21:01:09.361" v="2773" actId="478"/>
          <ac:picMkLst>
            <pc:docMk/>
            <pc:sldMk cId="4178310230" sldId="284"/>
            <ac:picMk id="2" creationId="{00000000-0000-0000-0000-000000000000}"/>
          </ac:picMkLst>
        </pc:picChg>
      </pc:sldChg>
      <pc:sldChg chg="modSp mod">
        <pc:chgData name="Michal Halaška" userId="cb557ec6-e0e1-4a0a-936e-46d8b3c92521" providerId="ADAL" clId="{C8A7F2F8-684D-4823-8D5E-7B7DA8355D87}" dt="2024-03-03T21:55:52.411" v="2892" actId="20577"/>
        <pc:sldMkLst>
          <pc:docMk/>
          <pc:sldMk cId="844167657" sldId="285"/>
        </pc:sldMkLst>
        <pc:spChg chg="mod">
          <ac:chgData name="Michal Halaška" userId="cb557ec6-e0e1-4a0a-936e-46d8b3c92521" providerId="ADAL" clId="{C8A7F2F8-684D-4823-8D5E-7B7DA8355D87}" dt="2024-03-03T21:55:52.411" v="2892" actId="20577"/>
          <ac:spMkLst>
            <pc:docMk/>
            <pc:sldMk cId="844167657" sldId="285"/>
            <ac:spMk id="5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21:05:45.358" v="2841" actId="20577"/>
          <ac:spMkLst>
            <pc:docMk/>
            <pc:sldMk cId="844167657" sldId="285"/>
            <ac:spMk id="6" creationId="{00000000-0000-0000-0000-000000000000}"/>
          </ac:spMkLst>
        </pc:spChg>
      </pc:sldChg>
      <pc:sldChg chg="modSp mod">
        <pc:chgData name="Michal Halaška" userId="cb557ec6-e0e1-4a0a-936e-46d8b3c92521" providerId="ADAL" clId="{C8A7F2F8-684D-4823-8D5E-7B7DA8355D87}" dt="2024-03-03T21:57:52.106" v="2953" actId="403"/>
        <pc:sldMkLst>
          <pc:docMk/>
          <pc:sldMk cId="1063610738" sldId="286"/>
        </pc:sldMkLst>
        <pc:spChg chg="mod">
          <ac:chgData name="Michal Halaška" userId="cb557ec6-e0e1-4a0a-936e-46d8b3c92521" providerId="ADAL" clId="{C8A7F2F8-684D-4823-8D5E-7B7DA8355D87}" dt="2024-03-03T21:57:52.106" v="2953" actId="403"/>
          <ac:spMkLst>
            <pc:docMk/>
            <pc:sldMk cId="1063610738" sldId="286"/>
            <ac:spMk id="5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21:56:08.845" v="2911" actId="20577"/>
          <ac:spMkLst>
            <pc:docMk/>
            <pc:sldMk cId="1063610738" sldId="286"/>
            <ac:spMk id="6" creationId="{00000000-0000-0000-0000-000000000000}"/>
          </ac:spMkLst>
        </pc:spChg>
      </pc:sldChg>
      <pc:sldChg chg="modSp mod ord">
        <pc:chgData name="Michal Halaška" userId="cb557ec6-e0e1-4a0a-936e-46d8b3c92521" providerId="ADAL" clId="{C8A7F2F8-684D-4823-8D5E-7B7DA8355D87}" dt="2024-03-03T18:18:03.347" v="440" actId="404"/>
        <pc:sldMkLst>
          <pc:docMk/>
          <pc:sldMk cId="3831028021" sldId="287"/>
        </pc:sldMkLst>
        <pc:spChg chg="mod">
          <ac:chgData name="Michal Halaška" userId="cb557ec6-e0e1-4a0a-936e-46d8b3c92521" providerId="ADAL" clId="{C8A7F2F8-684D-4823-8D5E-7B7DA8355D87}" dt="2024-03-03T18:16:24.702" v="202" actId="20577"/>
          <ac:spMkLst>
            <pc:docMk/>
            <pc:sldMk cId="3831028021" sldId="287"/>
            <ac:spMk id="4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18:18:03.347" v="440" actId="404"/>
          <ac:spMkLst>
            <pc:docMk/>
            <pc:sldMk cId="3831028021" sldId="287"/>
            <ac:spMk id="5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18:16:16.505" v="183" actId="20577"/>
          <ac:spMkLst>
            <pc:docMk/>
            <pc:sldMk cId="3831028021" sldId="287"/>
            <ac:spMk id="6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18:17:57.264" v="439" actId="403"/>
          <ac:spMkLst>
            <pc:docMk/>
            <pc:sldMk cId="3831028021" sldId="287"/>
            <ac:spMk id="10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18:16:29.657" v="217" actId="20577"/>
          <ac:spMkLst>
            <pc:docMk/>
            <pc:sldMk cId="3831028021" sldId="287"/>
            <ac:spMk id="13" creationId="{00000000-0000-0000-0000-000000000000}"/>
          </ac:spMkLst>
        </pc:spChg>
      </pc:sldChg>
      <pc:sldChg chg="addSp delSp modSp mod">
        <pc:chgData name="Michal Halaška" userId="cb557ec6-e0e1-4a0a-936e-46d8b3c92521" providerId="ADAL" clId="{C8A7F2F8-684D-4823-8D5E-7B7DA8355D87}" dt="2024-03-03T21:58:28.701" v="2980" actId="1076"/>
        <pc:sldMkLst>
          <pc:docMk/>
          <pc:sldMk cId="378158056" sldId="288"/>
        </pc:sldMkLst>
        <pc:spChg chg="del mod">
          <ac:chgData name="Michal Halaška" userId="cb557ec6-e0e1-4a0a-936e-46d8b3c92521" providerId="ADAL" clId="{C8A7F2F8-684D-4823-8D5E-7B7DA8355D87}" dt="2024-03-03T21:58:19.803" v="2977" actId="478"/>
          <ac:spMkLst>
            <pc:docMk/>
            <pc:sldMk cId="378158056" sldId="288"/>
            <ac:spMk id="5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21:58:11.012" v="2975" actId="20577"/>
          <ac:spMkLst>
            <pc:docMk/>
            <pc:sldMk cId="378158056" sldId="288"/>
            <ac:spMk id="6" creationId="{00000000-0000-0000-0000-000000000000}"/>
          </ac:spMkLst>
        </pc:spChg>
        <pc:picChg chg="add mod">
          <ac:chgData name="Michal Halaška" userId="cb557ec6-e0e1-4a0a-936e-46d8b3c92521" providerId="ADAL" clId="{C8A7F2F8-684D-4823-8D5E-7B7DA8355D87}" dt="2024-03-03T21:58:28.701" v="2980" actId="1076"/>
          <ac:picMkLst>
            <pc:docMk/>
            <pc:sldMk cId="378158056" sldId="288"/>
            <ac:picMk id="2" creationId="{3BDA5008-79CB-ECA0-F9E4-83FD1EEACA0E}"/>
          </ac:picMkLst>
        </pc:picChg>
      </pc:sldChg>
      <pc:sldChg chg="addSp delSp modSp mod">
        <pc:chgData name="Michal Halaška" userId="cb557ec6-e0e1-4a0a-936e-46d8b3c92521" providerId="ADAL" clId="{C8A7F2F8-684D-4823-8D5E-7B7DA8355D87}" dt="2024-03-03T22:02:38.323" v="3148" actId="1076"/>
        <pc:sldMkLst>
          <pc:docMk/>
          <pc:sldMk cId="145056040" sldId="289"/>
        </pc:sldMkLst>
        <pc:spChg chg="add mod">
          <ac:chgData name="Michal Halaška" userId="cb557ec6-e0e1-4a0a-936e-46d8b3c92521" providerId="ADAL" clId="{C8A7F2F8-684D-4823-8D5E-7B7DA8355D87}" dt="2024-03-03T22:00:46.049" v="3144" actId="14100"/>
          <ac:spMkLst>
            <pc:docMk/>
            <pc:sldMk cId="145056040" sldId="289"/>
            <ac:spMk id="2" creationId="{15A22090-239E-EDCC-361A-679BF3274C97}"/>
          </ac:spMkLst>
        </pc:spChg>
        <pc:spChg chg="del mod">
          <ac:chgData name="Michal Halaška" userId="cb557ec6-e0e1-4a0a-936e-46d8b3c92521" providerId="ADAL" clId="{C8A7F2F8-684D-4823-8D5E-7B7DA8355D87}" dt="2024-03-03T21:59:30.808" v="3012" actId="478"/>
          <ac:spMkLst>
            <pc:docMk/>
            <pc:sldMk cId="145056040" sldId="289"/>
            <ac:spMk id="5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21:59:00.557" v="3008" actId="20577"/>
          <ac:spMkLst>
            <pc:docMk/>
            <pc:sldMk cId="145056040" sldId="289"/>
            <ac:spMk id="6" creationId="{00000000-0000-0000-0000-000000000000}"/>
          </ac:spMkLst>
        </pc:spChg>
        <pc:picChg chg="add mod">
          <ac:chgData name="Michal Halaška" userId="cb557ec6-e0e1-4a0a-936e-46d8b3c92521" providerId="ADAL" clId="{C8A7F2F8-684D-4823-8D5E-7B7DA8355D87}" dt="2024-03-03T22:02:38.323" v="3148" actId="1076"/>
          <ac:picMkLst>
            <pc:docMk/>
            <pc:sldMk cId="145056040" sldId="289"/>
            <ac:picMk id="4" creationId="{0E26076C-EB14-88DC-816F-51DC258A7529}"/>
          </ac:picMkLst>
        </pc:picChg>
      </pc:sldChg>
      <pc:sldChg chg="modSp mod modNotesTx">
        <pc:chgData name="Michal Halaška" userId="cb557ec6-e0e1-4a0a-936e-46d8b3c92521" providerId="ADAL" clId="{C8A7F2F8-684D-4823-8D5E-7B7DA8355D87}" dt="2024-03-03T22:10:48.380" v="4115"/>
        <pc:sldMkLst>
          <pc:docMk/>
          <pc:sldMk cId="3736490071" sldId="290"/>
        </pc:sldMkLst>
        <pc:spChg chg="mod">
          <ac:chgData name="Michal Halaška" userId="cb557ec6-e0e1-4a0a-936e-46d8b3c92521" providerId="ADAL" clId="{C8A7F2F8-684D-4823-8D5E-7B7DA8355D87}" dt="2024-03-03T22:05:59.393" v="3609" actId="403"/>
          <ac:spMkLst>
            <pc:docMk/>
            <pc:sldMk cId="3736490071" sldId="290"/>
            <ac:spMk id="5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22:03:32.198" v="3199" actId="20577"/>
          <ac:spMkLst>
            <pc:docMk/>
            <pc:sldMk cId="3736490071" sldId="290"/>
            <ac:spMk id="6" creationId="{00000000-0000-0000-0000-000000000000}"/>
          </ac:spMkLst>
        </pc:spChg>
      </pc:sldChg>
      <pc:sldChg chg="modSp add mod">
        <pc:chgData name="Michal Halaška" userId="cb557ec6-e0e1-4a0a-936e-46d8b3c92521" providerId="ADAL" clId="{C8A7F2F8-684D-4823-8D5E-7B7DA8355D87}" dt="2024-03-03T20:44:58.717" v="2209" actId="20577"/>
        <pc:sldMkLst>
          <pc:docMk/>
          <pc:sldMk cId="1110746372" sldId="294"/>
        </pc:sldMkLst>
        <pc:spChg chg="mod">
          <ac:chgData name="Michal Halaška" userId="cb557ec6-e0e1-4a0a-936e-46d8b3c92521" providerId="ADAL" clId="{C8A7F2F8-684D-4823-8D5E-7B7DA8355D87}" dt="2024-03-03T20:44:58.717" v="2209" actId="20577"/>
          <ac:spMkLst>
            <pc:docMk/>
            <pc:sldMk cId="1110746372" sldId="294"/>
            <ac:spMk id="5" creationId="{B24B04FC-600C-976D-5AEA-28C0C4D9F598}"/>
          </ac:spMkLst>
        </pc:spChg>
        <pc:spChg chg="mod">
          <ac:chgData name="Michal Halaška" userId="cb557ec6-e0e1-4a0a-936e-46d8b3c92521" providerId="ADAL" clId="{C8A7F2F8-684D-4823-8D5E-7B7DA8355D87}" dt="2024-03-03T19:06:28.761" v="1733" actId="20577"/>
          <ac:spMkLst>
            <pc:docMk/>
            <pc:sldMk cId="1110746372" sldId="294"/>
            <ac:spMk id="6" creationId="{BCBE594C-97DE-F378-1367-F5C212766236}"/>
          </ac:spMkLst>
        </pc:spChg>
      </pc:sldChg>
      <pc:sldChg chg="addSp delSp modSp add mod">
        <pc:chgData name="Michal Halaška" userId="cb557ec6-e0e1-4a0a-936e-46d8b3c92521" providerId="ADAL" clId="{C8A7F2F8-684D-4823-8D5E-7B7DA8355D87}" dt="2024-03-03T20:59:30.832" v="2759" actId="14100"/>
        <pc:sldMkLst>
          <pc:docMk/>
          <pc:sldMk cId="2300547100" sldId="295"/>
        </pc:sldMkLst>
        <pc:spChg chg="mod">
          <ac:chgData name="Michal Halaška" userId="cb557ec6-e0e1-4a0a-936e-46d8b3c92521" providerId="ADAL" clId="{C8A7F2F8-684D-4823-8D5E-7B7DA8355D87}" dt="2024-03-03T20:55:22.627" v="2629" actId="20577"/>
          <ac:spMkLst>
            <pc:docMk/>
            <pc:sldMk cId="2300547100" sldId="295"/>
            <ac:spMk id="5" creationId="{30422DF1-1402-849B-EDAE-678D0F7B4CBD}"/>
          </ac:spMkLst>
        </pc:spChg>
        <pc:spChg chg="mod">
          <ac:chgData name="Michal Halaška" userId="cb557ec6-e0e1-4a0a-936e-46d8b3c92521" providerId="ADAL" clId="{C8A7F2F8-684D-4823-8D5E-7B7DA8355D87}" dt="2024-03-03T20:55:54.439" v="2634" actId="20577"/>
          <ac:spMkLst>
            <pc:docMk/>
            <pc:sldMk cId="2300547100" sldId="295"/>
            <ac:spMk id="6" creationId="{7370AADE-3C7B-4C47-BD00-F50CC1E2CCFF}"/>
          </ac:spMkLst>
        </pc:spChg>
        <pc:picChg chg="add mod">
          <ac:chgData name="Michal Halaška" userId="cb557ec6-e0e1-4a0a-936e-46d8b3c92521" providerId="ADAL" clId="{C8A7F2F8-684D-4823-8D5E-7B7DA8355D87}" dt="2024-03-03T20:59:30.832" v="2759" actId="14100"/>
          <ac:picMkLst>
            <pc:docMk/>
            <pc:sldMk cId="2300547100" sldId="295"/>
            <ac:picMk id="3" creationId="{33EDE13F-2437-46F3-E1BD-76F9FC55576B}"/>
          </ac:picMkLst>
        </pc:picChg>
        <pc:picChg chg="del">
          <ac:chgData name="Michal Halaška" userId="cb557ec6-e0e1-4a0a-936e-46d8b3c92521" providerId="ADAL" clId="{C8A7F2F8-684D-4823-8D5E-7B7DA8355D87}" dt="2024-03-03T20:58:57.264" v="2756" actId="478"/>
          <ac:picMkLst>
            <pc:docMk/>
            <pc:sldMk cId="2300547100" sldId="295"/>
            <ac:picMk id="7" creationId="{A37C1C5C-B495-F2C5-063D-9F8CFDE25EAC}"/>
          </ac:picMkLst>
        </pc:picChg>
      </pc:sldChg>
      <pc:sldChg chg="modSp add mod">
        <pc:chgData name="Michal Halaška" userId="cb557ec6-e0e1-4a0a-936e-46d8b3c92521" providerId="ADAL" clId="{C8A7F2F8-684D-4823-8D5E-7B7DA8355D87}" dt="2024-03-03T21:04:06.146" v="2811" actId="20577"/>
        <pc:sldMkLst>
          <pc:docMk/>
          <pc:sldMk cId="1881163190" sldId="296"/>
        </pc:sldMkLst>
        <pc:spChg chg="mod">
          <ac:chgData name="Michal Halaška" userId="cb557ec6-e0e1-4a0a-936e-46d8b3c92521" providerId="ADAL" clId="{C8A7F2F8-684D-4823-8D5E-7B7DA8355D87}" dt="2024-03-03T21:04:06.146" v="2811" actId="20577"/>
          <ac:spMkLst>
            <pc:docMk/>
            <pc:sldMk cId="1881163190" sldId="296"/>
            <ac:spMk id="5" creationId="{C77DED91-7A8F-8A2C-CE91-056D4BC3BA03}"/>
          </ac:spMkLst>
        </pc:spChg>
        <pc:spChg chg="mod">
          <ac:chgData name="Michal Halaška" userId="cb557ec6-e0e1-4a0a-936e-46d8b3c92521" providerId="ADAL" clId="{C8A7F2F8-684D-4823-8D5E-7B7DA8355D87}" dt="2024-03-03T21:02:42.243" v="2799" actId="20577"/>
          <ac:spMkLst>
            <pc:docMk/>
            <pc:sldMk cId="1881163190" sldId="296"/>
            <ac:spMk id="6" creationId="{C5093BAC-D357-456B-6E4E-3BBE77F80C76}"/>
          </ac:spMkLst>
        </pc:spChg>
      </pc:sldChg>
      <pc:sldChg chg="modSp add mod modNotesTx">
        <pc:chgData name="Michal Halaška" userId="cb557ec6-e0e1-4a0a-936e-46d8b3c92521" providerId="ADAL" clId="{C8A7F2F8-684D-4823-8D5E-7B7DA8355D87}" dt="2024-03-03T22:10:57.491" v="4116"/>
        <pc:sldMkLst>
          <pc:docMk/>
          <pc:sldMk cId="119453854" sldId="297"/>
        </pc:sldMkLst>
        <pc:spChg chg="mod">
          <ac:chgData name="Michal Halaška" userId="cb557ec6-e0e1-4a0a-936e-46d8b3c92521" providerId="ADAL" clId="{C8A7F2F8-684D-4823-8D5E-7B7DA8355D87}" dt="2024-03-03T22:08:56.759" v="4114" actId="20577"/>
          <ac:spMkLst>
            <pc:docMk/>
            <pc:sldMk cId="119453854" sldId="297"/>
            <ac:spMk id="5" creationId="{C889A06D-3CB8-B4AD-BAFB-890DD696C05F}"/>
          </ac:spMkLst>
        </pc:spChg>
        <pc:spChg chg="mod">
          <ac:chgData name="Michal Halaška" userId="cb557ec6-e0e1-4a0a-936e-46d8b3c92521" providerId="ADAL" clId="{C8A7F2F8-684D-4823-8D5E-7B7DA8355D87}" dt="2024-03-03T22:03:28.413" v="3197" actId="20577"/>
          <ac:spMkLst>
            <pc:docMk/>
            <pc:sldMk cId="119453854" sldId="297"/>
            <ac:spMk id="6" creationId="{ED741D70-7EFE-9A6E-9A08-2A010DD95E13}"/>
          </ac:spMkLst>
        </pc:spChg>
      </pc:sldChg>
    </pc:docChg>
  </pc:docChgLst>
  <pc:docChgLst>
    <pc:chgData name="Michal Halaška" userId="cb557ec6-e0e1-4a0a-936e-46d8b3c92521" providerId="ADAL" clId="{D7D5F5AD-F520-481D-B285-0CBB30241856}"/>
    <pc:docChg chg="undo custSel addSld delSld modSld sldOrd">
      <pc:chgData name="Michal Halaška" userId="cb557ec6-e0e1-4a0a-936e-46d8b3c92521" providerId="ADAL" clId="{D7D5F5AD-F520-481D-B285-0CBB30241856}" dt="2024-03-05T12:46:55.425" v="1955" actId="20577"/>
      <pc:docMkLst>
        <pc:docMk/>
      </pc:docMkLst>
      <pc:sldChg chg="modSp mod">
        <pc:chgData name="Michal Halaška" userId="cb557ec6-e0e1-4a0a-936e-46d8b3c92521" providerId="ADAL" clId="{D7D5F5AD-F520-481D-B285-0CBB30241856}" dt="2024-03-04T16:34:21.211" v="1687"/>
        <pc:sldMkLst>
          <pc:docMk/>
          <pc:sldMk cId="4053345215" sldId="263"/>
        </pc:sldMkLst>
        <pc:spChg chg="mod">
          <ac:chgData name="Michal Halaška" userId="cb557ec6-e0e1-4a0a-936e-46d8b3c92521" providerId="ADAL" clId="{D7D5F5AD-F520-481D-B285-0CBB30241856}" dt="2024-03-04T16:34:21.211" v="1687"/>
          <ac:spMkLst>
            <pc:docMk/>
            <pc:sldMk cId="4053345215" sldId="263"/>
            <ac:spMk id="3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5T09:22:55.173" v="1807" actId="20577"/>
        <pc:sldMkLst>
          <pc:docMk/>
          <pc:sldMk cId="3469144025" sldId="277"/>
        </pc:sldMkLst>
        <pc:spChg chg="mod">
          <ac:chgData name="Michal Halaška" userId="cb557ec6-e0e1-4a0a-936e-46d8b3c92521" providerId="ADAL" clId="{D7D5F5AD-F520-481D-B285-0CBB30241856}" dt="2024-03-05T09:22:55.173" v="1807" actId="20577"/>
          <ac:spMkLst>
            <pc:docMk/>
            <pc:sldMk cId="3469144025" sldId="277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4T16:32:48.848" v="1658"/>
          <ac:spMkLst>
            <pc:docMk/>
            <pc:sldMk cId="3469144025" sldId="277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5T09:22:59.473" v="1809" actId="20577"/>
        <pc:sldMkLst>
          <pc:docMk/>
          <pc:sldMk cId="1721649088" sldId="280"/>
        </pc:sldMkLst>
        <pc:spChg chg="mod">
          <ac:chgData name="Michal Halaška" userId="cb557ec6-e0e1-4a0a-936e-46d8b3c92521" providerId="ADAL" clId="{D7D5F5AD-F520-481D-B285-0CBB30241856}" dt="2024-03-05T09:22:59.473" v="1809" actId="20577"/>
          <ac:spMkLst>
            <pc:docMk/>
            <pc:sldMk cId="1721649088" sldId="280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4T16:32:52.242" v="1659"/>
          <ac:spMkLst>
            <pc:docMk/>
            <pc:sldMk cId="1721649088" sldId="280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5T09:23:10.379" v="1813" actId="20577"/>
        <pc:sldMkLst>
          <pc:docMk/>
          <pc:sldMk cId="763595130" sldId="281"/>
        </pc:sldMkLst>
        <pc:spChg chg="mod">
          <ac:chgData name="Michal Halaška" userId="cb557ec6-e0e1-4a0a-936e-46d8b3c92521" providerId="ADAL" clId="{D7D5F5AD-F520-481D-B285-0CBB30241856}" dt="2024-03-05T09:23:10.379" v="1813" actId="20577"/>
          <ac:spMkLst>
            <pc:docMk/>
            <pc:sldMk cId="763595130" sldId="281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4T16:32:59.813" v="1661"/>
          <ac:spMkLst>
            <pc:docMk/>
            <pc:sldMk cId="763595130" sldId="281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5T09:23:38.348" v="1815" actId="20577"/>
        <pc:sldMkLst>
          <pc:docMk/>
          <pc:sldMk cId="3355701365" sldId="282"/>
        </pc:sldMkLst>
        <pc:spChg chg="mod">
          <ac:chgData name="Michal Halaška" userId="cb557ec6-e0e1-4a0a-936e-46d8b3c92521" providerId="ADAL" clId="{D7D5F5AD-F520-481D-B285-0CBB30241856}" dt="2024-03-05T09:23:38.348" v="1815" actId="20577"/>
          <ac:spMkLst>
            <pc:docMk/>
            <pc:sldMk cId="3355701365" sldId="282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4T16:33:02.702" v="1662"/>
          <ac:spMkLst>
            <pc:docMk/>
            <pc:sldMk cId="3355701365" sldId="282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5T09:24:05.539" v="1819" actId="20577"/>
        <pc:sldMkLst>
          <pc:docMk/>
          <pc:sldMk cId="4178310230" sldId="284"/>
        </pc:sldMkLst>
        <pc:spChg chg="mod">
          <ac:chgData name="Michal Halaška" userId="cb557ec6-e0e1-4a0a-936e-46d8b3c92521" providerId="ADAL" clId="{D7D5F5AD-F520-481D-B285-0CBB30241856}" dt="2024-03-05T09:24:05.539" v="1819" actId="20577"/>
          <ac:spMkLst>
            <pc:docMk/>
            <pc:sldMk cId="4178310230" sldId="284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4T16:33:08.870" v="1664"/>
          <ac:spMkLst>
            <pc:docMk/>
            <pc:sldMk cId="4178310230" sldId="284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5T09:32:51.333" v="1823" actId="20577"/>
        <pc:sldMkLst>
          <pc:docMk/>
          <pc:sldMk cId="844167657" sldId="285"/>
        </pc:sldMkLst>
        <pc:spChg chg="mod">
          <ac:chgData name="Michal Halaška" userId="cb557ec6-e0e1-4a0a-936e-46d8b3c92521" providerId="ADAL" clId="{D7D5F5AD-F520-481D-B285-0CBB30241856}" dt="2024-03-05T09:32:51.333" v="1823" actId="20577"/>
          <ac:spMkLst>
            <pc:docMk/>
            <pc:sldMk cId="844167657" sldId="285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4T16:33:14.567" v="1666"/>
          <ac:spMkLst>
            <pc:docMk/>
            <pc:sldMk cId="844167657" sldId="285"/>
            <ac:spMk id="10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5T09:32:55.941" v="1825" actId="20577"/>
        <pc:sldMkLst>
          <pc:docMk/>
          <pc:sldMk cId="1063610738" sldId="286"/>
        </pc:sldMkLst>
        <pc:spChg chg="mod">
          <ac:chgData name="Michal Halaška" userId="cb557ec6-e0e1-4a0a-936e-46d8b3c92521" providerId="ADAL" clId="{D7D5F5AD-F520-481D-B285-0CBB30241856}" dt="2024-03-05T09:32:55.941" v="1825" actId="20577"/>
          <ac:spMkLst>
            <pc:docMk/>
            <pc:sldMk cId="1063610738" sldId="286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4T16:33:19.305" v="1667"/>
          <ac:spMkLst>
            <pc:docMk/>
            <pc:sldMk cId="1063610738" sldId="286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5T09:22:50.751" v="1805" actId="20577"/>
        <pc:sldMkLst>
          <pc:docMk/>
          <pc:sldMk cId="3831028021" sldId="287"/>
        </pc:sldMkLst>
        <pc:spChg chg="mod">
          <ac:chgData name="Michal Halaška" userId="cb557ec6-e0e1-4a0a-936e-46d8b3c92521" providerId="ADAL" clId="{D7D5F5AD-F520-481D-B285-0CBB30241856}" dt="2024-03-05T09:22:50.751" v="1805" actId="20577"/>
          <ac:spMkLst>
            <pc:docMk/>
            <pc:sldMk cId="3831028021" sldId="287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4T16:32:43.624" v="1657" actId="20577"/>
          <ac:spMkLst>
            <pc:docMk/>
            <pc:sldMk cId="3831028021" sldId="287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5T09:33:02.238" v="1827" actId="20577"/>
        <pc:sldMkLst>
          <pc:docMk/>
          <pc:sldMk cId="378158056" sldId="288"/>
        </pc:sldMkLst>
        <pc:spChg chg="mod">
          <ac:chgData name="Michal Halaška" userId="cb557ec6-e0e1-4a0a-936e-46d8b3c92521" providerId="ADAL" clId="{D7D5F5AD-F520-481D-B285-0CBB30241856}" dt="2024-03-05T09:33:02.238" v="1827" actId="20577"/>
          <ac:spMkLst>
            <pc:docMk/>
            <pc:sldMk cId="378158056" sldId="288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4T16:33:22.317" v="1668"/>
          <ac:spMkLst>
            <pc:docMk/>
            <pc:sldMk cId="378158056" sldId="288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5T09:33:06.441" v="1829" actId="20577"/>
        <pc:sldMkLst>
          <pc:docMk/>
          <pc:sldMk cId="145056040" sldId="289"/>
        </pc:sldMkLst>
        <pc:spChg chg="mod">
          <ac:chgData name="Michal Halaška" userId="cb557ec6-e0e1-4a0a-936e-46d8b3c92521" providerId="ADAL" clId="{D7D5F5AD-F520-481D-B285-0CBB30241856}" dt="2024-03-05T09:33:06.441" v="1829" actId="20577"/>
          <ac:spMkLst>
            <pc:docMk/>
            <pc:sldMk cId="145056040" sldId="289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4T16:33:25.533" v="1669"/>
          <ac:spMkLst>
            <pc:docMk/>
            <pc:sldMk cId="145056040" sldId="289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5T09:33:10.770" v="1831" actId="20577"/>
        <pc:sldMkLst>
          <pc:docMk/>
          <pc:sldMk cId="3736490071" sldId="290"/>
        </pc:sldMkLst>
        <pc:spChg chg="mod">
          <ac:chgData name="Michal Halaška" userId="cb557ec6-e0e1-4a0a-936e-46d8b3c92521" providerId="ADAL" clId="{D7D5F5AD-F520-481D-B285-0CBB30241856}" dt="2024-03-05T09:33:10.770" v="1831" actId="20577"/>
          <ac:spMkLst>
            <pc:docMk/>
            <pc:sldMk cId="3736490071" sldId="290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4T16:33:28.443" v="1670"/>
          <ac:spMkLst>
            <pc:docMk/>
            <pc:sldMk cId="3736490071" sldId="290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5T09:33:50.895" v="1835" actId="20577"/>
        <pc:sldMkLst>
          <pc:docMk/>
          <pc:sldMk cId="952029353" sldId="291"/>
        </pc:sldMkLst>
        <pc:spChg chg="mod">
          <ac:chgData name="Michal Halaška" userId="cb557ec6-e0e1-4a0a-936e-46d8b3c92521" providerId="ADAL" clId="{D7D5F5AD-F520-481D-B285-0CBB30241856}" dt="2024-03-04T09:13:57.886" v="241" actId="20577"/>
          <ac:spMkLst>
            <pc:docMk/>
            <pc:sldMk cId="952029353" sldId="291"/>
            <ac:spMk id="5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4T08:56:27.538" v="25" actId="20577"/>
          <ac:spMkLst>
            <pc:docMk/>
            <pc:sldMk cId="952029353" sldId="291"/>
            <ac:spMk id="6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5T09:33:50.895" v="1835" actId="20577"/>
          <ac:spMkLst>
            <pc:docMk/>
            <pc:sldMk cId="952029353" sldId="291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4T16:33:34.506" v="1672"/>
          <ac:spMkLst>
            <pc:docMk/>
            <pc:sldMk cId="952029353" sldId="291"/>
            <ac:spMk id="9" creationId="{00000000-0000-0000-0000-000000000000}"/>
          </ac:spMkLst>
        </pc:spChg>
      </pc:sldChg>
      <pc:sldChg chg="delSp modSp del mod">
        <pc:chgData name="Michal Halaška" userId="cb557ec6-e0e1-4a0a-936e-46d8b3c92521" providerId="ADAL" clId="{D7D5F5AD-F520-481D-B285-0CBB30241856}" dt="2024-03-04T09:14:50.028" v="245" actId="2696"/>
        <pc:sldMkLst>
          <pc:docMk/>
          <pc:sldMk cId="3578038660" sldId="292"/>
        </pc:sldMkLst>
        <pc:spChg chg="mod">
          <ac:chgData name="Michal Halaška" userId="cb557ec6-e0e1-4a0a-936e-46d8b3c92521" providerId="ADAL" clId="{D7D5F5AD-F520-481D-B285-0CBB30241856}" dt="2024-03-04T09:14:43.996" v="244" actId="20577"/>
          <ac:spMkLst>
            <pc:docMk/>
            <pc:sldMk cId="3578038660" sldId="292"/>
            <ac:spMk id="5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4T09:09:02.077" v="208" actId="20577"/>
          <ac:spMkLst>
            <pc:docMk/>
            <pc:sldMk cId="3578038660" sldId="292"/>
            <ac:spMk id="6" creationId="{00000000-0000-0000-0000-000000000000}"/>
          </ac:spMkLst>
        </pc:spChg>
        <pc:picChg chg="del">
          <ac:chgData name="Michal Halaška" userId="cb557ec6-e0e1-4a0a-936e-46d8b3c92521" providerId="ADAL" clId="{D7D5F5AD-F520-481D-B285-0CBB30241856}" dt="2024-03-04T09:08:41.438" v="168" actId="478"/>
          <ac:picMkLst>
            <pc:docMk/>
            <pc:sldMk cId="3578038660" sldId="292"/>
            <ac:picMk id="7" creationId="{00000000-0000-0000-0000-000000000000}"/>
          </ac:picMkLst>
        </pc:picChg>
      </pc:sldChg>
      <pc:sldChg chg="modSp mod modNotesTx">
        <pc:chgData name="Michal Halaška" userId="cb557ec6-e0e1-4a0a-936e-46d8b3c92521" providerId="ADAL" clId="{D7D5F5AD-F520-481D-B285-0CBB30241856}" dt="2024-03-05T09:39:09.473" v="1839" actId="20577"/>
        <pc:sldMkLst>
          <pc:docMk/>
          <pc:sldMk cId="869693429" sldId="293"/>
        </pc:sldMkLst>
        <pc:spChg chg="mod">
          <ac:chgData name="Michal Halaška" userId="cb557ec6-e0e1-4a0a-936e-46d8b3c92521" providerId="ADAL" clId="{D7D5F5AD-F520-481D-B285-0CBB30241856}" dt="2024-03-04T09:16:17.047" v="484" actId="20577"/>
          <ac:spMkLst>
            <pc:docMk/>
            <pc:sldMk cId="869693429" sldId="293"/>
            <ac:spMk id="5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4T09:15:17.149" v="280" actId="20577"/>
          <ac:spMkLst>
            <pc:docMk/>
            <pc:sldMk cId="869693429" sldId="293"/>
            <ac:spMk id="6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5T09:39:09.473" v="1839" actId="20577"/>
          <ac:spMkLst>
            <pc:docMk/>
            <pc:sldMk cId="869693429" sldId="293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4T16:33:44.009" v="1675"/>
          <ac:spMkLst>
            <pc:docMk/>
            <pc:sldMk cId="869693429" sldId="293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5T09:23:05.110" v="1811" actId="20577"/>
        <pc:sldMkLst>
          <pc:docMk/>
          <pc:sldMk cId="1110746372" sldId="294"/>
        </pc:sldMkLst>
        <pc:spChg chg="mod">
          <ac:chgData name="Michal Halaška" userId="cb557ec6-e0e1-4a0a-936e-46d8b3c92521" providerId="ADAL" clId="{D7D5F5AD-F520-481D-B285-0CBB30241856}" dt="2024-03-05T09:23:05.110" v="1811" actId="20577"/>
          <ac:spMkLst>
            <pc:docMk/>
            <pc:sldMk cId="1110746372" sldId="294"/>
            <ac:spMk id="8" creationId="{8506AA9C-3220-D201-B547-AB8A7039A103}"/>
          </ac:spMkLst>
        </pc:spChg>
        <pc:spChg chg="mod">
          <ac:chgData name="Michal Halaška" userId="cb557ec6-e0e1-4a0a-936e-46d8b3c92521" providerId="ADAL" clId="{D7D5F5AD-F520-481D-B285-0CBB30241856}" dt="2024-03-04T16:32:55.926" v="1660"/>
          <ac:spMkLst>
            <pc:docMk/>
            <pc:sldMk cId="1110746372" sldId="294"/>
            <ac:spMk id="9" creationId="{5FAB6FB9-96CC-818D-4432-5121FA0082C6}"/>
          </ac:spMkLst>
        </pc:spChg>
      </pc:sldChg>
      <pc:sldChg chg="modSp mod">
        <pc:chgData name="Michal Halaška" userId="cb557ec6-e0e1-4a0a-936e-46d8b3c92521" providerId="ADAL" clId="{D7D5F5AD-F520-481D-B285-0CBB30241856}" dt="2024-03-05T09:23:42.379" v="1817" actId="20577"/>
        <pc:sldMkLst>
          <pc:docMk/>
          <pc:sldMk cId="2300547100" sldId="295"/>
        </pc:sldMkLst>
        <pc:spChg chg="mod">
          <ac:chgData name="Michal Halaška" userId="cb557ec6-e0e1-4a0a-936e-46d8b3c92521" providerId="ADAL" clId="{D7D5F5AD-F520-481D-B285-0CBB30241856}" dt="2024-03-05T09:23:42.379" v="1817" actId="20577"/>
          <ac:spMkLst>
            <pc:docMk/>
            <pc:sldMk cId="2300547100" sldId="295"/>
            <ac:spMk id="8" creationId="{0C469417-86A7-2FB6-1A0E-438614419D86}"/>
          </ac:spMkLst>
        </pc:spChg>
        <pc:spChg chg="mod">
          <ac:chgData name="Michal Halaška" userId="cb557ec6-e0e1-4a0a-936e-46d8b3c92521" providerId="ADAL" clId="{D7D5F5AD-F520-481D-B285-0CBB30241856}" dt="2024-03-04T16:33:05.668" v="1663"/>
          <ac:spMkLst>
            <pc:docMk/>
            <pc:sldMk cId="2300547100" sldId="295"/>
            <ac:spMk id="9" creationId="{AF667E3E-E260-50C8-93EB-3EC38809D6C5}"/>
          </ac:spMkLst>
        </pc:spChg>
      </pc:sldChg>
      <pc:sldChg chg="modSp mod">
        <pc:chgData name="Michal Halaška" userId="cb557ec6-e0e1-4a0a-936e-46d8b3c92521" providerId="ADAL" clId="{D7D5F5AD-F520-481D-B285-0CBB30241856}" dt="2024-03-05T09:32:47.101" v="1821" actId="20577"/>
        <pc:sldMkLst>
          <pc:docMk/>
          <pc:sldMk cId="1881163190" sldId="296"/>
        </pc:sldMkLst>
        <pc:spChg chg="mod">
          <ac:chgData name="Michal Halaška" userId="cb557ec6-e0e1-4a0a-936e-46d8b3c92521" providerId="ADAL" clId="{D7D5F5AD-F520-481D-B285-0CBB30241856}" dt="2024-03-05T09:32:47.101" v="1821" actId="20577"/>
          <ac:spMkLst>
            <pc:docMk/>
            <pc:sldMk cId="1881163190" sldId="296"/>
            <ac:spMk id="8" creationId="{1976F784-1865-6991-72CF-453245338BF0}"/>
          </ac:spMkLst>
        </pc:spChg>
        <pc:spChg chg="mod">
          <ac:chgData name="Michal Halaška" userId="cb557ec6-e0e1-4a0a-936e-46d8b3c92521" providerId="ADAL" clId="{D7D5F5AD-F520-481D-B285-0CBB30241856}" dt="2024-03-04T16:33:11.666" v="1665"/>
          <ac:spMkLst>
            <pc:docMk/>
            <pc:sldMk cId="1881163190" sldId="296"/>
            <ac:spMk id="9" creationId="{0375B01E-7861-955B-DE44-E6BA7B636277}"/>
          </ac:spMkLst>
        </pc:spChg>
      </pc:sldChg>
      <pc:sldChg chg="modSp mod">
        <pc:chgData name="Michal Halaška" userId="cb557ec6-e0e1-4a0a-936e-46d8b3c92521" providerId="ADAL" clId="{D7D5F5AD-F520-481D-B285-0CBB30241856}" dt="2024-03-05T09:33:15.567" v="1833" actId="20577"/>
        <pc:sldMkLst>
          <pc:docMk/>
          <pc:sldMk cId="119453854" sldId="297"/>
        </pc:sldMkLst>
        <pc:spChg chg="mod">
          <ac:chgData name="Michal Halaška" userId="cb557ec6-e0e1-4a0a-936e-46d8b3c92521" providerId="ADAL" clId="{D7D5F5AD-F520-481D-B285-0CBB30241856}" dt="2024-03-05T09:33:15.567" v="1833" actId="20577"/>
          <ac:spMkLst>
            <pc:docMk/>
            <pc:sldMk cId="119453854" sldId="297"/>
            <ac:spMk id="8" creationId="{B3B59869-8BAF-E391-C801-C8F157C0498F}"/>
          </ac:spMkLst>
        </pc:spChg>
        <pc:spChg chg="mod">
          <ac:chgData name="Michal Halaška" userId="cb557ec6-e0e1-4a0a-936e-46d8b3c92521" providerId="ADAL" clId="{D7D5F5AD-F520-481D-B285-0CBB30241856}" dt="2024-03-04T16:33:31.464" v="1671"/>
          <ac:spMkLst>
            <pc:docMk/>
            <pc:sldMk cId="119453854" sldId="297"/>
            <ac:spMk id="9" creationId="{82AC4616-7AA6-932F-D40D-9955B970D008}"/>
          </ac:spMkLst>
        </pc:spChg>
      </pc:sldChg>
      <pc:sldChg chg="modSp add mod modNotesTx">
        <pc:chgData name="Michal Halaška" userId="cb557ec6-e0e1-4a0a-936e-46d8b3c92521" providerId="ADAL" clId="{D7D5F5AD-F520-481D-B285-0CBB30241856}" dt="2024-03-05T09:39:05.254" v="1837" actId="20577"/>
        <pc:sldMkLst>
          <pc:docMk/>
          <pc:sldMk cId="3870571450" sldId="298"/>
        </pc:sldMkLst>
        <pc:spChg chg="mod">
          <ac:chgData name="Michal Halaška" userId="cb557ec6-e0e1-4a0a-936e-46d8b3c92521" providerId="ADAL" clId="{D7D5F5AD-F520-481D-B285-0CBB30241856}" dt="2024-03-04T09:13:51.854" v="240" actId="20577"/>
          <ac:spMkLst>
            <pc:docMk/>
            <pc:sldMk cId="3870571450" sldId="298"/>
            <ac:spMk id="5" creationId="{21D346E1-1001-2C56-5F0F-7619F562A0A0}"/>
          </ac:spMkLst>
        </pc:spChg>
        <pc:spChg chg="mod">
          <ac:chgData name="Michal Halaška" userId="cb557ec6-e0e1-4a0a-936e-46d8b3c92521" providerId="ADAL" clId="{D7D5F5AD-F520-481D-B285-0CBB30241856}" dt="2024-03-05T09:39:05.254" v="1837" actId="20577"/>
          <ac:spMkLst>
            <pc:docMk/>
            <pc:sldMk cId="3870571450" sldId="298"/>
            <ac:spMk id="8" creationId="{66979DA2-831D-9E2F-D454-04DD1F6E17CF}"/>
          </ac:spMkLst>
        </pc:spChg>
        <pc:spChg chg="mod">
          <ac:chgData name="Michal Halaška" userId="cb557ec6-e0e1-4a0a-936e-46d8b3c92521" providerId="ADAL" clId="{D7D5F5AD-F520-481D-B285-0CBB30241856}" dt="2024-03-04T16:33:37.005" v="1673"/>
          <ac:spMkLst>
            <pc:docMk/>
            <pc:sldMk cId="3870571450" sldId="298"/>
            <ac:spMk id="9" creationId="{196BDC66-097E-E3CA-C73C-5D143179A794}"/>
          </ac:spMkLst>
        </pc:spChg>
      </pc:sldChg>
      <pc:sldChg chg="addSp modSp add mod">
        <pc:chgData name="Michal Halaška" userId="cb557ec6-e0e1-4a0a-936e-46d8b3c92521" providerId="ADAL" clId="{D7D5F5AD-F520-481D-B285-0CBB30241856}" dt="2024-03-05T09:39:41.200" v="1851" actId="20577"/>
        <pc:sldMkLst>
          <pc:docMk/>
          <pc:sldMk cId="1951504697" sldId="299"/>
        </pc:sldMkLst>
        <pc:spChg chg="mod">
          <ac:chgData name="Michal Halaška" userId="cb557ec6-e0e1-4a0a-936e-46d8b3c92521" providerId="ADAL" clId="{D7D5F5AD-F520-481D-B285-0CBB30241856}" dt="2024-03-04T12:17:52.219" v="1111" actId="114"/>
          <ac:spMkLst>
            <pc:docMk/>
            <pc:sldMk cId="1951504697" sldId="299"/>
            <ac:spMk id="5" creationId="{E681353E-2F3F-6EA5-F9AC-B1DBF90569DD}"/>
          </ac:spMkLst>
        </pc:spChg>
        <pc:spChg chg="mod">
          <ac:chgData name="Michal Halaška" userId="cb557ec6-e0e1-4a0a-936e-46d8b3c92521" providerId="ADAL" clId="{D7D5F5AD-F520-481D-B285-0CBB30241856}" dt="2024-03-04T12:18:41.280" v="1122" actId="20577"/>
          <ac:spMkLst>
            <pc:docMk/>
            <pc:sldMk cId="1951504697" sldId="299"/>
            <ac:spMk id="6" creationId="{2B29CF9A-2DF0-35EC-A16D-AB34D67BD5FA}"/>
          </ac:spMkLst>
        </pc:spChg>
        <pc:spChg chg="mod">
          <ac:chgData name="Michal Halaška" userId="cb557ec6-e0e1-4a0a-936e-46d8b3c92521" providerId="ADAL" clId="{D7D5F5AD-F520-481D-B285-0CBB30241856}" dt="2024-03-05T09:39:41.200" v="1851" actId="20577"/>
          <ac:spMkLst>
            <pc:docMk/>
            <pc:sldMk cId="1951504697" sldId="299"/>
            <ac:spMk id="8" creationId="{5E05BD89-495A-92A1-A666-CC1E2F0B6459}"/>
          </ac:spMkLst>
        </pc:spChg>
        <pc:spChg chg="mod">
          <ac:chgData name="Michal Halaška" userId="cb557ec6-e0e1-4a0a-936e-46d8b3c92521" providerId="ADAL" clId="{D7D5F5AD-F520-481D-B285-0CBB30241856}" dt="2024-03-04T16:34:02.327" v="1681"/>
          <ac:spMkLst>
            <pc:docMk/>
            <pc:sldMk cId="1951504697" sldId="299"/>
            <ac:spMk id="9" creationId="{2B913EA5-AEED-6DB9-E2B8-C639EED834E9}"/>
          </ac:spMkLst>
        </pc:spChg>
        <pc:graphicFrameChg chg="add mod">
          <ac:chgData name="Michal Halaška" userId="cb557ec6-e0e1-4a0a-936e-46d8b3c92521" providerId="ADAL" clId="{D7D5F5AD-F520-481D-B285-0CBB30241856}" dt="2024-03-04T12:17:13.099" v="1103" actId="1076"/>
          <ac:graphicFrameMkLst>
            <pc:docMk/>
            <pc:sldMk cId="1951504697" sldId="299"/>
            <ac:graphicFrameMk id="2" creationId="{282E9F3D-9D5E-ED29-65C9-63D776F93ADF}"/>
          </ac:graphicFrameMkLst>
        </pc:graphicFrameChg>
        <pc:graphicFrameChg chg="add mod">
          <ac:chgData name="Michal Halaška" userId="cb557ec6-e0e1-4a0a-936e-46d8b3c92521" providerId="ADAL" clId="{D7D5F5AD-F520-481D-B285-0CBB30241856}" dt="2024-03-04T12:18:19.562" v="1120" actId="1036"/>
          <ac:graphicFrameMkLst>
            <pc:docMk/>
            <pc:sldMk cId="1951504697" sldId="299"/>
            <ac:graphicFrameMk id="3" creationId="{0D382C17-ECA4-7907-0A86-D03695B6E261}"/>
          </ac:graphicFrameMkLst>
        </pc:graphicFrameChg>
      </pc:sldChg>
      <pc:sldChg chg="add del">
        <pc:chgData name="Michal Halaška" userId="cb557ec6-e0e1-4a0a-936e-46d8b3c92521" providerId="ADAL" clId="{D7D5F5AD-F520-481D-B285-0CBB30241856}" dt="2024-03-04T11:40:59.614" v="1061" actId="2696"/>
        <pc:sldMkLst>
          <pc:docMk/>
          <pc:sldMk cId="4049552079" sldId="300"/>
        </pc:sldMkLst>
      </pc:sldChg>
      <pc:sldChg chg="modSp add mod">
        <pc:chgData name="Michal Halaška" userId="cb557ec6-e0e1-4a0a-936e-46d8b3c92521" providerId="ADAL" clId="{D7D5F5AD-F520-481D-B285-0CBB30241856}" dt="2024-03-05T09:39:15.348" v="1841" actId="20577"/>
        <pc:sldMkLst>
          <pc:docMk/>
          <pc:sldMk cId="679445441" sldId="301"/>
        </pc:sldMkLst>
        <pc:spChg chg="mod">
          <ac:chgData name="Michal Halaška" userId="cb557ec6-e0e1-4a0a-936e-46d8b3c92521" providerId="ADAL" clId="{D7D5F5AD-F520-481D-B285-0CBB30241856}" dt="2024-03-04T10:19:36.383" v="823" actId="20577"/>
          <ac:spMkLst>
            <pc:docMk/>
            <pc:sldMk cId="679445441" sldId="301"/>
            <ac:spMk id="5" creationId="{613534FF-34C6-9C21-02AC-FADD3D278874}"/>
          </ac:spMkLst>
        </pc:spChg>
        <pc:spChg chg="mod">
          <ac:chgData name="Michal Halaška" userId="cb557ec6-e0e1-4a0a-936e-46d8b3c92521" providerId="ADAL" clId="{D7D5F5AD-F520-481D-B285-0CBB30241856}" dt="2024-03-04T10:08:32.896" v="545" actId="20577"/>
          <ac:spMkLst>
            <pc:docMk/>
            <pc:sldMk cId="679445441" sldId="301"/>
            <ac:spMk id="6" creationId="{C9A09E5F-BE18-EF66-4DFF-3B11D78068C3}"/>
          </ac:spMkLst>
        </pc:spChg>
        <pc:spChg chg="mod">
          <ac:chgData name="Michal Halaška" userId="cb557ec6-e0e1-4a0a-936e-46d8b3c92521" providerId="ADAL" clId="{D7D5F5AD-F520-481D-B285-0CBB30241856}" dt="2024-03-05T09:39:15.348" v="1841" actId="20577"/>
          <ac:spMkLst>
            <pc:docMk/>
            <pc:sldMk cId="679445441" sldId="301"/>
            <ac:spMk id="8" creationId="{8B5333EE-0ABD-514A-D88F-2742C545E790}"/>
          </ac:spMkLst>
        </pc:spChg>
        <pc:spChg chg="mod">
          <ac:chgData name="Michal Halaška" userId="cb557ec6-e0e1-4a0a-936e-46d8b3c92521" providerId="ADAL" clId="{D7D5F5AD-F520-481D-B285-0CBB30241856}" dt="2024-03-04T16:33:47.368" v="1676"/>
          <ac:spMkLst>
            <pc:docMk/>
            <pc:sldMk cId="679445441" sldId="301"/>
            <ac:spMk id="9" creationId="{9C121257-8CA7-C325-A0D6-B76FF7E03DCF}"/>
          </ac:spMkLst>
        </pc:spChg>
      </pc:sldChg>
      <pc:sldChg chg="addSp delSp modSp add mod">
        <pc:chgData name="Michal Halaška" userId="cb557ec6-e0e1-4a0a-936e-46d8b3c92521" providerId="ADAL" clId="{D7D5F5AD-F520-481D-B285-0CBB30241856}" dt="2024-03-05T09:39:24.489" v="1845" actId="20577"/>
        <pc:sldMkLst>
          <pc:docMk/>
          <pc:sldMk cId="2874106596" sldId="302"/>
        </pc:sldMkLst>
        <pc:spChg chg="del">
          <ac:chgData name="Michal Halaška" userId="cb557ec6-e0e1-4a0a-936e-46d8b3c92521" providerId="ADAL" clId="{D7D5F5AD-F520-481D-B285-0CBB30241856}" dt="2024-03-04T11:36:35.497" v="1005" actId="478"/>
          <ac:spMkLst>
            <pc:docMk/>
            <pc:sldMk cId="2874106596" sldId="302"/>
            <ac:spMk id="5" creationId="{7E3AF63A-2196-DD4B-2D6D-919194622A30}"/>
          </ac:spMkLst>
        </pc:spChg>
        <pc:spChg chg="mod">
          <ac:chgData name="Michal Halaška" userId="cb557ec6-e0e1-4a0a-936e-46d8b3c92521" providerId="ADAL" clId="{D7D5F5AD-F520-481D-B285-0CBB30241856}" dt="2024-03-04T11:36:31.074" v="1004" actId="20577"/>
          <ac:spMkLst>
            <pc:docMk/>
            <pc:sldMk cId="2874106596" sldId="302"/>
            <ac:spMk id="6" creationId="{B1ED6CE2-BFAE-1429-7EB5-7C565EBFCC4E}"/>
          </ac:spMkLst>
        </pc:spChg>
        <pc:spChg chg="mod">
          <ac:chgData name="Michal Halaška" userId="cb557ec6-e0e1-4a0a-936e-46d8b3c92521" providerId="ADAL" clId="{D7D5F5AD-F520-481D-B285-0CBB30241856}" dt="2024-03-05T09:39:24.489" v="1845" actId="20577"/>
          <ac:spMkLst>
            <pc:docMk/>
            <pc:sldMk cId="2874106596" sldId="302"/>
            <ac:spMk id="8" creationId="{5285CE51-160A-7F9D-B5C8-53F7AFB25178}"/>
          </ac:spMkLst>
        </pc:spChg>
        <pc:spChg chg="mod">
          <ac:chgData name="Michal Halaška" userId="cb557ec6-e0e1-4a0a-936e-46d8b3c92521" providerId="ADAL" clId="{D7D5F5AD-F520-481D-B285-0CBB30241856}" dt="2024-03-04T16:33:53.311" v="1678"/>
          <ac:spMkLst>
            <pc:docMk/>
            <pc:sldMk cId="2874106596" sldId="302"/>
            <ac:spMk id="9" creationId="{579F3FB4-92C4-D43F-F09D-F13714A293FB}"/>
          </ac:spMkLst>
        </pc:spChg>
        <pc:picChg chg="add mod">
          <ac:chgData name="Michal Halaška" userId="cb557ec6-e0e1-4a0a-936e-46d8b3c92521" providerId="ADAL" clId="{D7D5F5AD-F520-481D-B285-0CBB30241856}" dt="2024-03-04T11:36:48.923" v="1010" actId="1076"/>
          <ac:picMkLst>
            <pc:docMk/>
            <pc:sldMk cId="2874106596" sldId="302"/>
            <ac:picMk id="2" creationId="{3F891FDC-A0F5-6281-E8C2-4101C14FFA1D}"/>
          </ac:picMkLst>
        </pc:picChg>
      </pc:sldChg>
      <pc:sldChg chg="add del">
        <pc:chgData name="Michal Halaška" userId="cb557ec6-e0e1-4a0a-936e-46d8b3c92521" providerId="ADAL" clId="{D7D5F5AD-F520-481D-B285-0CBB30241856}" dt="2024-03-04T11:41:03.005" v="1062" actId="2696"/>
        <pc:sldMkLst>
          <pc:docMk/>
          <pc:sldMk cId="119627956" sldId="303"/>
        </pc:sldMkLst>
      </pc:sldChg>
      <pc:sldChg chg="addSp modSp add mod modNotesTx">
        <pc:chgData name="Michal Halaška" userId="cb557ec6-e0e1-4a0a-936e-46d8b3c92521" providerId="ADAL" clId="{D7D5F5AD-F520-481D-B285-0CBB30241856}" dt="2024-03-05T09:39:19.567" v="1843" actId="20577"/>
        <pc:sldMkLst>
          <pc:docMk/>
          <pc:sldMk cId="2053614798" sldId="304"/>
        </pc:sldMkLst>
        <pc:spChg chg="mod">
          <ac:chgData name="Michal Halaška" userId="cb557ec6-e0e1-4a0a-936e-46d8b3c92521" providerId="ADAL" clId="{D7D5F5AD-F520-481D-B285-0CBB30241856}" dt="2024-03-04T11:34:34.313" v="996" actId="20577"/>
          <ac:spMkLst>
            <pc:docMk/>
            <pc:sldMk cId="2053614798" sldId="304"/>
            <ac:spMk id="5" creationId="{3B250785-41C7-84B9-C4E3-2F3C85002299}"/>
          </ac:spMkLst>
        </pc:spChg>
        <pc:spChg chg="mod">
          <ac:chgData name="Michal Halaška" userId="cb557ec6-e0e1-4a0a-936e-46d8b3c92521" providerId="ADAL" clId="{D7D5F5AD-F520-481D-B285-0CBB30241856}" dt="2024-03-04T11:36:25.983" v="1000" actId="20577"/>
          <ac:spMkLst>
            <pc:docMk/>
            <pc:sldMk cId="2053614798" sldId="304"/>
            <ac:spMk id="6" creationId="{3BDB6768-6A3B-06C0-A72A-687124F8FB9E}"/>
          </ac:spMkLst>
        </pc:spChg>
        <pc:spChg chg="mod">
          <ac:chgData name="Michal Halaška" userId="cb557ec6-e0e1-4a0a-936e-46d8b3c92521" providerId="ADAL" clId="{D7D5F5AD-F520-481D-B285-0CBB30241856}" dt="2024-03-05T09:39:19.567" v="1843" actId="20577"/>
          <ac:spMkLst>
            <pc:docMk/>
            <pc:sldMk cId="2053614798" sldId="304"/>
            <ac:spMk id="8" creationId="{A9A80849-1703-47C7-C3F2-C2DF002CBC26}"/>
          </ac:spMkLst>
        </pc:spChg>
        <pc:spChg chg="mod">
          <ac:chgData name="Michal Halaška" userId="cb557ec6-e0e1-4a0a-936e-46d8b3c92521" providerId="ADAL" clId="{D7D5F5AD-F520-481D-B285-0CBB30241856}" dt="2024-03-04T16:33:50.591" v="1677"/>
          <ac:spMkLst>
            <pc:docMk/>
            <pc:sldMk cId="2053614798" sldId="304"/>
            <ac:spMk id="9" creationId="{C31E5C30-1155-36D4-6742-717C86B16D65}"/>
          </ac:spMkLst>
        </pc:spChg>
        <pc:graphicFrameChg chg="add mod">
          <ac:chgData name="Michal Halaška" userId="cb557ec6-e0e1-4a0a-936e-46d8b3c92521" providerId="ADAL" clId="{D7D5F5AD-F520-481D-B285-0CBB30241856}" dt="2024-03-04T11:33:55.495" v="979" actId="1076"/>
          <ac:graphicFrameMkLst>
            <pc:docMk/>
            <pc:sldMk cId="2053614798" sldId="304"/>
            <ac:graphicFrameMk id="2" creationId="{A3074795-EF5B-E12B-85AD-7D4114E51873}"/>
          </ac:graphicFrameMkLst>
        </pc:graphicFrameChg>
      </pc:sldChg>
      <pc:sldChg chg="addSp delSp modSp add mod modNotesTx">
        <pc:chgData name="Michal Halaška" userId="cb557ec6-e0e1-4a0a-936e-46d8b3c92521" providerId="ADAL" clId="{D7D5F5AD-F520-481D-B285-0CBB30241856}" dt="2024-03-05T09:39:36.109" v="1849" actId="20577"/>
        <pc:sldMkLst>
          <pc:docMk/>
          <pc:sldMk cId="4154404298" sldId="305"/>
        </pc:sldMkLst>
        <pc:spChg chg="add del mod">
          <ac:chgData name="Michal Halaška" userId="cb557ec6-e0e1-4a0a-936e-46d8b3c92521" providerId="ADAL" clId="{D7D5F5AD-F520-481D-B285-0CBB30241856}" dt="2024-03-04T11:39:38.574" v="1038" actId="20577"/>
          <ac:spMkLst>
            <pc:docMk/>
            <pc:sldMk cId="4154404298" sldId="305"/>
            <ac:spMk id="5" creationId="{FB2D2C06-AC04-4940-D1D7-5AD8D058C75A}"/>
          </ac:spMkLst>
        </pc:spChg>
        <pc:spChg chg="mod">
          <ac:chgData name="Michal Halaška" userId="cb557ec6-e0e1-4a0a-936e-46d8b3c92521" providerId="ADAL" clId="{D7D5F5AD-F520-481D-B285-0CBB30241856}" dt="2024-03-04T11:38:05.795" v="1024" actId="20577"/>
          <ac:spMkLst>
            <pc:docMk/>
            <pc:sldMk cId="4154404298" sldId="305"/>
            <ac:spMk id="6" creationId="{96EAEAAD-DAF0-F0D1-BDFC-2A90C220C9D1}"/>
          </ac:spMkLst>
        </pc:spChg>
        <pc:spChg chg="mod">
          <ac:chgData name="Michal Halaška" userId="cb557ec6-e0e1-4a0a-936e-46d8b3c92521" providerId="ADAL" clId="{D7D5F5AD-F520-481D-B285-0CBB30241856}" dt="2024-03-05T09:39:36.109" v="1849" actId="20577"/>
          <ac:spMkLst>
            <pc:docMk/>
            <pc:sldMk cId="4154404298" sldId="305"/>
            <ac:spMk id="8" creationId="{E69D09EC-76D0-827B-1852-BED7866C81C5}"/>
          </ac:spMkLst>
        </pc:spChg>
        <pc:spChg chg="mod">
          <ac:chgData name="Michal Halaška" userId="cb557ec6-e0e1-4a0a-936e-46d8b3c92521" providerId="ADAL" clId="{D7D5F5AD-F520-481D-B285-0CBB30241856}" dt="2024-03-04T16:33:58.473" v="1680"/>
          <ac:spMkLst>
            <pc:docMk/>
            <pc:sldMk cId="4154404298" sldId="305"/>
            <ac:spMk id="9" creationId="{36E977F1-96A2-0491-38C0-E09DD7027529}"/>
          </ac:spMkLst>
        </pc:spChg>
        <pc:graphicFrameChg chg="add mod">
          <ac:chgData name="Michal Halaška" userId="cb557ec6-e0e1-4a0a-936e-46d8b3c92521" providerId="ADAL" clId="{D7D5F5AD-F520-481D-B285-0CBB30241856}" dt="2024-03-04T11:39:33.668" v="1037" actId="1036"/>
          <ac:graphicFrameMkLst>
            <pc:docMk/>
            <pc:sldMk cId="4154404298" sldId="305"/>
            <ac:graphicFrameMk id="2" creationId="{90F2BFA4-4A93-6C87-20A9-B168E0CBD297}"/>
          </ac:graphicFrameMkLst>
        </pc:graphicFrameChg>
        <pc:graphicFrameChg chg="add mod">
          <ac:chgData name="Michal Halaška" userId="cb557ec6-e0e1-4a0a-936e-46d8b3c92521" providerId="ADAL" clId="{D7D5F5AD-F520-481D-B285-0CBB30241856}" dt="2024-03-04T11:39:48.803" v="1056" actId="1035"/>
          <ac:graphicFrameMkLst>
            <pc:docMk/>
            <pc:sldMk cId="4154404298" sldId="305"/>
            <ac:graphicFrameMk id="3" creationId="{B05D4B7B-C75F-2E5A-4D34-0F2DF320D1B3}"/>
          </ac:graphicFrameMkLst>
        </pc:graphicFrameChg>
        <pc:graphicFrameChg chg="add mod">
          <ac:chgData name="Michal Halaška" userId="cb557ec6-e0e1-4a0a-936e-46d8b3c92521" providerId="ADAL" clId="{D7D5F5AD-F520-481D-B285-0CBB30241856}" dt="2024-03-04T11:39:43.662" v="1048" actId="1036"/>
          <ac:graphicFrameMkLst>
            <pc:docMk/>
            <pc:sldMk cId="4154404298" sldId="305"/>
            <ac:graphicFrameMk id="4" creationId="{14458BCB-39A4-4D5F-ADB3-6B030868EACC}"/>
          </ac:graphicFrameMkLst>
        </pc:graphicFrameChg>
      </pc:sldChg>
      <pc:sldChg chg="addSp delSp modSp add mod">
        <pc:chgData name="Michal Halaška" userId="cb557ec6-e0e1-4a0a-936e-46d8b3c92521" providerId="ADAL" clId="{D7D5F5AD-F520-481D-B285-0CBB30241856}" dt="2024-03-05T09:39:30.251" v="1847" actId="20577"/>
        <pc:sldMkLst>
          <pc:docMk/>
          <pc:sldMk cId="3573083182" sldId="306"/>
        </pc:sldMkLst>
        <pc:spChg chg="del">
          <ac:chgData name="Michal Halaška" userId="cb557ec6-e0e1-4a0a-936e-46d8b3c92521" providerId="ADAL" clId="{D7D5F5AD-F520-481D-B285-0CBB30241856}" dt="2024-03-04T11:37:17.690" v="1013" actId="478"/>
          <ac:spMkLst>
            <pc:docMk/>
            <pc:sldMk cId="3573083182" sldId="306"/>
            <ac:spMk id="5" creationId="{801E93D7-6E87-DFF3-B1AB-1C58F549FD76}"/>
          </ac:spMkLst>
        </pc:spChg>
        <pc:spChg chg="mod">
          <ac:chgData name="Michal Halaška" userId="cb557ec6-e0e1-4a0a-936e-46d8b3c92521" providerId="ADAL" clId="{D7D5F5AD-F520-481D-B285-0CBB30241856}" dt="2024-03-04T11:37:09.071" v="1012" actId="20577"/>
          <ac:spMkLst>
            <pc:docMk/>
            <pc:sldMk cId="3573083182" sldId="306"/>
            <ac:spMk id="6" creationId="{A6791C83-7993-2778-0B4C-615BF34DAEAD}"/>
          </ac:spMkLst>
        </pc:spChg>
        <pc:spChg chg="mod">
          <ac:chgData name="Michal Halaška" userId="cb557ec6-e0e1-4a0a-936e-46d8b3c92521" providerId="ADAL" clId="{D7D5F5AD-F520-481D-B285-0CBB30241856}" dt="2024-03-05T09:39:30.251" v="1847" actId="20577"/>
          <ac:spMkLst>
            <pc:docMk/>
            <pc:sldMk cId="3573083182" sldId="306"/>
            <ac:spMk id="8" creationId="{2B485951-4456-308D-6EE8-C185D9CA1A81}"/>
          </ac:spMkLst>
        </pc:spChg>
        <pc:spChg chg="mod">
          <ac:chgData name="Michal Halaška" userId="cb557ec6-e0e1-4a0a-936e-46d8b3c92521" providerId="ADAL" clId="{D7D5F5AD-F520-481D-B285-0CBB30241856}" dt="2024-03-04T16:33:55.771" v="1679"/>
          <ac:spMkLst>
            <pc:docMk/>
            <pc:sldMk cId="3573083182" sldId="306"/>
            <ac:spMk id="9" creationId="{241C3D46-51E9-4E3C-9C3F-CC8B9329C612}"/>
          </ac:spMkLst>
        </pc:spChg>
        <pc:picChg chg="add mod">
          <ac:chgData name="Michal Halaška" userId="cb557ec6-e0e1-4a0a-936e-46d8b3c92521" providerId="ADAL" clId="{D7D5F5AD-F520-481D-B285-0CBB30241856}" dt="2024-03-04T11:37:22.748" v="1016" actId="1037"/>
          <ac:picMkLst>
            <pc:docMk/>
            <pc:sldMk cId="3573083182" sldId="306"/>
            <ac:picMk id="2" creationId="{FF3B6401-1486-E4A9-699D-82657A6D8013}"/>
          </ac:picMkLst>
        </pc:picChg>
      </pc:sldChg>
      <pc:sldChg chg="modSp add mod modNotesTx">
        <pc:chgData name="Michal Halaška" userId="cb557ec6-e0e1-4a0a-936e-46d8b3c92521" providerId="ADAL" clId="{D7D5F5AD-F520-481D-B285-0CBB30241856}" dt="2024-03-05T12:46:43.334" v="1951" actId="20577"/>
        <pc:sldMkLst>
          <pc:docMk/>
          <pc:sldMk cId="1570073018" sldId="307"/>
        </pc:sldMkLst>
        <pc:spChg chg="mod">
          <ac:chgData name="Michal Halaška" userId="cb557ec6-e0e1-4a0a-936e-46d8b3c92521" providerId="ADAL" clId="{D7D5F5AD-F520-481D-B285-0CBB30241856}" dt="2024-03-04T14:56:30.430" v="1313" actId="20577"/>
          <ac:spMkLst>
            <pc:docMk/>
            <pc:sldMk cId="1570073018" sldId="307"/>
            <ac:spMk id="5" creationId="{C1048469-ABEE-9172-A9B2-B4F19B2CB003}"/>
          </ac:spMkLst>
        </pc:spChg>
        <pc:spChg chg="mod">
          <ac:chgData name="Michal Halaška" userId="cb557ec6-e0e1-4a0a-936e-46d8b3c92521" providerId="ADAL" clId="{D7D5F5AD-F520-481D-B285-0CBB30241856}" dt="2024-03-04T14:52:33.327" v="1190" actId="313"/>
          <ac:spMkLst>
            <pc:docMk/>
            <pc:sldMk cId="1570073018" sldId="307"/>
            <ac:spMk id="6" creationId="{98CA7577-1C7B-5577-C294-5C293521D6F0}"/>
          </ac:spMkLst>
        </pc:spChg>
        <pc:spChg chg="mod">
          <ac:chgData name="Michal Halaška" userId="cb557ec6-e0e1-4a0a-936e-46d8b3c92521" providerId="ADAL" clId="{D7D5F5AD-F520-481D-B285-0CBB30241856}" dt="2024-03-05T12:46:43.334" v="1951" actId="20577"/>
          <ac:spMkLst>
            <pc:docMk/>
            <pc:sldMk cId="1570073018" sldId="307"/>
            <ac:spMk id="8" creationId="{09AAD737-5F98-B30B-C366-1497753D95B1}"/>
          </ac:spMkLst>
        </pc:spChg>
        <pc:spChg chg="mod">
          <ac:chgData name="Michal Halaška" userId="cb557ec6-e0e1-4a0a-936e-46d8b3c92521" providerId="ADAL" clId="{D7D5F5AD-F520-481D-B285-0CBB30241856}" dt="2024-03-04T16:34:12.548" v="1684"/>
          <ac:spMkLst>
            <pc:docMk/>
            <pc:sldMk cId="1570073018" sldId="307"/>
            <ac:spMk id="9" creationId="{DF574B3C-12FD-7142-F659-3AD9536E288D}"/>
          </ac:spMkLst>
        </pc:spChg>
      </pc:sldChg>
      <pc:sldChg chg="addSp delSp modSp add mod">
        <pc:chgData name="Michal Halaška" userId="cb557ec6-e0e1-4a0a-936e-46d8b3c92521" providerId="ADAL" clId="{D7D5F5AD-F520-481D-B285-0CBB30241856}" dt="2024-03-05T09:39:48.070" v="1853" actId="20577"/>
        <pc:sldMkLst>
          <pc:docMk/>
          <pc:sldMk cId="2413902727" sldId="308"/>
        </pc:sldMkLst>
        <pc:spChg chg="del">
          <ac:chgData name="Michal Halaška" userId="cb557ec6-e0e1-4a0a-936e-46d8b3c92521" providerId="ADAL" clId="{D7D5F5AD-F520-481D-B285-0CBB30241856}" dt="2024-03-04T12:18:53.266" v="1125" actId="478"/>
          <ac:spMkLst>
            <pc:docMk/>
            <pc:sldMk cId="2413902727" sldId="308"/>
            <ac:spMk id="5" creationId="{7391C1CD-40F7-069C-5FA5-676D93ADD1CB}"/>
          </ac:spMkLst>
        </pc:spChg>
        <pc:spChg chg="mod">
          <ac:chgData name="Michal Halaška" userId="cb557ec6-e0e1-4a0a-936e-46d8b3c92521" providerId="ADAL" clId="{D7D5F5AD-F520-481D-B285-0CBB30241856}" dt="2024-03-04T12:18:46.609" v="1124" actId="20577"/>
          <ac:spMkLst>
            <pc:docMk/>
            <pc:sldMk cId="2413902727" sldId="308"/>
            <ac:spMk id="6" creationId="{AFE57090-38DC-EBAD-A977-2A798B9468C1}"/>
          </ac:spMkLst>
        </pc:spChg>
        <pc:spChg chg="mod">
          <ac:chgData name="Michal Halaška" userId="cb557ec6-e0e1-4a0a-936e-46d8b3c92521" providerId="ADAL" clId="{D7D5F5AD-F520-481D-B285-0CBB30241856}" dt="2024-03-05T09:39:48.070" v="1853" actId="20577"/>
          <ac:spMkLst>
            <pc:docMk/>
            <pc:sldMk cId="2413902727" sldId="308"/>
            <ac:spMk id="8" creationId="{CCDAA189-AA90-06F0-0F73-ABB1038CFEFC}"/>
          </ac:spMkLst>
        </pc:spChg>
        <pc:spChg chg="mod">
          <ac:chgData name="Michal Halaška" userId="cb557ec6-e0e1-4a0a-936e-46d8b3c92521" providerId="ADAL" clId="{D7D5F5AD-F520-481D-B285-0CBB30241856}" dt="2024-03-04T16:34:07.240" v="1682"/>
          <ac:spMkLst>
            <pc:docMk/>
            <pc:sldMk cId="2413902727" sldId="308"/>
            <ac:spMk id="9" creationId="{2E058A44-BC2A-46E8-29D3-BE53BC05B6FF}"/>
          </ac:spMkLst>
        </pc:spChg>
        <pc:picChg chg="add mod">
          <ac:chgData name="Michal Halaška" userId="cb557ec6-e0e1-4a0a-936e-46d8b3c92521" providerId="ADAL" clId="{D7D5F5AD-F520-481D-B285-0CBB30241856}" dt="2024-03-04T12:19:04.268" v="1128" actId="1036"/>
          <ac:picMkLst>
            <pc:docMk/>
            <pc:sldMk cId="2413902727" sldId="308"/>
            <ac:picMk id="2" creationId="{E5C18A84-6D8B-43EE-6977-3150C7E5A41B}"/>
          </ac:picMkLst>
        </pc:picChg>
      </pc:sldChg>
      <pc:sldChg chg="addSp modSp add mod ord">
        <pc:chgData name="Michal Halaška" userId="cb557ec6-e0e1-4a0a-936e-46d8b3c92521" providerId="ADAL" clId="{D7D5F5AD-F520-481D-B285-0CBB30241856}" dt="2024-03-05T12:45:09.260" v="1943" actId="20577"/>
        <pc:sldMkLst>
          <pc:docMk/>
          <pc:sldMk cId="1840102035" sldId="309"/>
        </pc:sldMkLst>
        <pc:spChg chg="mod">
          <ac:chgData name="Michal Halaška" userId="cb557ec6-e0e1-4a0a-936e-46d8b3c92521" providerId="ADAL" clId="{D7D5F5AD-F520-481D-B285-0CBB30241856}" dt="2024-03-04T14:51:13.630" v="1140" actId="20577"/>
          <ac:spMkLst>
            <pc:docMk/>
            <pc:sldMk cId="1840102035" sldId="309"/>
            <ac:spMk id="5" creationId="{270CED20-B710-8BCB-27BB-BF9AD482BEE5}"/>
          </ac:spMkLst>
        </pc:spChg>
        <pc:spChg chg="mod">
          <ac:chgData name="Michal Halaška" userId="cb557ec6-e0e1-4a0a-936e-46d8b3c92521" providerId="ADAL" clId="{D7D5F5AD-F520-481D-B285-0CBB30241856}" dt="2024-03-04T12:19:32.843" v="1130" actId="20577"/>
          <ac:spMkLst>
            <pc:docMk/>
            <pc:sldMk cId="1840102035" sldId="309"/>
            <ac:spMk id="6" creationId="{359C20A6-656B-BC67-275C-1CBD753FA009}"/>
          </ac:spMkLst>
        </pc:spChg>
        <pc:spChg chg="mod">
          <ac:chgData name="Michal Halaška" userId="cb557ec6-e0e1-4a0a-936e-46d8b3c92521" providerId="ADAL" clId="{D7D5F5AD-F520-481D-B285-0CBB30241856}" dt="2024-03-05T12:45:09.260" v="1943" actId="20577"/>
          <ac:spMkLst>
            <pc:docMk/>
            <pc:sldMk cId="1840102035" sldId="309"/>
            <ac:spMk id="8" creationId="{5BB89CF3-EC0C-7683-42DA-771E3FFC0C1E}"/>
          </ac:spMkLst>
        </pc:spChg>
        <pc:spChg chg="mod">
          <ac:chgData name="Michal Halaška" userId="cb557ec6-e0e1-4a0a-936e-46d8b3c92521" providerId="ADAL" clId="{D7D5F5AD-F520-481D-B285-0CBB30241856}" dt="2024-03-04T16:34:09.983" v="1683"/>
          <ac:spMkLst>
            <pc:docMk/>
            <pc:sldMk cId="1840102035" sldId="309"/>
            <ac:spMk id="9" creationId="{F975EE5C-6995-5EF3-BBD0-714B98E59AFF}"/>
          </ac:spMkLst>
        </pc:spChg>
        <pc:graphicFrameChg chg="add mod">
          <ac:chgData name="Michal Halaška" userId="cb557ec6-e0e1-4a0a-936e-46d8b3c92521" providerId="ADAL" clId="{D7D5F5AD-F520-481D-B285-0CBB30241856}" dt="2024-03-04T14:51:11.252" v="1139" actId="1076"/>
          <ac:graphicFrameMkLst>
            <pc:docMk/>
            <pc:sldMk cId="1840102035" sldId="309"/>
            <ac:graphicFrameMk id="2" creationId="{7DC4DC1F-761A-F0B6-3960-B36D194AAEC6}"/>
          </ac:graphicFrameMkLst>
        </pc:graphicFrameChg>
        <pc:graphicFrameChg chg="add mod">
          <ac:chgData name="Michal Halaška" userId="cb557ec6-e0e1-4a0a-936e-46d8b3c92521" providerId="ADAL" clId="{D7D5F5AD-F520-481D-B285-0CBB30241856}" dt="2024-03-04T14:51:33.684" v="1144" actId="1037"/>
          <ac:graphicFrameMkLst>
            <pc:docMk/>
            <pc:sldMk cId="1840102035" sldId="309"/>
            <ac:graphicFrameMk id="3" creationId="{23837910-38C6-2B0F-AA0D-59388159CF3A}"/>
          </ac:graphicFrameMkLst>
        </pc:graphicFrameChg>
        <pc:graphicFrameChg chg="add mod">
          <ac:chgData name="Michal Halaška" userId="cb557ec6-e0e1-4a0a-936e-46d8b3c92521" providerId="ADAL" clId="{D7D5F5AD-F520-481D-B285-0CBB30241856}" dt="2024-03-04T14:51:27.653" v="1142"/>
          <ac:graphicFrameMkLst>
            <pc:docMk/>
            <pc:sldMk cId="1840102035" sldId="309"/>
            <ac:graphicFrameMk id="4" creationId="{1DC24F6A-23E4-F172-0F08-0B7381D87D57}"/>
          </ac:graphicFrameMkLst>
        </pc:graphicFrameChg>
      </pc:sldChg>
      <pc:sldChg chg="modSp add mod modNotesTx">
        <pc:chgData name="Michal Halaška" userId="cb557ec6-e0e1-4a0a-936e-46d8b3c92521" providerId="ADAL" clId="{D7D5F5AD-F520-481D-B285-0CBB30241856}" dt="2024-03-05T12:46:49.950" v="1953" actId="20577"/>
        <pc:sldMkLst>
          <pc:docMk/>
          <pc:sldMk cId="753725561" sldId="310"/>
        </pc:sldMkLst>
        <pc:spChg chg="mod">
          <ac:chgData name="Michal Halaška" userId="cb557ec6-e0e1-4a0a-936e-46d8b3c92521" providerId="ADAL" clId="{D7D5F5AD-F520-481D-B285-0CBB30241856}" dt="2024-03-04T16:26:58.432" v="1387" actId="20577"/>
          <ac:spMkLst>
            <pc:docMk/>
            <pc:sldMk cId="753725561" sldId="310"/>
            <ac:spMk id="5" creationId="{7FFD226D-D48B-2D98-1AA8-EB0097715FA9}"/>
          </ac:spMkLst>
        </pc:spChg>
        <pc:spChg chg="mod">
          <ac:chgData name="Michal Halaška" userId="cb557ec6-e0e1-4a0a-936e-46d8b3c92521" providerId="ADAL" clId="{D7D5F5AD-F520-481D-B285-0CBB30241856}" dt="2024-03-04T16:21:45.497" v="1371" actId="313"/>
          <ac:spMkLst>
            <pc:docMk/>
            <pc:sldMk cId="753725561" sldId="310"/>
            <ac:spMk id="6" creationId="{9F170241-9BA5-32BE-24E0-9E216ED63FCF}"/>
          </ac:spMkLst>
        </pc:spChg>
        <pc:spChg chg="mod">
          <ac:chgData name="Michal Halaška" userId="cb557ec6-e0e1-4a0a-936e-46d8b3c92521" providerId="ADAL" clId="{D7D5F5AD-F520-481D-B285-0CBB30241856}" dt="2024-03-05T12:46:49.950" v="1953" actId="20577"/>
          <ac:spMkLst>
            <pc:docMk/>
            <pc:sldMk cId="753725561" sldId="310"/>
            <ac:spMk id="8" creationId="{2393286B-1C38-9BC5-5EB7-048A6B141745}"/>
          </ac:spMkLst>
        </pc:spChg>
        <pc:spChg chg="mod">
          <ac:chgData name="Michal Halaška" userId="cb557ec6-e0e1-4a0a-936e-46d8b3c92521" providerId="ADAL" clId="{D7D5F5AD-F520-481D-B285-0CBB30241856}" dt="2024-03-04T16:34:15.439" v="1685"/>
          <ac:spMkLst>
            <pc:docMk/>
            <pc:sldMk cId="753725561" sldId="310"/>
            <ac:spMk id="9" creationId="{3817B1C4-01D8-A792-112D-117921102575}"/>
          </ac:spMkLst>
        </pc:spChg>
      </pc:sldChg>
      <pc:sldChg chg="modSp add mod modNotesTx">
        <pc:chgData name="Michal Halaška" userId="cb557ec6-e0e1-4a0a-936e-46d8b3c92521" providerId="ADAL" clId="{D7D5F5AD-F520-481D-B285-0CBB30241856}" dt="2024-03-05T12:46:55.425" v="1955" actId="20577"/>
        <pc:sldMkLst>
          <pc:docMk/>
          <pc:sldMk cId="700554515" sldId="311"/>
        </pc:sldMkLst>
        <pc:spChg chg="mod">
          <ac:chgData name="Michal Halaška" userId="cb557ec6-e0e1-4a0a-936e-46d8b3c92521" providerId="ADAL" clId="{D7D5F5AD-F520-481D-B285-0CBB30241856}" dt="2024-03-04T16:31:57.399" v="1609" actId="20577"/>
          <ac:spMkLst>
            <pc:docMk/>
            <pc:sldMk cId="700554515" sldId="311"/>
            <ac:spMk id="5" creationId="{DF60610A-C5A1-C0EA-AAC6-71E3C15B43BE}"/>
          </ac:spMkLst>
        </pc:spChg>
        <pc:spChg chg="mod">
          <ac:chgData name="Michal Halaška" userId="cb557ec6-e0e1-4a0a-936e-46d8b3c92521" providerId="ADAL" clId="{D7D5F5AD-F520-481D-B285-0CBB30241856}" dt="2024-03-04T16:29:17.343" v="1426" actId="20577"/>
          <ac:spMkLst>
            <pc:docMk/>
            <pc:sldMk cId="700554515" sldId="311"/>
            <ac:spMk id="6" creationId="{93FEF0A0-1DBB-F220-2987-068B76DC06D6}"/>
          </ac:spMkLst>
        </pc:spChg>
        <pc:spChg chg="mod">
          <ac:chgData name="Michal Halaška" userId="cb557ec6-e0e1-4a0a-936e-46d8b3c92521" providerId="ADAL" clId="{D7D5F5AD-F520-481D-B285-0CBB30241856}" dt="2024-03-05T12:46:55.425" v="1955" actId="20577"/>
          <ac:spMkLst>
            <pc:docMk/>
            <pc:sldMk cId="700554515" sldId="311"/>
            <ac:spMk id="8" creationId="{3A6F418F-A6CE-AC32-CC79-468760A24A6F}"/>
          </ac:spMkLst>
        </pc:spChg>
        <pc:spChg chg="mod">
          <ac:chgData name="Michal Halaška" userId="cb557ec6-e0e1-4a0a-936e-46d8b3c92521" providerId="ADAL" clId="{D7D5F5AD-F520-481D-B285-0CBB30241856}" dt="2024-03-04T16:34:18.067" v="1686"/>
          <ac:spMkLst>
            <pc:docMk/>
            <pc:sldMk cId="700554515" sldId="311"/>
            <ac:spMk id="9" creationId="{EF482DC9-B00B-60AB-0BD2-CA215B69C71B}"/>
          </ac:spMkLst>
        </pc:spChg>
      </pc:sldChg>
      <pc:sldChg chg="modSp mod">
        <pc:chgData name="Michal Halaška" userId="cb557ec6-e0e1-4a0a-936e-46d8b3c92521" providerId="ADAL" clId="{D7D5F5AD-F520-481D-B285-0CBB30241856}" dt="2024-03-05T12:46:26.214" v="1947" actId="20577"/>
        <pc:sldMkLst>
          <pc:docMk/>
          <pc:sldMk cId="1508590243" sldId="312"/>
        </pc:sldMkLst>
        <pc:spChg chg="mod">
          <ac:chgData name="Michal Halaška" userId="cb557ec6-e0e1-4a0a-936e-46d8b3c92521" providerId="ADAL" clId="{D7D5F5AD-F520-481D-B285-0CBB30241856}" dt="2024-03-05T12:46:26.214" v="1947" actId="20577"/>
          <ac:spMkLst>
            <pc:docMk/>
            <pc:sldMk cId="1508590243" sldId="312"/>
            <ac:spMk id="8" creationId="{033AE4A5-544C-3837-EFF1-9177E0AB16F3}"/>
          </ac:spMkLst>
        </pc:spChg>
      </pc:sldChg>
      <pc:sldChg chg="modSp mod">
        <pc:chgData name="Michal Halaška" userId="cb557ec6-e0e1-4a0a-936e-46d8b3c92521" providerId="ADAL" clId="{D7D5F5AD-F520-481D-B285-0CBB30241856}" dt="2024-03-05T12:46:32.457" v="1949" actId="20577"/>
        <pc:sldMkLst>
          <pc:docMk/>
          <pc:sldMk cId="3996486306" sldId="313"/>
        </pc:sldMkLst>
        <pc:spChg chg="mod">
          <ac:chgData name="Michal Halaška" userId="cb557ec6-e0e1-4a0a-936e-46d8b3c92521" providerId="ADAL" clId="{D7D5F5AD-F520-481D-B285-0CBB30241856}" dt="2024-03-05T12:46:32.457" v="1949" actId="20577"/>
          <ac:spMkLst>
            <pc:docMk/>
            <pc:sldMk cId="3996486306" sldId="313"/>
            <ac:spMk id="8" creationId="{9AFC9F0D-53BD-12F8-853B-9F7507971460}"/>
          </ac:spMkLst>
        </pc:spChg>
      </pc:sldChg>
      <pc:sldChg chg="addSp delSp modSp mod ord">
        <pc:chgData name="Michal Halaška" userId="cb557ec6-e0e1-4a0a-936e-46d8b3c92521" providerId="ADAL" clId="{D7D5F5AD-F520-481D-B285-0CBB30241856}" dt="2024-03-05T12:46:19.913" v="1945" actId="20577"/>
        <pc:sldMkLst>
          <pc:docMk/>
          <pc:sldMk cId="3687019627" sldId="314"/>
        </pc:sldMkLst>
        <pc:spChg chg="mod">
          <ac:chgData name="Michal Halaška" userId="cb557ec6-e0e1-4a0a-936e-46d8b3c92521" providerId="ADAL" clId="{D7D5F5AD-F520-481D-B285-0CBB30241856}" dt="2024-03-05T12:26:14.055" v="1937" actId="20577"/>
          <ac:spMkLst>
            <pc:docMk/>
            <pc:sldMk cId="3687019627" sldId="314"/>
            <ac:spMk id="5" creationId="{01EA2B04-CAE9-55BE-3EDC-486925748195}"/>
          </ac:spMkLst>
        </pc:spChg>
        <pc:spChg chg="mod">
          <ac:chgData name="Michal Halaška" userId="cb557ec6-e0e1-4a0a-936e-46d8b3c92521" providerId="ADAL" clId="{D7D5F5AD-F520-481D-B285-0CBB30241856}" dt="2024-03-05T12:46:19.913" v="1945" actId="20577"/>
          <ac:spMkLst>
            <pc:docMk/>
            <pc:sldMk cId="3687019627" sldId="314"/>
            <ac:spMk id="8" creationId="{6EDFD416-FC49-8D9D-85EC-CE1DCBA9BAAA}"/>
          </ac:spMkLst>
        </pc:spChg>
        <pc:graphicFrameChg chg="add mod">
          <ac:chgData name="Michal Halaška" userId="cb557ec6-e0e1-4a0a-936e-46d8b3c92521" providerId="ADAL" clId="{D7D5F5AD-F520-481D-B285-0CBB30241856}" dt="2024-03-05T12:25:00.486" v="1855"/>
          <ac:graphicFrameMkLst>
            <pc:docMk/>
            <pc:sldMk cId="3687019627" sldId="314"/>
            <ac:graphicFrameMk id="2" creationId="{4E97B42C-5022-0A26-0C60-95EF5CED279A}"/>
          </ac:graphicFrameMkLst>
        </pc:graphicFrameChg>
        <pc:graphicFrameChg chg="add mod">
          <ac:chgData name="Michal Halaška" userId="cb557ec6-e0e1-4a0a-936e-46d8b3c92521" providerId="ADAL" clId="{D7D5F5AD-F520-481D-B285-0CBB30241856}" dt="2024-03-05T12:25:54.222" v="1897" actId="1076"/>
          <ac:graphicFrameMkLst>
            <pc:docMk/>
            <pc:sldMk cId="3687019627" sldId="314"/>
            <ac:graphicFrameMk id="3" creationId="{7B6FE629-2FE9-82C9-04F6-5D87D114BBF3}"/>
          </ac:graphicFrameMkLst>
        </pc:graphicFrameChg>
        <pc:graphicFrameChg chg="add mod">
          <ac:chgData name="Michal Halaška" userId="cb557ec6-e0e1-4a0a-936e-46d8b3c92521" providerId="ADAL" clId="{D7D5F5AD-F520-481D-B285-0CBB30241856}" dt="2024-03-05T12:25:52.534" v="1896" actId="1076"/>
          <ac:graphicFrameMkLst>
            <pc:docMk/>
            <pc:sldMk cId="3687019627" sldId="314"/>
            <ac:graphicFrameMk id="4" creationId="{CAFD50F1-174B-0681-95DD-B680DF22A42A}"/>
          </ac:graphicFrameMkLst>
        </pc:graphicFrameChg>
        <pc:graphicFrameChg chg="del">
          <ac:chgData name="Michal Halaška" userId="cb557ec6-e0e1-4a0a-936e-46d8b3c92521" providerId="ADAL" clId="{D7D5F5AD-F520-481D-B285-0CBB30241856}" dt="2024-03-05T12:25:00.220" v="1854" actId="478"/>
          <ac:graphicFrameMkLst>
            <pc:docMk/>
            <pc:sldMk cId="3687019627" sldId="314"/>
            <ac:graphicFrameMk id="7" creationId="{8DEC6704-0715-F39E-DAD6-E18E86FF03E0}"/>
          </ac:graphicFrameMkLst>
        </pc:graphicFrameChg>
        <pc:graphicFrameChg chg="del">
          <ac:chgData name="Michal Halaška" userId="cb557ec6-e0e1-4a0a-936e-46d8b3c92521" providerId="ADAL" clId="{D7D5F5AD-F520-481D-B285-0CBB30241856}" dt="2024-03-05T12:25:07.095" v="1856" actId="478"/>
          <ac:graphicFrameMkLst>
            <pc:docMk/>
            <pc:sldMk cId="3687019627" sldId="314"/>
            <ac:graphicFrameMk id="10" creationId="{200BC61E-2745-07A5-B9F8-3E06691EC4BC}"/>
          </ac:graphicFrameMkLst>
        </pc:graphicFrameChg>
        <pc:graphicFrameChg chg="del">
          <ac:chgData name="Michal Halaška" userId="cb557ec6-e0e1-4a0a-936e-46d8b3c92521" providerId="ADAL" clId="{D7D5F5AD-F520-481D-B285-0CBB30241856}" dt="2024-03-05T12:25:43.925" v="1892" actId="478"/>
          <ac:graphicFrameMkLst>
            <pc:docMk/>
            <pc:sldMk cId="3687019627" sldId="314"/>
            <ac:graphicFrameMk id="11" creationId="{B492FB42-D0CA-D1A0-6043-0FF1D7ED1A5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815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346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137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31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539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0492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521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097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371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504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257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051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118AA-187E-B30A-85D4-720571BAA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2DCA516-053D-2975-ED6D-BF222FA3E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CE39E3B-79EE-2792-C3C4-A43886753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3914079-EF37-2BC6-D7AA-8376CC655F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947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118AA-187E-B30A-85D4-720571BAA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2DCA516-053D-2975-ED6D-BF222FA3E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CE39E3B-79EE-2792-C3C4-A43886753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3914079-EF37-2BC6-D7AA-8376CC655F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12213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118AA-187E-B30A-85D4-720571BAA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2DCA516-053D-2975-ED6D-BF222FA3E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CE39E3B-79EE-2792-C3C4-A43886753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3914079-EF37-2BC6-D7AA-8376CC655F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9362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118AA-187E-B30A-85D4-720571BAA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2DCA516-053D-2975-ED6D-BF222FA3E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CE39E3B-79EE-2792-C3C4-A43886753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3914079-EF37-2BC6-D7AA-8376CC655F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2194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118AA-187E-B30A-85D4-720571BAA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2DCA516-053D-2975-ED6D-BF222FA3E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CE39E3B-79EE-2792-C3C4-A43886753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3914079-EF37-2BC6-D7AA-8376CC655F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1265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118AA-187E-B30A-85D4-720571BAA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2DCA516-053D-2975-ED6D-BF222FA3E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CE39E3B-79EE-2792-C3C4-A43886753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3914079-EF37-2BC6-D7AA-8376CC655F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164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689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12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807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746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584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761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88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04173" y="3003798"/>
            <a:ext cx="3888432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Manipulace s materiálem, balení a zpětná logistika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84168" y="3723878"/>
            <a:ext cx="288810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1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et Ing. Michal Halaška, Ph.D.</a:t>
            </a:r>
          </a:p>
          <a:p>
            <a:pPr algn="r"/>
            <a:r>
              <a:rPr lang="cs-CZ" altLang="cs-CZ" sz="11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08512" cy="507703"/>
          </a:xfrm>
        </p:spPr>
        <p:txBody>
          <a:bodyPr/>
          <a:lstStyle/>
          <a:p>
            <a:r>
              <a:rPr lang="cs-CZ" dirty="0"/>
              <a:t>Balení a nákladové jednotky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10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/26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</a:t>
            </a:r>
            <a:r>
              <a:rPr lang="pt-BR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Manipulace s materiálem, balení a zpětná logistika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87DF4969-22E4-1067-6044-C0E2CD107736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438563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Palety</a:t>
            </a: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Klecové a skříňové palety</a:t>
            </a: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Rolovací klece</a:t>
            </a: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Přepravky</a:t>
            </a: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Vozíky</a:t>
            </a: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Kontejnery pro volně ložené látky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B2A0828-BBDB-93A1-D63E-79C1FECE3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968108"/>
            <a:ext cx="2341554" cy="1749481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2F10080-D7CD-1176-6C9C-7D4ADC680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512" y="2234071"/>
            <a:ext cx="2273519" cy="242591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02F86771-7FB9-95D5-60C7-A4981F291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660" y="2160991"/>
            <a:ext cx="2146976" cy="20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44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Přeprava palet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3593548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Ruční paletový vozík</a:t>
            </a:r>
          </a:p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Motorový paletový vozík</a:t>
            </a:r>
          </a:p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Vleky a tahače</a:t>
            </a:r>
          </a:p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Dopravníky</a:t>
            </a:r>
          </a:p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Automaticky řízená vozidla</a:t>
            </a:r>
          </a:p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Vysokozdvižné vozíky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11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/26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</a:t>
            </a:r>
            <a:r>
              <a:rPr lang="pt-BR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Manipulace s materiálem, balení a zpětná logistika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916C5BF-93DA-DB38-DE98-C87282D9B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712" y="2329275"/>
            <a:ext cx="3656540" cy="205152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0D68A96-F591-1994-7812-94012A69A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709" y="769947"/>
            <a:ext cx="1849381" cy="216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01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Ukládání palet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12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/26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</a:t>
            </a:r>
            <a:r>
              <a:rPr lang="pt-BR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Manipulace s materiálem, balení a zpětná logistika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CF76AD43-0EC6-18EB-E238-0105CE5F470A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3593548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Zdvihací vozíky</a:t>
            </a:r>
          </a:p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Zdvihací vozíky s protiváhou</a:t>
            </a:r>
          </a:p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Vysokozdvižné vozíky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091610-D79B-339C-220D-594AA9628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4" y="847205"/>
            <a:ext cx="2592286" cy="349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96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Automatické skladovací a výdejní systémy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13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/26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</a:t>
            </a:r>
            <a:r>
              <a:rPr lang="pt-BR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Manipulace s materiálem, balení a zpětná logistika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31740129-D511-6F6F-2CC4-6D20B1FF567C}"/>
              </a:ext>
            </a:extLst>
          </p:cNvPr>
          <p:cNvSpPr txBox="1">
            <a:spLocks/>
          </p:cNvSpPr>
          <p:nvPr/>
        </p:nvSpPr>
        <p:spPr>
          <a:xfrm>
            <a:off x="186363" y="728346"/>
            <a:ext cx="7481981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Nevyžadují řidiče vozíků</a:t>
            </a: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Provozován pomocí počítačového řízení</a:t>
            </a: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Využívány počítačem řízené jeřáby</a:t>
            </a: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Typicky využívány ve vysokých skladech</a:t>
            </a: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Systémy lze obecně klasifikovat: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Jednoduchý plný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Dvojitý plný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Vysokovýkonný</a:t>
            </a:r>
          </a:p>
        </p:txBody>
      </p:sp>
    </p:spTree>
    <p:extLst>
      <p:ext uri="{BB962C8B-B14F-4D97-AF65-F5344CB8AC3E}">
        <p14:creationId xmlns:p14="http://schemas.microsoft.com/office/powerpoint/2010/main" val="1977110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Automatické skladovací a výdejní systémy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14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/26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</a:t>
            </a:r>
            <a:r>
              <a:rPr lang="pt-BR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Manipulace s materiálem, balení a zpětná logistika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77FF16D-55F1-8C19-41C7-11BAF3B75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392" y="843558"/>
            <a:ext cx="6405248" cy="36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1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Dopravníky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15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/26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</a:t>
            </a:r>
            <a:r>
              <a:rPr lang="pt-BR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Manipulace s materiálem, balení a zpětná logistika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31740129-D511-6F6F-2CC4-6D20B1FF567C}"/>
              </a:ext>
            </a:extLst>
          </p:cNvPr>
          <p:cNvSpPr txBox="1">
            <a:spLocks/>
          </p:cNvSpPr>
          <p:nvPr/>
        </p:nvSpPr>
        <p:spPr>
          <a:xfrm>
            <a:off x="186363" y="728346"/>
            <a:ext cx="2441421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Válcové</a:t>
            </a: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Pásové</a:t>
            </a: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Lamelové</a:t>
            </a: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Řetězové</a:t>
            </a: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 hlavou</a:t>
            </a:r>
          </a:p>
          <a:p>
            <a:endParaRPr lang="cs-C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FA571146-F17A-5D65-2775-9E6102624448}"/>
              </a:ext>
            </a:extLst>
          </p:cNvPr>
          <p:cNvSpPr txBox="1">
            <a:spLocks/>
          </p:cNvSpPr>
          <p:nvPr/>
        </p:nvSpPr>
        <p:spPr>
          <a:xfrm>
            <a:off x="2987824" y="728346"/>
            <a:ext cx="4752528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Vhodné pro: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Vysoký průtok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Pevné trasy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Nepřetržité (nebo přerušované, ale časté) pohyby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Nerovné podlahy nebo provoz na více úrovních</a:t>
            </a:r>
          </a:p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Nevhodné pro: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Vysoké kapitálové náklady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Překážka pro chodce a nákladní dopravu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Nepružnost pro budoucí změny</a:t>
            </a:r>
          </a:p>
        </p:txBody>
      </p:sp>
    </p:spTree>
    <p:extLst>
      <p:ext uri="{BB962C8B-B14F-4D97-AF65-F5344CB8AC3E}">
        <p14:creationId xmlns:p14="http://schemas.microsoft.com/office/powerpoint/2010/main" val="2574886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Dopravníky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16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/26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</a:t>
            </a:r>
            <a:r>
              <a:rPr lang="pt-BR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Manipulace s materiálem, balení a zpětná logistika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1026" name="Picture 2" descr="Gravitační dopravník s ocelovými válečky, roztažitelný, šířka 500 ...">
            <a:extLst>
              <a:ext uri="{FF2B5EF4-FFF2-40B4-BE49-F238E27FC236}">
                <a16:creationId xmlns:a16="http://schemas.microsoft.com/office/drawing/2014/main" id="{FC91B22E-E5C4-6BB1-D883-1851CA765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15566"/>
            <a:ext cx="2023845" cy="20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ásové dopravníky, šířka 195 mm, nosnost 20 kg/m - Manutan.cz">
            <a:extLst>
              <a:ext uri="{FF2B5EF4-FFF2-40B4-BE49-F238E27FC236}">
                <a16:creationId xmlns:a16="http://schemas.microsoft.com/office/drawing/2014/main" id="{1811C464-EED2-C6D3-F2B5-8EE8988E9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352" y="1496758"/>
            <a:ext cx="2885306" cy="288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letový řetězový dopravník – transportní dopravník s paletami">
            <a:extLst>
              <a:ext uri="{FF2B5EF4-FFF2-40B4-BE49-F238E27FC236}">
                <a16:creationId xmlns:a16="http://schemas.microsoft.com/office/drawing/2014/main" id="{D3BC8D42-4FF6-AF59-6732-6E6571612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57" y="1496758"/>
            <a:ext cx="2344303" cy="131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308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632849" cy="507703"/>
          </a:xfrm>
        </p:spPr>
        <p:txBody>
          <a:bodyPr/>
          <a:lstStyle/>
          <a:p>
            <a:r>
              <a:rPr lang="cs-CZ" dirty="0"/>
              <a:t>Koncepty výběru objednávek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17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/26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</a:t>
            </a:r>
            <a:r>
              <a:rPr lang="pt-BR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Manipulace s materiálem, balení a zpětná logistika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31740129-D511-6F6F-2CC4-6D20B1FF567C}"/>
              </a:ext>
            </a:extLst>
          </p:cNvPr>
          <p:cNvSpPr txBox="1">
            <a:spLocks/>
          </p:cNvSpPr>
          <p:nvPr/>
        </p:nvSpPr>
        <p:spPr>
          <a:xfrm>
            <a:off x="186363" y="728346"/>
            <a:ext cx="7481981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Výběr dle objednávky (Pick-to-</a:t>
            </a:r>
            <a:r>
              <a:rPr lang="cs-CZ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Hromadné vybírání (</a:t>
            </a:r>
            <a:r>
              <a:rPr lang="cs-CZ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Batch</a:t>
            </a: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picking</a:t>
            </a: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Vybírání dle pořadí nebo vybírání od nuly (Pick-by-line nebo Pick-to-</a:t>
            </a:r>
            <a:r>
              <a:rPr lang="cs-CZ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Vybírání dle zón</a:t>
            </a: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Zboží k vybírači</a:t>
            </a: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Automatizované systémy</a:t>
            </a:r>
          </a:p>
        </p:txBody>
      </p:sp>
    </p:spTree>
    <p:extLst>
      <p:ext uri="{BB962C8B-B14F-4D97-AF65-F5344CB8AC3E}">
        <p14:creationId xmlns:p14="http://schemas.microsoft.com/office/powerpoint/2010/main" val="3794069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632849" cy="507703"/>
          </a:xfrm>
        </p:spPr>
        <p:txBody>
          <a:bodyPr/>
          <a:lstStyle/>
          <a:p>
            <a:r>
              <a:rPr lang="cs-CZ" sz="1800" dirty="0"/>
              <a:t>Třídění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18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/26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</a:t>
            </a:r>
            <a:r>
              <a:rPr lang="pt-BR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Manipulace s materiálem, balení a zpětná logistika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31740129-D511-6F6F-2CC4-6D20B1FF567C}"/>
              </a:ext>
            </a:extLst>
          </p:cNvPr>
          <p:cNvSpPr txBox="1">
            <a:spLocks/>
          </p:cNvSpPr>
          <p:nvPr/>
        </p:nvSpPr>
        <p:spPr>
          <a:xfrm>
            <a:off x="186363" y="728346"/>
            <a:ext cx="7481981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Třídění zboží do příslušných zákaznických objednávek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Ruční vs automatické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Mechanizované třídění lze provádět jako součást dopravních systémů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informací pro třídění objednávek: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Papírové seznamy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Štítky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Čárové kódy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Radiokomunikační kanály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RFID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Hlasové a vizuální technologie</a:t>
            </a:r>
          </a:p>
        </p:txBody>
      </p:sp>
    </p:spTree>
    <p:extLst>
      <p:ext uri="{BB962C8B-B14F-4D97-AF65-F5344CB8AC3E}">
        <p14:creationId xmlns:p14="http://schemas.microsoft.com/office/powerpoint/2010/main" val="3426802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sz="2000" dirty="0"/>
              <a:t>Charakteristiky přepravy v návaznosti na uskladnění– typy přepravy I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19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/26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</a:t>
            </a:r>
            <a:r>
              <a:rPr lang="pt-BR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Manipulace s materiálem, balení a zpětná logistika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B0484082-995A-EE3A-36BC-AADDC1368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095368"/>
              </p:ext>
            </p:extLst>
          </p:nvPr>
        </p:nvGraphicFramePr>
        <p:xfrm>
          <a:off x="323528" y="921955"/>
          <a:ext cx="7590531" cy="3657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0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7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8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311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500" b="1">
                          <a:effectLst/>
                        </a:rPr>
                        <a:t>Zařízení</a:t>
                      </a:r>
                      <a:endParaRPr lang="cs-CZ" sz="15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b="1">
                          <a:effectLst/>
                        </a:rPr>
                        <a:t>Typ materiálu</a:t>
                      </a:r>
                      <a:endParaRPr lang="cs-CZ" sz="15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b="1">
                          <a:effectLst/>
                        </a:rPr>
                        <a:t>Výhody</a:t>
                      </a:r>
                      <a:endParaRPr lang="cs-CZ" sz="15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b="1">
                          <a:effectLst/>
                        </a:rPr>
                        <a:t>Další informace</a:t>
                      </a:r>
                      <a:endParaRPr lang="cs-CZ" sz="15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3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Klasické paletové regály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Zboží na paletách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Dobrá hustota skladování, dobré zabezpečení zboží</a:t>
                      </a:r>
                      <a:endParaRPr lang="cs-CZ" sz="15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Hustotu skladování lze zvýšit ukládáním dvou palet za sebe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3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Vjezdové paletové regály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Zboží na paletách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Možno použít vidlicové zvedací vozíky, dobrá hustota skladování  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Zvedací vozíky mají přístup pouze z jednoho směru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2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Průjezdové paletové regály</a:t>
                      </a:r>
                      <a:endParaRPr lang="cs-CZ" sz="15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Zboží na paletách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Dtto výše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Zvedací vozíky mají přístup z obou stran</a:t>
                      </a:r>
                      <a:endParaRPr lang="cs-CZ" sz="15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4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Výškové regálové zakladače</a:t>
                      </a:r>
                      <a:endParaRPr lang="cs-CZ" sz="15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Zboží na paletách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Velmi vysoká hustota skladování</a:t>
                      </a:r>
                      <a:endParaRPr lang="cs-CZ" sz="15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Použití v kombinaci s automatizovaným systémem uskladňování a vyhledávání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3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Konzolové regály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Zboží dlouhé délky nebo v rolích</a:t>
                      </a:r>
                      <a:endParaRPr lang="cs-CZ" sz="15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Vhodné pro skladování zboží s problematickým tvarem </a:t>
                      </a:r>
                      <a:endParaRPr lang="cs-CZ" sz="15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Každou skladovou položku lze skladovat v odděleném regálu 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701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Cíl přednášky a její obsah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1429022"/>
            <a:ext cx="3737564" cy="3158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přednášky je seznámit se s jednotlivými procesy manipulace se skladovými položkami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2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/26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</a:t>
            </a:r>
            <a:r>
              <a:rPr lang="pt-BR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Manipulace s materiálem, balení a zpětná logistika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23928" y="1429022"/>
            <a:ext cx="3744416" cy="3158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Skladové operace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Manuální, mechanizované a automatizované sklady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typy manipulačních zařízení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Reverzní logistika</a:t>
            </a:r>
          </a:p>
          <a:p>
            <a:pPr>
              <a:lnSpc>
                <a:spcPct val="90000"/>
              </a:lnSpc>
            </a:pP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186364" y="784598"/>
            <a:ext cx="3449532" cy="500409"/>
          </a:xfrm>
          <a:prstGeom prst="roundRect">
            <a:avLst/>
          </a:prstGeom>
          <a:solidFill>
            <a:srgbClr val="307871"/>
          </a:solidFill>
          <a:ln>
            <a:solidFill>
              <a:srgbClr val="3078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0787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923928" y="775197"/>
            <a:ext cx="3528392" cy="500409"/>
          </a:xfrm>
          <a:prstGeom prst="roundRect">
            <a:avLst/>
          </a:prstGeom>
          <a:solidFill>
            <a:srgbClr val="307871"/>
          </a:solidFill>
          <a:ln>
            <a:solidFill>
              <a:srgbClr val="3078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23528" y="84073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Cíl přednášky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071370" y="834266"/>
            <a:ext cx="215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Obsah přednášky</a:t>
            </a:r>
          </a:p>
        </p:txBody>
      </p:sp>
    </p:spTree>
    <p:extLst>
      <p:ext uri="{BB962C8B-B14F-4D97-AF65-F5344CB8AC3E}">
        <p14:creationId xmlns:p14="http://schemas.microsoft.com/office/powerpoint/2010/main" val="3831028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sz="2000" dirty="0"/>
              <a:t>Charakteristiky přepravy v návaznosti na uskladnění– typy přepravy II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20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/26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</a:t>
            </a:r>
            <a:r>
              <a:rPr lang="pt-BR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Manipulace s materiálem, balení a zpětná logistika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F0D0087F-00CE-2587-828A-5BFA2BCB1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035191"/>
              </p:ext>
            </p:extLst>
          </p:nvPr>
        </p:nvGraphicFramePr>
        <p:xfrm>
          <a:off x="198893" y="797349"/>
          <a:ext cx="7664180" cy="38404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23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9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0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3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Paletové stohovací  konstrukce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Díly zvláštních tvarů nebo rozbitné díly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Lze stohovat i </a:t>
                      </a:r>
                      <a:r>
                        <a:rPr lang="cs-CZ" sz="1400" dirty="0" err="1">
                          <a:effectLst/>
                        </a:rPr>
                        <a:t>nestohovatelné</a:t>
                      </a:r>
                      <a:r>
                        <a:rPr lang="cs-CZ" sz="1400" dirty="0">
                          <a:effectLst/>
                        </a:rPr>
                        <a:t> produkty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Je možné je rozmontovat 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3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Stohovací regály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Díly zvláštních tvarů nebo rozbitné díly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Dtto výše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Je možné je složit a naskládat na sebe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3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Spádové regály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Jednotlivě balené výrobky/krabice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Vysoká hustota skladování, zboží se posunuje samospádem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Tok materiálů v systému FIFO nebo LIFO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3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Policové systémy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Drobné, volně ložené výrobky nebo krabice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Malé náklady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Pro dosažení větší flexibility lze kombinovat se zásuvkami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3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Zásuvkové systémy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Drobné součástky a nástroje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Ke všem dílům je snadný přístup, dobré zabezpečení zboží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Systém lze rozčlenit pro mnoho typů skladových položek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4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Posuvné regálové nebo policové systémy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effectLst/>
                        </a:rPr>
                        <a:t>Zboží na paletách, volně ložené materiály, krabice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Může snížit potřebnou skladovou plochu až o polovinu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Přichází vybaveno bezpečnostním zařízením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315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9846F-BB46-A1B2-FEFE-B22836D99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C5093BAC-D357-456B-6E4E-3BBE77F8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Reverzní logistika I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C77DED91-7A8F-8A2C-CE91-056D4BC3BA03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Často přehlížený proces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Pomáhá firmám snížit odpad a zvýšit zisky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plánování, provádění a řízení efektivního toku recyklovatelných a opětovně použitelných materiálů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Souvisí i s návrhem produktu a výrobním procesem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Vhodné v kombinaci s </a:t>
            </a:r>
            <a:r>
              <a:rPr lang="cs-CZ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</a:t>
            </a: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myšlením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976F784-1865-6991-72CF-453245338BF0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21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/26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0375B01E-7861-955B-DE44-E6BA7B636277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</a:t>
            </a:r>
            <a:r>
              <a:rPr lang="pt-BR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Manipulace s materiálem, balení a zpětná logistika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63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9846F-BB46-A1B2-FEFE-B22836D99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C5093BAC-D357-456B-6E4E-3BBE77F8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Reverzní logistika II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C77DED91-7A8F-8A2C-CE91-056D4BC3BA03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553988" cy="3571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Důvody pro proces reverzní logistiky: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Zpracování vráceného zboží, včetně poškozeného, sezónního, doplnění zásob, záchrany, stahování nebo nadbytečných zásob.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Ekologické iniciativy, jako je recyklace obalových materiálů/kontejnerů.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Opravy, renovace,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remanufacturing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vráceného produktu.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Dispozice zastaralých zásob.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Zotavení nebezpečných materiálů a likvidace elektronického odpadu.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976F784-1865-6991-72CF-453245338BF0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22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/26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0375B01E-7861-955B-DE44-E6BA7B636277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</a:t>
            </a:r>
            <a:r>
              <a:rPr lang="pt-BR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Manipulace s materiálem, balení a zpětná logistika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713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9846F-BB46-A1B2-FEFE-B22836D99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C5093BAC-D357-456B-6E4E-3BBE77F8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Reverzní logistika III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C77DED91-7A8F-8A2C-CE91-056D4BC3BA03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553988" cy="3571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může reverzní logistiky ovlivnit zisk: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Vrácené zboží v zisk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Ochrana zisku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Zákaznická loajalita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 z likvidace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Maximální obnova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976F784-1865-6991-72CF-453245338BF0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23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/26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0375B01E-7861-955B-DE44-E6BA7B636277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</a:t>
            </a:r>
            <a:r>
              <a:rPr lang="pt-BR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Manipulace s materiálem, balení a zpětná logistika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97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9846F-BB46-A1B2-FEFE-B22836D99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C5093BAC-D357-456B-6E4E-3BBE77F8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MRP (</a:t>
            </a:r>
            <a:r>
              <a:rPr lang="cs-CZ" dirty="0" err="1"/>
              <a:t>Material</a:t>
            </a:r>
            <a:r>
              <a:rPr lang="cs-CZ" dirty="0"/>
              <a:t> </a:t>
            </a:r>
            <a:r>
              <a:rPr lang="cs-CZ" dirty="0" err="1"/>
              <a:t>Requirements</a:t>
            </a:r>
            <a:r>
              <a:rPr lang="cs-CZ" dirty="0"/>
              <a:t> </a:t>
            </a:r>
            <a:r>
              <a:rPr lang="cs-CZ" dirty="0" err="1"/>
              <a:t>Planning</a:t>
            </a:r>
            <a:r>
              <a:rPr lang="cs-CZ" dirty="0"/>
              <a:t>) I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C77DED91-7A8F-8A2C-CE91-056D4BC3BA03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553988" cy="3571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Využívá informace o plánech, produktech a materiálech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plán – poskytuje počet každého produktu, který má být vyroben v každém období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Seznam materiálů – uvádí materiály potřebné pro každý produkt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Záznamy o inventáři – ukazují dostupné materiály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976F784-1865-6991-72CF-453245338BF0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24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/26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0375B01E-7861-955B-DE44-E6BA7B636277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</a:t>
            </a:r>
            <a:r>
              <a:rPr lang="pt-BR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Manipulace s materiálem, balení a zpětná logistika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832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9846F-BB46-A1B2-FEFE-B22836D99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C5093BAC-D357-456B-6E4E-3BBE77F8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MRP I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976F784-1865-6991-72CF-453245338BF0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25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/26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0375B01E-7861-955B-DE44-E6BA7B636277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</a:t>
            </a:r>
            <a:r>
              <a:rPr lang="pt-BR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Manipulace s materiálem, balení a zpětná logistika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576ED98D-A162-2038-653B-2AD25029AC48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553988" cy="3571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Nižší úroveň zásob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Úspory v oblasti kapitálu a prostoru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Vyšší obrat zásob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Lepší servis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Nevýhody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Snížená flexibilita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Potřeba podrobných a spolehlivých informací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Nemusí rozpoznávat kapacity a další omezení</a:t>
            </a:r>
          </a:p>
        </p:txBody>
      </p:sp>
    </p:spTree>
    <p:extLst>
      <p:ext uri="{BB962C8B-B14F-4D97-AF65-F5344CB8AC3E}">
        <p14:creationId xmlns:p14="http://schemas.microsoft.com/office/powerpoint/2010/main" val="723147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9846F-BB46-A1B2-FEFE-B22836D99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C5093BAC-D357-456B-6E4E-3BBE77F8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MRP (</a:t>
            </a:r>
            <a:r>
              <a:rPr lang="cs-CZ" dirty="0" err="1"/>
              <a:t>Material</a:t>
            </a:r>
            <a:r>
              <a:rPr lang="cs-CZ" dirty="0"/>
              <a:t> </a:t>
            </a:r>
            <a:r>
              <a:rPr lang="cs-CZ" dirty="0" err="1"/>
              <a:t>Resource</a:t>
            </a:r>
            <a:r>
              <a:rPr lang="cs-CZ" dirty="0"/>
              <a:t> </a:t>
            </a:r>
            <a:r>
              <a:rPr lang="cs-CZ" dirty="0" err="1"/>
              <a:t>Planning</a:t>
            </a:r>
            <a:r>
              <a:rPr lang="cs-CZ" dirty="0"/>
              <a:t>) II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976F784-1865-6991-72CF-453245338BF0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26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/26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0375B01E-7861-955B-DE44-E6BA7B636277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</a:t>
            </a:r>
            <a:r>
              <a:rPr lang="pt-BR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Manipulace s materiálem, balení a zpětná logistika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DEF9107B-EFC8-4ECF-3A59-3BF88ED94749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553988" cy="3571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Slouží jak k plánování materiálu, tak plánování kapacit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Lidé, zařízení, finance, doprava a další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Vhodné pro integraci s ERP a dalšími systémy jako EDI, ETF, internetu a dalších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924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2067694"/>
            <a:ext cx="4536504" cy="507703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</a:t>
            </a:r>
            <a:r>
              <a:rPr lang="pt-BR" altLang="cs-CZ" sz="80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Manipulace s materiálem, balení a zpětná logistika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Typy zásob v rámci SCM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3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/26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</a:t>
            </a:r>
            <a:r>
              <a:rPr lang="pt-BR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Manipulace s materiálem, balení a zpětná logistika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DE7046-E6CA-1F96-10C6-C8F8EAC4913C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409972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Zásoby surovin, komponentů a obalů</a:t>
            </a: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Meziprodukty </a:t>
            </a: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Hotové produkty</a:t>
            </a: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Potrubní zásoby</a:t>
            </a: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Obecné sklady</a:t>
            </a: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Náhradní díly</a:t>
            </a:r>
          </a:p>
        </p:txBody>
      </p:sp>
    </p:spTree>
    <p:extLst>
      <p:ext uri="{BB962C8B-B14F-4D97-AF65-F5344CB8AC3E}">
        <p14:creationId xmlns:p14="http://schemas.microsoft.com/office/powerpoint/2010/main" val="47905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Skladové operace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4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/26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</a:t>
            </a:r>
            <a:r>
              <a:rPr lang="pt-BR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Manipulace s materiálem, balení a zpětná logistika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31740129-D511-6F6F-2CC4-6D20B1FF567C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Příjem</a:t>
            </a:r>
          </a:p>
          <a:p>
            <a:r>
              <a:rPr lang="cs-C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Rezervní skladování</a:t>
            </a:r>
          </a:p>
          <a:p>
            <a:r>
              <a:rPr lang="cs-C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Sběr objednávek a třídění</a:t>
            </a:r>
          </a:p>
          <a:p>
            <a:r>
              <a:rPr lang="cs-C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Seskupování, přidané služby a balení</a:t>
            </a:r>
            <a:endParaRPr lang="cs-C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Třídění a expedice</a:t>
            </a:r>
          </a:p>
        </p:txBody>
      </p:sp>
    </p:spTree>
    <p:extLst>
      <p:ext uri="{BB962C8B-B14F-4D97-AF65-F5344CB8AC3E}">
        <p14:creationId xmlns:p14="http://schemas.microsoft.com/office/powerpoint/2010/main" val="188631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Cíle skladových operací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5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/26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</a:t>
            </a:r>
            <a:r>
              <a:rPr lang="pt-BR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Manipulace s materiálem, balení a zpětná logistika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31740129-D511-6F6F-2CC4-6D20B1FF567C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Přesun materiálu po skladu dle potřeby</a:t>
            </a: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Rychlé přesuny materiálu, snížení počtu a délky přesunů</a:t>
            </a: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hustoty skladování, snížení ztraceného místa</a:t>
            </a: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Snížení nákladů pomocí efektivních operací</a:t>
            </a: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Minimální počet chyb díky efektivním systémům řízení materiálu</a:t>
            </a:r>
          </a:p>
        </p:txBody>
      </p:sp>
    </p:spTree>
    <p:extLst>
      <p:ext uri="{BB962C8B-B14F-4D97-AF65-F5344CB8AC3E}">
        <p14:creationId xmlns:p14="http://schemas.microsoft.com/office/powerpoint/2010/main" val="3846068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Volba vybavení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6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/26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</a:t>
            </a:r>
            <a:r>
              <a:rPr lang="pt-BR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Manipulace s materiálem, balení a zpětná logistika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31740129-D511-6F6F-2CC4-6D20B1FF567C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Čím vyšší objem projde skladem tím vyšší úroveň automatizace</a:t>
            </a:r>
          </a:p>
          <a:p>
            <a:endParaRPr lang="cs-C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Dalšími faktory jsou: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Fyzické charakteristiky (velikost, hmotnost)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Počet přepravovaných nákladů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Vzdálenost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Požadované rychlost</a:t>
            </a:r>
          </a:p>
        </p:txBody>
      </p:sp>
    </p:spTree>
    <p:extLst>
      <p:ext uri="{BB962C8B-B14F-4D97-AF65-F5344CB8AC3E}">
        <p14:creationId xmlns:p14="http://schemas.microsoft.com/office/powerpoint/2010/main" val="2856224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Manuální, mechanizované a automatizované sklady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7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/26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</a:t>
            </a:r>
            <a:r>
              <a:rPr lang="pt-BR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Manipulace s materiálem, balení a zpětná logistika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31740129-D511-6F6F-2CC4-6D20B1FF567C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Manuální sklady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Stále velmi běžné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Vhodné pro skladování menších a lehčích položek</a:t>
            </a:r>
          </a:p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Mechanizované sklady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manuální sklady obohacené o stroje (vysokozdvižné vozíky, jeřáby, dopravníky, atd)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Vhodné pro skladování větších a těžších položek</a:t>
            </a:r>
          </a:p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Automatizované sklady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Vyžadují vysoké počáteční investice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Vhodné pro velmi velké sklady</a:t>
            </a:r>
          </a:p>
        </p:txBody>
      </p:sp>
    </p:spTree>
    <p:extLst>
      <p:ext uri="{BB962C8B-B14F-4D97-AF65-F5344CB8AC3E}">
        <p14:creationId xmlns:p14="http://schemas.microsoft.com/office/powerpoint/2010/main" val="2881135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Balení a obaly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8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/26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</a:t>
            </a:r>
            <a:r>
              <a:rPr lang="pt-BR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Manipulace s materiálem, balení a zpětná logistika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31740129-D511-6F6F-2CC4-6D20B1FF567C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Standardizované balení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Snazší pohyb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hustoty skladování</a:t>
            </a: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Účely balení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Identifikace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Ochrana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Manipulace</a:t>
            </a:r>
          </a:p>
          <a:p>
            <a:pPr lvl="1"/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</a:t>
            </a:r>
          </a:p>
        </p:txBody>
      </p:sp>
    </p:spTree>
    <p:extLst>
      <p:ext uri="{BB962C8B-B14F-4D97-AF65-F5344CB8AC3E}">
        <p14:creationId xmlns:p14="http://schemas.microsoft.com/office/powerpoint/2010/main" val="3794421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Hlavní typy manipulačních zařízení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9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/26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</a:t>
            </a:r>
            <a:r>
              <a:rPr lang="pt-BR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Manipulace s materiálem, balení a zpětná logistika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31740129-D511-6F6F-2CC4-6D20B1FF567C}"/>
              </a:ext>
            </a:extLst>
          </p:cNvPr>
          <p:cNvSpPr txBox="1">
            <a:spLocks/>
          </p:cNvSpPr>
          <p:nvPr/>
        </p:nvSpPr>
        <p:spPr>
          <a:xfrm>
            <a:off x="186363" y="728346"/>
            <a:ext cx="4241621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Zařízení pro skladování a manipulaci</a:t>
            </a: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Inženýrské systémy</a:t>
            </a: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Průmyslová vozidla</a:t>
            </a:r>
          </a:p>
          <a:p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Manipulace s objemovým materiálem</a:t>
            </a:r>
          </a:p>
        </p:txBody>
      </p:sp>
      <p:pic>
        <p:nvPicPr>
          <p:cNvPr id="1026" name="Picture 2" descr="Manipulační technika a balicí stroje pro skladování | RAJA">
            <a:extLst>
              <a:ext uri="{FF2B5EF4-FFF2-40B4-BE49-F238E27FC236}">
                <a16:creationId xmlns:a16="http://schemas.microsoft.com/office/drawing/2014/main" id="{45F3F3FB-3468-8E76-304B-651E1B118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93118"/>
            <a:ext cx="4100895" cy="164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utonomní vozidla pro průmysl: jak se liší AGV od AMR | Automatizace.HW.cz">
            <a:extLst>
              <a:ext uri="{FF2B5EF4-FFF2-40B4-BE49-F238E27FC236}">
                <a16:creationId xmlns:a16="http://schemas.microsoft.com/office/drawing/2014/main" id="{9A9A782A-C511-FC98-F825-BFA0CE71A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536" y="2890562"/>
            <a:ext cx="2699791" cy="151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663061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5852</TotalTime>
  <Words>1259</Words>
  <Application>Microsoft Office PowerPoint</Application>
  <PresentationFormat>Předvádění na obrazovce (16:9)</PresentationFormat>
  <Paragraphs>296</Paragraphs>
  <Slides>27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Enriqueta</vt:lpstr>
      <vt:lpstr>Times New Roman</vt:lpstr>
      <vt:lpstr>SLU</vt:lpstr>
      <vt:lpstr>Logistika</vt:lpstr>
      <vt:lpstr>Cíl přednášky a její obsah</vt:lpstr>
      <vt:lpstr>Typy zásob v rámci SCM</vt:lpstr>
      <vt:lpstr>Skladové operace</vt:lpstr>
      <vt:lpstr>Cíle skladových operací</vt:lpstr>
      <vt:lpstr>Volba vybavení</vt:lpstr>
      <vt:lpstr>Manuální, mechanizované a automatizované sklady</vt:lpstr>
      <vt:lpstr>Balení a obaly</vt:lpstr>
      <vt:lpstr>Hlavní typy manipulačních zařízení</vt:lpstr>
      <vt:lpstr>Balení a nákladové jednotky</vt:lpstr>
      <vt:lpstr>Přeprava palet</vt:lpstr>
      <vt:lpstr>Ukládání palet</vt:lpstr>
      <vt:lpstr>Automatické skladovací a výdejní systémy</vt:lpstr>
      <vt:lpstr>Automatické skladovací a výdejní systémy</vt:lpstr>
      <vt:lpstr>Dopravníky</vt:lpstr>
      <vt:lpstr>Dopravníky</vt:lpstr>
      <vt:lpstr>Koncepty výběru objednávek</vt:lpstr>
      <vt:lpstr>Třídění</vt:lpstr>
      <vt:lpstr>Charakteristiky přepravy v návaznosti na uskladnění– typy přepravy I</vt:lpstr>
      <vt:lpstr>Charakteristiky přepravy v návaznosti na uskladnění– typy přepravy II</vt:lpstr>
      <vt:lpstr>Reverzní logistika I</vt:lpstr>
      <vt:lpstr>Reverzní logistika II</vt:lpstr>
      <vt:lpstr>Reverzní logistika III</vt:lpstr>
      <vt:lpstr>MRP (Material Requirements Planning) I</vt:lpstr>
      <vt:lpstr>MRP I</vt:lpstr>
      <vt:lpstr>MRP (Material Resource Planning) II</vt:lpstr>
      <vt:lpstr>Děkuji za pozornost</vt:lpstr>
    </vt:vector>
  </TitlesOfParts>
  <Company>SU OPF v Karviné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Řízení podnikových procesů</dc:title>
  <dc:creator>Roman Šperka</dc:creator>
  <cp:lastModifiedBy>Michal Halaška</cp:lastModifiedBy>
  <cp:revision>63</cp:revision>
  <dcterms:created xsi:type="dcterms:W3CDTF">2016-07-06T15:42:34Z</dcterms:created>
  <dcterms:modified xsi:type="dcterms:W3CDTF">2024-05-06T20:06:11Z</dcterms:modified>
</cp:coreProperties>
</file>