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7" r:id="rId3"/>
    <p:sldId id="277" r:id="rId4"/>
    <p:sldId id="280" r:id="rId5"/>
    <p:sldId id="294" r:id="rId6"/>
    <p:sldId id="281" r:id="rId7"/>
    <p:sldId id="282" r:id="rId8"/>
    <p:sldId id="295" r:id="rId9"/>
    <p:sldId id="284" r:id="rId10"/>
    <p:sldId id="296" r:id="rId11"/>
    <p:sldId id="285" r:id="rId12"/>
    <p:sldId id="286" r:id="rId13"/>
    <p:sldId id="288" r:id="rId14"/>
    <p:sldId id="289" r:id="rId15"/>
    <p:sldId id="290" r:id="rId16"/>
    <p:sldId id="297" r:id="rId17"/>
    <p:sldId id="301" r:id="rId18"/>
    <p:sldId id="304" r:id="rId19"/>
    <p:sldId id="302" r:id="rId20"/>
    <p:sldId id="306" r:id="rId21"/>
    <p:sldId id="305" r:id="rId22"/>
    <p:sldId id="299" r:id="rId23"/>
    <p:sldId id="308" r:id="rId24"/>
    <p:sldId id="314" r:id="rId25"/>
    <p:sldId id="312" r:id="rId26"/>
    <p:sldId id="313" r:id="rId27"/>
    <p:sldId id="309" r:id="rId28"/>
    <p:sldId id="307" r:id="rId29"/>
    <p:sldId id="310" r:id="rId30"/>
    <p:sldId id="311" r:id="rId31"/>
    <p:sldId id="263" r:id="rId3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84" autoAdjust="0"/>
  </p:normalViewPr>
  <p:slideViewPr>
    <p:cSldViewPr>
      <p:cViewPr varScale="1">
        <p:scale>
          <a:sx n="118" d="100"/>
          <a:sy n="118" d="100"/>
        </p:scale>
        <p:origin x="14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Halaška" userId="cb557ec6-e0e1-4a0a-936e-46d8b3c92521" providerId="ADAL" clId="{C8A7F2F8-684D-4823-8D5E-7B7DA8355D87}"/>
    <pc:docChg chg="undo custSel addSld delSld modSld sldOrd">
      <pc:chgData name="Michal Halaška" userId="cb557ec6-e0e1-4a0a-936e-46d8b3c92521" providerId="ADAL" clId="{C8A7F2F8-684D-4823-8D5E-7B7DA8355D87}" dt="2024-03-03T22:10:57.491" v="4116"/>
      <pc:docMkLst>
        <pc:docMk/>
      </pc:docMkLst>
      <pc:sldChg chg="modSp mod">
        <pc:chgData name="Michal Halaška" userId="cb557ec6-e0e1-4a0a-936e-46d8b3c92521" providerId="ADAL" clId="{C8A7F2F8-684D-4823-8D5E-7B7DA8355D87}" dt="2024-03-03T18:11:38.398" v="43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C8A7F2F8-684D-4823-8D5E-7B7DA8355D87}" dt="2024-03-03T18:11:28.314" v="8" actId="20577"/>
          <ac:spMkLst>
            <pc:docMk/>
            <pc:sldMk cId="280633465" sldId="256"/>
            <ac:spMk id="2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1:38.398" v="43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del mod">
        <pc:chgData name="Michal Halaška" userId="cb557ec6-e0e1-4a0a-936e-46d8b3c92521" providerId="ADAL" clId="{C8A7F2F8-684D-4823-8D5E-7B7DA8355D87}" dt="2024-03-03T18:15:34.971" v="157" actId="2696"/>
        <pc:sldMkLst>
          <pc:docMk/>
          <pc:sldMk cId="2997543792" sldId="257"/>
        </pc:sldMkLst>
        <pc:spChg chg="mod">
          <ac:chgData name="Michal Halaška" userId="cb557ec6-e0e1-4a0a-936e-46d8b3c92521" providerId="ADAL" clId="{C8A7F2F8-684D-4823-8D5E-7B7DA8355D87}" dt="2024-03-03T18:14:21.523" v="148" actId="20577"/>
          <ac:spMkLst>
            <pc:docMk/>
            <pc:sldMk cId="2997543792" sldId="257"/>
            <ac:spMk id="3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3:54.861" v="59" actId="20577"/>
          <ac:spMkLst>
            <pc:docMk/>
            <pc:sldMk cId="2997543792" sldId="257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C8A7F2F8-684D-4823-8D5E-7B7DA8355D87}" dt="2024-03-03T19:14:18.303" v="2130" actId="6549"/>
        <pc:sldMkLst>
          <pc:docMk/>
          <pc:sldMk cId="3469144025" sldId="277"/>
        </pc:sldMkLst>
        <pc:spChg chg="mod">
          <ac:chgData name="Michal Halaška" userId="cb557ec6-e0e1-4a0a-936e-46d8b3c92521" providerId="ADAL" clId="{C8A7F2F8-684D-4823-8D5E-7B7DA8355D87}" dt="2024-03-03T19:14:18.303" v="2130" actId="6549"/>
          <ac:spMkLst>
            <pc:docMk/>
            <pc:sldMk cId="3469144025" sldId="277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44:06.754" v="446" actId="20577"/>
          <ac:spMkLst>
            <pc:docMk/>
            <pc:sldMk cId="3469144025" sldId="277"/>
            <ac:spMk id="6" creationId="{00000000-0000-0000-0000-000000000000}"/>
          </ac:spMkLst>
        </pc:spChg>
      </pc:sldChg>
      <pc:sldChg chg="delSp modSp mod">
        <pc:chgData name="Michal Halaška" userId="cb557ec6-e0e1-4a0a-936e-46d8b3c92521" providerId="ADAL" clId="{C8A7F2F8-684D-4823-8D5E-7B7DA8355D87}" dt="2024-03-03T19:07:35.621" v="1822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C8A7F2F8-684D-4823-8D5E-7B7DA8355D87}" dt="2024-03-03T19:07:35.621" v="1822" actId="20577"/>
          <ac:spMkLst>
            <pc:docMk/>
            <pc:sldMk cId="1721649088" sldId="280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9:06:21.077" v="1731" actId="20577"/>
          <ac:spMkLst>
            <pc:docMk/>
            <pc:sldMk cId="1721649088" sldId="280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18:55:27.454" v="956" actId="478"/>
          <ac:picMkLst>
            <pc:docMk/>
            <pc:sldMk cId="1721649088" sldId="280"/>
            <ac:picMk id="2050" creationId="{00000000-0000-0000-0000-000000000000}"/>
          </ac:picMkLst>
        </pc:picChg>
        <pc:picChg chg="del">
          <ac:chgData name="Michal Halaška" userId="cb557ec6-e0e1-4a0a-936e-46d8b3c92521" providerId="ADAL" clId="{C8A7F2F8-684D-4823-8D5E-7B7DA8355D87}" dt="2024-03-03T18:55:27.857" v="957" actId="478"/>
          <ac:picMkLst>
            <pc:docMk/>
            <pc:sldMk cId="1721649088" sldId="280"/>
            <ac:picMk id="2052" creationId="{00000000-0000-0000-0000-000000000000}"/>
          </ac:picMkLst>
        </pc:picChg>
      </pc:sldChg>
      <pc:sldChg chg="delSp modSp mod modNotesTx">
        <pc:chgData name="Michal Halaška" userId="cb557ec6-e0e1-4a0a-936e-46d8b3c92521" providerId="ADAL" clId="{C8A7F2F8-684D-4823-8D5E-7B7DA8355D87}" dt="2024-03-03T20:57:38.676" v="2755" actId="108"/>
        <pc:sldMkLst>
          <pc:docMk/>
          <pc:sldMk cId="763595130" sldId="281"/>
        </pc:sldMkLst>
        <pc:spChg chg="mod">
          <ac:chgData name="Michal Halaška" userId="cb557ec6-e0e1-4a0a-936e-46d8b3c92521" providerId="ADAL" clId="{C8A7F2F8-684D-4823-8D5E-7B7DA8355D87}" dt="2024-03-03T20:57:38.676" v="2755" actId="108"/>
          <ac:spMkLst>
            <pc:docMk/>
            <pc:sldMk cId="763595130" sldId="281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0:45:18.329" v="2213" actId="20577"/>
          <ac:spMkLst>
            <pc:docMk/>
            <pc:sldMk cId="763595130" sldId="281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19:01:50.740" v="1309" actId="478"/>
          <ac:picMkLst>
            <pc:docMk/>
            <pc:sldMk cId="763595130" sldId="281"/>
            <ac:picMk id="3074" creationId="{00000000-0000-0000-0000-000000000000}"/>
          </ac:picMkLst>
        </pc:picChg>
        <pc:picChg chg="del">
          <ac:chgData name="Michal Halaška" userId="cb557ec6-e0e1-4a0a-936e-46d8b3c92521" providerId="ADAL" clId="{C8A7F2F8-684D-4823-8D5E-7B7DA8355D87}" dt="2024-03-03T19:01:52.470" v="1310" actId="478"/>
          <ac:picMkLst>
            <pc:docMk/>
            <pc:sldMk cId="763595130" sldId="281"/>
            <ac:picMk id="3076" creationId="{00000000-0000-0000-0000-000000000000}"/>
          </ac:picMkLst>
        </pc:picChg>
      </pc:sldChg>
      <pc:sldChg chg="addSp delSp modSp mod">
        <pc:chgData name="Michal Halaška" userId="cb557ec6-e0e1-4a0a-936e-46d8b3c92521" providerId="ADAL" clId="{C8A7F2F8-684D-4823-8D5E-7B7DA8355D87}" dt="2024-03-03T20:55:50.623" v="2631" actId="20577"/>
        <pc:sldMkLst>
          <pc:docMk/>
          <pc:sldMk cId="3355701365" sldId="282"/>
        </pc:sldMkLst>
        <pc:spChg chg="add mod">
          <ac:chgData name="Michal Halaška" userId="cb557ec6-e0e1-4a0a-936e-46d8b3c92521" providerId="ADAL" clId="{C8A7F2F8-684D-4823-8D5E-7B7DA8355D87}" dt="2024-03-03T20:52:56.816" v="2607" actId="14100"/>
          <ac:spMkLst>
            <pc:docMk/>
            <pc:sldMk cId="3355701365" sldId="282"/>
            <ac:spMk id="2" creationId="{490FE3B0-8376-AC5E-56E7-0BEBCABC8CFF}"/>
          </ac:spMkLst>
        </pc:spChg>
        <pc:spChg chg="add del">
          <ac:chgData name="Michal Halaška" userId="cb557ec6-e0e1-4a0a-936e-46d8b3c92521" providerId="ADAL" clId="{C8A7F2F8-684D-4823-8D5E-7B7DA8355D87}" dt="2024-03-03T20:53:28.578" v="2610" actId="478"/>
          <ac:spMkLst>
            <pc:docMk/>
            <pc:sldMk cId="3355701365" sldId="282"/>
            <ac:spMk id="3" creationId="{28E7BF20-29F7-B103-26B0-ED019ED69DB4}"/>
          </ac:spMkLst>
        </pc:spChg>
        <pc:spChg chg="add del mod">
          <ac:chgData name="Michal Halaška" userId="cb557ec6-e0e1-4a0a-936e-46d8b3c92521" providerId="ADAL" clId="{C8A7F2F8-684D-4823-8D5E-7B7DA8355D87}" dt="2024-03-03T20:53:28.578" v="2610" actId="478"/>
          <ac:spMkLst>
            <pc:docMk/>
            <pc:sldMk cId="3355701365" sldId="282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0:55:50.623" v="2631" actId="20577"/>
          <ac:spMkLst>
            <pc:docMk/>
            <pc:sldMk cId="3355701365" sldId="282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0:53:55.800" v="2614" actId="1076"/>
          <ac:picMkLst>
            <pc:docMk/>
            <pc:sldMk cId="3355701365" sldId="282"/>
            <ac:picMk id="7" creationId="{505BCF19-AF9E-84B6-AD75-9578374D6E1E}"/>
          </ac:picMkLst>
        </pc:picChg>
        <pc:picChg chg="del">
          <ac:chgData name="Michal Halaška" userId="cb557ec6-e0e1-4a0a-936e-46d8b3c92521" providerId="ADAL" clId="{C8A7F2F8-684D-4823-8D5E-7B7DA8355D87}" dt="2024-03-03T20:45:37.616" v="2214" actId="478"/>
          <ac:picMkLst>
            <pc:docMk/>
            <pc:sldMk cId="3355701365" sldId="282"/>
            <ac:picMk id="1026" creationId="{00000000-0000-0000-0000-000000000000}"/>
          </ac:picMkLst>
        </pc:picChg>
      </pc:sldChg>
      <pc:sldChg chg="del">
        <pc:chgData name="Michal Halaška" userId="cb557ec6-e0e1-4a0a-936e-46d8b3c92521" providerId="ADAL" clId="{C8A7F2F8-684D-4823-8D5E-7B7DA8355D87}" dt="2024-03-03T21:00:54.534" v="2760" actId="2696"/>
        <pc:sldMkLst>
          <pc:docMk/>
          <pc:sldMk cId="1170218560" sldId="283"/>
        </pc:sldMkLst>
      </pc:sldChg>
      <pc:sldChg chg="delSp modSp mod">
        <pc:chgData name="Michal Halaška" userId="cb557ec6-e0e1-4a0a-936e-46d8b3c92521" providerId="ADAL" clId="{C8A7F2F8-684D-4823-8D5E-7B7DA8355D87}" dt="2024-03-03T21:06:52.951" v="2882" actId="20577"/>
        <pc:sldMkLst>
          <pc:docMk/>
          <pc:sldMk cId="4178310230" sldId="284"/>
        </pc:sldMkLst>
        <pc:spChg chg="mod">
          <ac:chgData name="Michal Halaška" userId="cb557ec6-e0e1-4a0a-936e-46d8b3c92521" providerId="ADAL" clId="{C8A7F2F8-684D-4823-8D5E-7B7DA8355D87}" dt="2024-03-03T21:06:52.951" v="2882" actId="20577"/>
          <ac:spMkLst>
            <pc:docMk/>
            <pc:sldMk cId="4178310230" sldId="284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02:37.933" v="2796" actId="20577"/>
          <ac:spMkLst>
            <pc:docMk/>
            <pc:sldMk cId="4178310230" sldId="284"/>
            <ac:spMk id="6" creationId="{00000000-0000-0000-0000-000000000000}"/>
          </ac:spMkLst>
        </pc:spChg>
        <pc:picChg chg="del">
          <ac:chgData name="Michal Halaška" userId="cb557ec6-e0e1-4a0a-936e-46d8b3c92521" providerId="ADAL" clId="{C8A7F2F8-684D-4823-8D5E-7B7DA8355D87}" dt="2024-03-03T21:01:09.361" v="2773" actId="478"/>
          <ac:picMkLst>
            <pc:docMk/>
            <pc:sldMk cId="4178310230" sldId="284"/>
            <ac:picMk id="2" creationId="{00000000-0000-0000-0000-000000000000}"/>
          </ac:picMkLst>
        </pc:picChg>
      </pc:sldChg>
      <pc:sldChg chg="modSp mod">
        <pc:chgData name="Michal Halaška" userId="cb557ec6-e0e1-4a0a-936e-46d8b3c92521" providerId="ADAL" clId="{C8A7F2F8-684D-4823-8D5E-7B7DA8355D87}" dt="2024-03-03T21:55:52.411" v="2892" actId="20577"/>
        <pc:sldMkLst>
          <pc:docMk/>
          <pc:sldMk cId="844167657" sldId="285"/>
        </pc:sldMkLst>
        <pc:spChg chg="mod">
          <ac:chgData name="Michal Halaška" userId="cb557ec6-e0e1-4a0a-936e-46d8b3c92521" providerId="ADAL" clId="{C8A7F2F8-684D-4823-8D5E-7B7DA8355D87}" dt="2024-03-03T21:55:52.411" v="2892" actId="20577"/>
          <ac:spMkLst>
            <pc:docMk/>
            <pc:sldMk cId="844167657" sldId="285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05:45.358" v="2841" actId="20577"/>
          <ac:spMkLst>
            <pc:docMk/>
            <pc:sldMk cId="844167657" sldId="285"/>
            <ac:spMk id="6" creationId="{00000000-0000-0000-0000-000000000000}"/>
          </ac:spMkLst>
        </pc:spChg>
      </pc:sldChg>
      <pc:sldChg chg="modSp mod">
        <pc:chgData name="Michal Halaška" userId="cb557ec6-e0e1-4a0a-936e-46d8b3c92521" providerId="ADAL" clId="{C8A7F2F8-684D-4823-8D5E-7B7DA8355D87}" dt="2024-03-03T21:57:52.106" v="2953" actId="403"/>
        <pc:sldMkLst>
          <pc:docMk/>
          <pc:sldMk cId="1063610738" sldId="286"/>
        </pc:sldMkLst>
        <pc:spChg chg="mod">
          <ac:chgData name="Michal Halaška" userId="cb557ec6-e0e1-4a0a-936e-46d8b3c92521" providerId="ADAL" clId="{C8A7F2F8-684D-4823-8D5E-7B7DA8355D87}" dt="2024-03-03T21:57:52.106" v="2953" actId="403"/>
          <ac:spMkLst>
            <pc:docMk/>
            <pc:sldMk cId="1063610738" sldId="286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6:08.845" v="2911" actId="20577"/>
          <ac:spMkLst>
            <pc:docMk/>
            <pc:sldMk cId="1063610738" sldId="286"/>
            <ac:spMk id="6" creationId="{00000000-0000-0000-0000-000000000000}"/>
          </ac:spMkLst>
        </pc:spChg>
      </pc:sldChg>
      <pc:sldChg chg="modSp mod ord">
        <pc:chgData name="Michal Halaška" userId="cb557ec6-e0e1-4a0a-936e-46d8b3c92521" providerId="ADAL" clId="{C8A7F2F8-684D-4823-8D5E-7B7DA8355D87}" dt="2024-03-03T18:18:03.347" v="440" actId="404"/>
        <pc:sldMkLst>
          <pc:docMk/>
          <pc:sldMk cId="3831028021" sldId="287"/>
        </pc:sldMkLst>
        <pc:spChg chg="mod">
          <ac:chgData name="Michal Halaška" userId="cb557ec6-e0e1-4a0a-936e-46d8b3c92521" providerId="ADAL" clId="{C8A7F2F8-684D-4823-8D5E-7B7DA8355D87}" dt="2024-03-03T18:16:24.702" v="202" actId="20577"/>
          <ac:spMkLst>
            <pc:docMk/>
            <pc:sldMk cId="3831028021" sldId="287"/>
            <ac:spMk id="4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8:03.347" v="440" actId="404"/>
          <ac:spMkLst>
            <pc:docMk/>
            <pc:sldMk cId="3831028021" sldId="287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6:16.505" v="183" actId="20577"/>
          <ac:spMkLst>
            <pc:docMk/>
            <pc:sldMk cId="3831028021" sldId="287"/>
            <ac:spMk id="6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7:57.264" v="439" actId="403"/>
          <ac:spMkLst>
            <pc:docMk/>
            <pc:sldMk cId="3831028021" sldId="287"/>
            <ac:spMk id="10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18:16:29.657" v="217" actId="20577"/>
          <ac:spMkLst>
            <pc:docMk/>
            <pc:sldMk cId="3831028021" sldId="287"/>
            <ac:spMk id="13" creationId="{00000000-0000-0000-0000-000000000000}"/>
          </ac:spMkLst>
        </pc:spChg>
      </pc:sldChg>
      <pc:sldChg chg="addSp delSp modSp mod">
        <pc:chgData name="Michal Halaška" userId="cb557ec6-e0e1-4a0a-936e-46d8b3c92521" providerId="ADAL" clId="{C8A7F2F8-684D-4823-8D5E-7B7DA8355D87}" dt="2024-03-03T21:58:28.701" v="2980" actId="1076"/>
        <pc:sldMkLst>
          <pc:docMk/>
          <pc:sldMk cId="378158056" sldId="288"/>
        </pc:sldMkLst>
        <pc:spChg chg="del mod">
          <ac:chgData name="Michal Halaška" userId="cb557ec6-e0e1-4a0a-936e-46d8b3c92521" providerId="ADAL" clId="{C8A7F2F8-684D-4823-8D5E-7B7DA8355D87}" dt="2024-03-03T21:58:19.803" v="2977" actId="478"/>
          <ac:spMkLst>
            <pc:docMk/>
            <pc:sldMk cId="378158056" sldId="288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8:11.012" v="2975" actId="20577"/>
          <ac:spMkLst>
            <pc:docMk/>
            <pc:sldMk cId="378158056" sldId="288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1:58:28.701" v="2980" actId="1076"/>
          <ac:picMkLst>
            <pc:docMk/>
            <pc:sldMk cId="378158056" sldId="288"/>
            <ac:picMk id="2" creationId="{3BDA5008-79CB-ECA0-F9E4-83FD1EEACA0E}"/>
          </ac:picMkLst>
        </pc:picChg>
      </pc:sldChg>
      <pc:sldChg chg="addSp delSp modSp mod">
        <pc:chgData name="Michal Halaška" userId="cb557ec6-e0e1-4a0a-936e-46d8b3c92521" providerId="ADAL" clId="{C8A7F2F8-684D-4823-8D5E-7B7DA8355D87}" dt="2024-03-03T22:02:38.323" v="3148" actId="1076"/>
        <pc:sldMkLst>
          <pc:docMk/>
          <pc:sldMk cId="145056040" sldId="289"/>
        </pc:sldMkLst>
        <pc:spChg chg="add mod">
          <ac:chgData name="Michal Halaška" userId="cb557ec6-e0e1-4a0a-936e-46d8b3c92521" providerId="ADAL" clId="{C8A7F2F8-684D-4823-8D5E-7B7DA8355D87}" dt="2024-03-03T22:00:46.049" v="3144" actId="14100"/>
          <ac:spMkLst>
            <pc:docMk/>
            <pc:sldMk cId="145056040" sldId="289"/>
            <ac:spMk id="2" creationId="{15A22090-239E-EDCC-361A-679BF3274C97}"/>
          </ac:spMkLst>
        </pc:spChg>
        <pc:spChg chg="del mod">
          <ac:chgData name="Michal Halaška" userId="cb557ec6-e0e1-4a0a-936e-46d8b3c92521" providerId="ADAL" clId="{C8A7F2F8-684D-4823-8D5E-7B7DA8355D87}" dt="2024-03-03T21:59:30.808" v="3012" actId="478"/>
          <ac:spMkLst>
            <pc:docMk/>
            <pc:sldMk cId="145056040" sldId="289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1:59:00.557" v="3008" actId="20577"/>
          <ac:spMkLst>
            <pc:docMk/>
            <pc:sldMk cId="145056040" sldId="289"/>
            <ac:spMk id="6" creationId="{00000000-0000-0000-0000-000000000000}"/>
          </ac:spMkLst>
        </pc:spChg>
        <pc:picChg chg="add mod">
          <ac:chgData name="Michal Halaška" userId="cb557ec6-e0e1-4a0a-936e-46d8b3c92521" providerId="ADAL" clId="{C8A7F2F8-684D-4823-8D5E-7B7DA8355D87}" dt="2024-03-03T22:02:38.323" v="3148" actId="1076"/>
          <ac:picMkLst>
            <pc:docMk/>
            <pc:sldMk cId="145056040" sldId="289"/>
            <ac:picMk id="4" creationId="{0E26076C-EB14-88DC-816F-51DC258A7529}"/>
          </ac:picMkLst>
        </pc:picChg>
      </pc:sldChg>
      <pc:sldChg chg="modSp mod modNotesTx">
        <pc:chgData name="Michal Halaška" userId="cb557ec6-e0e1-4a0a-936e-46d8b3c92521" providerId="ADAL" clId="{C8A7F2F8-684D-4823-8D5E-7B7DA8355D87}" dt="2024-03-03T22:10:48.380" v="4115"/>
        <pc:sldMkLst>
          <pc:docMk/>
          <pc:sldMk cId="3736490071" sldId="290"/>
        </pc:sldMkLst>
        <pc:spChg chg="mod">
          <ac:chgData name="Michal Halaška" userId="cb557ec6-e0e1-4a0a-936e-46d8b3c92521" providerId="ADAL" clId="{C8A7F2F8-684D-4823-8D5E-7B7DA8355D87}" dt="2024-03-03T22:05:59.393" v="3609" actId="403"/>
          <ac:spMkLst>
            <pc:docMk/>
            <pc:sldMk cId="3736490071" sldId="290"/>
            <ac:spMk id="5" creationId="{00000000-0000-0000-0000-000000000000}"/>
          </ac:spMkLst>
        </pc:spChg>
        <pc:spChg chg="mod">
          <ac:chgData name="Michal Halaška" userId="cb557ec6-e0e1-4a0a-936e-46d8b3c92521" providerId="ADAL" clId="{C8A7F2F8-684D-4823-8D5E-7B7DA8355D87}" dt="2024-03-03T22:03:32.198" v="3199" actId="20577"/>
          <ac:spMkLst>
            <pc:docMk/>
            <pc:sldMk cId="3736490071" sldId="290"/>
            <ac:spMk id="6" creationId="{00000000-0000-0000-0000-000000000000}"/>
          </ac:spMkLst>
        </pc:spChg>
      </pc:sldChg>
      <pc:sldChg chg="modSp add mod">
        <pc:chgData name="Michal Halaška" userId="cb557ec6-e0e1-4a0a-936e-46d8b3c92521" providerId="ADAL" clId="{C8A7F2F8-684D-4823-8D5E-7B7DA8355D87}" dt="2024-03-03T20:44:58.717" v="2209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C8A7F2F8-684D-4823-8D5E-7B7DA8355D87}" dt="2024-03-03T20:44:58.717" v="2209" actId="20577"/>
          <ac:spMkLst>
            <pc:docMk/>
            <pc:sldMk cId="1110746372" sldId="294"/>
            <ac:spMk id="5" creationId="{B24B04FC-600C-976D-5AEA-28C0C4D9F598}"/>
          </ac:spMkLst>
        </pc:spChg>
        <pc:spChg chg="mod">
          <ac:chgData name="Michal Halaška" userId="cb557ec6-e0e1-4a0a-936e-46d8b3c92521" providerId="ADAL" clId="{C8A7F2F8-684D-4823-8D5E-7B7DA8355D87}" dt="2024-03-03T19:06:28.761" v="1733" actId="20577"/>
          <ac:spMkLst>
            <pc:docMk/>
            <pc:sldMk cId="1110746372" sldId="294"/>
            <ac:spMk id="6" creationId="{BCBE594C-97DE-F378-1367-F5C212766236}"/>
          </ac:spMkLst>
        </pc:spChg>
      </pc:sldChg>
      <pc:sldChg chg="addSp delSp modSp add mod">
        <pc:chgData name="Michal Halaška" userId="cb557ec6-e0e1-4a0a-936e-46d8b3c92521" providerId="ADAL" clId="{C8A7F2F8-684D-4823-8D5E-7B7DA8355D87}" dt="2024-03-03T20:59:30.832" v="2759" actId="14100"/>
        <pc:sldMkLst>
          <pc:docMk/>
          <pc:sldMk cId="2300547100" sldId="295"/>
        </pc:sldMkLst>
        <pc:spChg chg="mod">
          <ac:chgData name="Michal Halaška" userId="cb557ec6-e0e1-4a0a-936e-46d8b3c92521" providerId="ADAL" clId="{C8A7F2F8-684D-4823-8D5E-7B7DA8355D87}" dt="2024-03-03T20:55:22.627" v="2629" actId="20577"/>
          <ac:spMkLst>
            <pc:docMk/>
            <pc:sldMk cId="2300547100" sldId="295"/>
            <ac:spMk id="5" creationId="{30422DF1-1402-849B-EDAE-678D0F7B4CBD}"/>
          </ac:spMkLst>
        </pc:spChg>
        <pc:spChg chg="mod">
          <ac:chgData name="Michal Halaška" userId="cb557ec6-e0e1-4a0a-936e-46d8b3c92521" providerId="ADAL" clId="{C8A7F2F8-684D-4823-8D5E-7B7DA8355D87}" dt="2024-03-03T20:55:54.439" v="2634" actId="20577"/>
          <ac:spMkLst>
            <pc:docMk/>
            <pc:sldMk cId="2300547100" sldId="295"/>
            <ac:spMk id="6" creationId="{7370AADE-3C7B-4C47-BD00-F50CC1E2CCFF}"/>
          </ac:spMkLst>
        </pc:spChg>
        <pc:picChg chg="add mod">
          <ac:chgData name="Michal Halaška" userId="cb557ec6-e0e1-4a0a-936e-46d8b3c92521" providerId="ADAL" clId="{C8A7F2F8-684D-4823-8D5E-7B7DA8355D87}" dt="2024-03-03T20:59:30.832" v="2759" actId="14100"/>
          <ac:picMkLst>
            <pc:docMk/>
            <pc:sldMk cId="2300547100" sldId="295"/>
            <ac:picMk id="3" creationId="{33EDE13F-2437-46F3-E1BD-76F9FC55576B}"/>
          </ac:picMkLst>
        </pc:picChg>
        <pc:picChg chg="del">
          <ac:chgData name="Michal Halaška" userId="cb557ec6-e0e1-4a0a-936e-46d8b3c92521" providerId="ADAL" clId="{C8A7F2F8-684D-4823-8D5E-7B7DA8355D87}" dt="2024-03-03T20:58:57.264" v="2756" actId="478"/>
          <ac:picMkLst>
            <pc:docMk/>
            <pc:sldMk cId="2300547100" sldId="295"/>
            <ac:picMk id="7" creationId="{A37C1C5C-B495-F2C5-063D-9F8CFDE25EAC}"/>
          </ac:picMkLst>
        </pc:picChg>
      </pc:sldChg>
      <pc:sldChg chg="modSp add mod">
        <pc:chgData name="Michal Halaška" userId="cb557ec6-e0e1-4a0a-936e-46d8b3c92521" providerId="ADAL" clId="{C8A7F2F8-684D-4823-8D5E-7B7DA8355D87}" dt="2024-03-03T21:04:06.146" v="2811" actId="20577"/>
        <pc:sldMkLst>
          <pc:docMk/>
          <pc:sldMk cId="1881163190" sldId="296"/>
        </pc:sldMkLst>
        <pc:spChg chg="mod">
          <ac:chgData name="Michal Halaška" userId="cb557ec6-e0e1-4a0a-936e-46d8b3c92521" providerId="ADAL" clId="{C8A7F2F8-684D-4823-8D5E-7B7DA8355D87}" dt="2024-03-03T21:04:06.146" v="2811" actId="20577"/>
          <ac:spMkLst>
            <pc:docMk/>
            <pc:sldMk cId="1881163190" sldId="296"/>
            <ac:spMk id="5" creationId="{C77DED91-7A8F-8A2C-CE91-056D4BC3BA03}"/>
          </ac:spMkLst>
        </pc:spChg>
        <pc:spChg chg="mod">
          <ac:chgData name="Michal Halaška" userId="cb557ec6-e0e1-4a0a-936e-46d8b3c92521" providerId="ADAL" clId="{C8A7F2F8-684D-4823-8D5E-7B7DA8355D87}" dt="2024-03-03T21:02:42.243" v="2799" actId="20577"/>
          <ac:spMkLst>
            <pc:docMk/>
            <pc:sldMk cId="1881163190" sldId="296"/>
            <ac:spMk id="6" creationId="{C5093BAC-D357-456B-6E4E-3BBE77F80C76}"/>
          </ac:spMkLst>
        </pc:spChg>
      </pc:sldChg>
      <pc:sldChg chg="modSp add mod modNotesTx">
        <pc:chgData name="Michal Halaška" userId="cb557ec6-e0e1-4a0a-936e-46d8b3c92521" providerId="ADAL" clId="{C8A7F2F8-684D-4823-8D5E-7B7DA8355D87}" dt="2024-03-03T22:10:57.491" v="4116"/>
        <pc:sldMkLst>
          <pc:docMk/>
          <pc:sldMk cId="119453854" sldId="297"/>
        </pc:sldMkLst>
        <pc:spChg chg="mod">
          <ac:chgData name="Michal Halaška" userId="cb557ec6-e0e1-4a0a-936e-46d8b3c92521" providerId="ADAL" clId="{C8A7F2F8-684D-4823-8D5E-7B7DA8355D87}" dt="2024-03-03T22:08:56.759" v="4114" actId="20577"/>
          <ac:spMkLst>
            <pc:docMk/>
            <pc:sldMk cId="119453854" sldId="297"/>
            <ac:spMk id="5" creationId="{C889A06D-3CB8-B4AD-BAFB-890DD696C05F}"/>
          </ac:spMkLst>
        </pc:spChg>
        <pc:spChg chg="mod">
          <ac:chgData name="Michal Halaška" userId="cb557ec6-e0e1-4a0a-936e-46d8b3c92521" providerId="ADAL" clId="{C8A7F2F8-684D-4823-8D5E-7B7DA8355D87}" dt="2024-03-03T22:03:28.413" v="3197" actId="20577"/>
          <ac:spMkLst>
            <pc:docMk/>
            <pc:sldMk cId="119453854" sldId="297"/>
            <ac:spMk id="6" creationId="{ED741D70-7EFE-9A6E-9A08-2A010DD95E13}"/>
          </ac:spMkLst>
        </pc:spChg>
      </pc:sldChg>
    </pc:docChg>
  </pc:docChgLst>
  <pc:docChgLst>
    <pc:chgData name="Michal Halaška" userId="cb557ec6-e0e1-4a0a-936e-46d8b3c92521" providerId="ADAL" clId="{E50CAC8B-8DA6-41C8-ADBD-5178428CCA0E}"/>
    <pc:docChg chg="undo custSel addSld modSld">
      <pc:chgData name="Michal Halaška" userId="cb557ec6-e0e1-4a0a-936e-46d8b3c92521" providerId="ADAL" clId="{E50CAC8B-8DA6-41C8-ADBD-5178428CCA0E}" dt="2024-03-12T08:15:10.532" v="121" actId="20577"/>
      <pc:docMkLst>
        <pc:docMk/>
      </pc:docMkLst>
      <pc:sldChg chg="modSp mod">
        <pc:chgData name="Michal Halaška" userId="cb557ec6-e0e1-4a0a-936e-46d8b3c92521" providerId="ADAL" clId="{E50CAC8B-8DA6-41C8-ADBD-5178428CCA0E}" dt="2024-03-12T08:15:10.532" v="121" actId="20577"/>
        <pc:sldMkLst>
          <pc:docMk/>
          <pc:sldMk cId="1840102035" sldId="309"/>
        </pc:sldMkLst>
        <pc:spChg chg="mod">
          <ac:chgData name="Michal Halaška" userId="cb557ec6-e0e1-4a0a-936e-46d8b3c92521" providerId="ADAL" clId="{E50CAC8B-8DA6-41C8-ADBD-5178428CCA0E}" dt="2024-03-12T08:15:10.532" v="121" actId="20577"/>
          <ac:spMkLst>
            <pc:docMk/>
            <pc:sldMk cId="1840102035" sldId="309"/>
            <ac:spMk id="6" creationId="{359C20A6-656B-BC67-275C-1CBD753FA009}"/>
          </ac:spMkLst>
        </pc:spChg>
      </pc:sldChg>
      <pc:sldChg chg="delSp modSp add mod modNotesTx">
        <pc:chgData name="Michal Halaška" userId="cb557ec6-e0e1-4a0a-936e-46d8b3c92521" providerId="ADAL" clId="{E50CAC8B-8DA6-41C8-ADBD-5178428CCA0E}" dt="2024-03-04T21:37:00.738" v="75" actId="20577"/>
        <pc:sldMkLst>
          <pc:docMk/>
          <pc:sldMk cId="1508590243" sldId="312"/>
        </pc:sldMkLst>
        <pc:spChg chg="mod">
          <ac:chgData name="Michal Halaška" userId="cb557ec6-e0e1-4a0a-936e-46d8b3c92521" providerId="ADAL" clId="{E50CAC8B-8DA6-41C8-ADBD-5178428CCA0E}" dt="2024-03-04T21:36:49.642" v="73" actId="114"/>
          <ac:spMkLst>
            <pc:docMk/>
            <pc:sldMk cId="1508590243" sldId="312"/>
            <ac:spMk id="5" creationId="{2F46AB8C-B13C-87F5-3BDD-6DE8C53580B1}"/>
          </ac:spMkLst>
        </pc:spChg>
        <pc:spChg chg="mod">
          <ac:chgData name="Michal Halaška" userId="cb557ec6-e0e1-4a0a-936e-46d8b3c92521" providerId="ADAL" clId="{E50CAC8B-8DA6-41C8-ADBD-5178428CCA0E}" dt="2024-03-04T21:37:00.738" v="75" actId="20577"/>
          <ac:spMkLst>
            <pc:docMk/>
            <pc:sldMk cId="1508590243" sldId="312"/>
            <ac:spMk id="6" creationId="{673C3EB8-FB69-8883-0ED6-9468187947BA}"/>
          </ac:spMkLst>
        </pc:spChg>
        <pc:graphicFrameChg chg="del">
          <ac:chgData name="Michal Halaška" userId="cb557ec6-e0e1-4a0a-936e-46d8b3c92521" providerId="ADAL" clId="{E50CAC8B-8DA6-41C8-ADBD-5178428CCA0E}" dt="2024-03-04T21:36:14.069" v="60" actId="478"/>
          <ac:graphicFrameMkLst>
            <pc:docMk/>
            <pc:sldMk cId="1508590243" sldId="312"/>
            <ac:graphicFrameMk id="2" creationId="{9E8F5E5D-9F64-F535-8722-1AAB5EA8EF1D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6:14.812" v="61" actId="478"/>
          <ac:graphicFrameMkLst>
            <pc:docMk/>
            <pc:sldMk cId="1508590243" sldId="312"/>
            <ac:graphicFrameMk id="3" creationId="{56551968-A63C-E3FB-E56D-7CEFA7D8A0D2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6:15.368" v="62" actId="478"/>
          <ac:graphicFrameMkLst>
            <pc:docMk/>
            <pc:sldMk cId="1508590243" sldId="312"/>
            <ac:graphicFrameMk id="4" creationId="{BEFBBE0F-C5AA-D5FE-71E5-31C30FBC906D}"/>
          </ac:graphicFrameMkLst>
        </pc:graphicFrameChg>
      </pc:sldChg>
      <pc:sldChg chg="addSp delSp modSp add mod">
        <pc:chgData name="Michal Halaška" userId="cb557ec6-e0e1-4a0a-936e-46d8b3c92521" providerId="ADAL" clId="{E50CAC8B-8DA6-41C8-ADBD-5178428CCA0E}" dt="2024-03-04T21:37:26.578" v="90"/>
        <pc:sldMkLst>
          <pc:docMk/>
          <pc:sldMk cId="3996486306" sldId="313"/>
        </pc:sldMkLst>
        <pc:spChg chg="del mod">
          <ac:chgData name="Michal Halaška" userId="cb557ec6-e0e1-4a0a-936e-46d8b3c92521" providerId="ADAL" clId="{E50CAC8B-8DA6-41C8-ADBD-5178428CCA0E}" dt="2024-03-04T21:37:22.270" v="86" actId="478"/>
          <ac:spMkLst>
            <pc:docMk/>
            <pc:sldMk cId="3996486306" sldId="313"/>
            <ac:spMk id="5" creationId="{4F595D75-F847-8F25-8371-2F2542945D39}"/>
          </ac:spMkLst>
        </pc:spChg>
        <pc:spChg chg="mod">
          <ac:chgData name="Michal Halaška" userId="cb557ec6-e0e1-4a0a-936e-46d8b3c92521" providerId="ADAL" clId="{E50CAC8B-8DA6-41C8-ADBD-5178428CCA0E}" dt="2024-03-04T21:37:05.497" v="79" actId="20577"/>
          <ac:spMkLst>
            <pc:docMk/>
            <pc:sldMk cId="3996486306" sldId="313"/>
            <ac:spMk id="6" creationId="{E61B5AE1-D65E-17B0-697E-E11EE44388CC}"/>
          </ac:spMkLst>
        </pc:spChg>
        <pc:graphicFrameChg chg="del">
          <ac:chgData name="Michal Halaška" userId="cb557ec6-e0e1-4a0a-936e-46d8b3c92521" providerId="ADAL" clId="{E50CAC8B-8DA6-41C8-ADBD-5178428CCA0E}" dt="2024-03-04T21:37:24.926" v="88" actId="478"/>
          <ac:graphicFrameMkLst>
            <pc:docMk/>
            <pc:sldMk cId="3996486306" sldId="313"/>
            <ac:graphicFrameMk id="2" creationId="{E9B32124-A6D7-1170-8507-5881CB89FC86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24.519" v="87" actId="478"/>
          <ac:graphicFrameMkLst>
            <pc:docMk/>
            <pc:sldMk cId="3996486306" sldId="313"/>
            <ac:graphicFrameMk id="3" creationId="{363DB814-A1AD-54FE-0AD7-31F63D97A219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25.539" v="89" actId="478"/>
          <ac:graphicFrameMkLst>
            <pc:docMk/>
            <pc:sldMk cId="3996486306" sldId="313"/>
            <ac:graphicFrameMk id="4" creationId="{1B72B0A5-A1F4-0E52-ECFA-0784B1E12D6B}"/>
          </ac:graphicFrameMkLst>
        </pc:graphicFrameChg>
        <pc:picChg chg="add mod">
          <ac:chgData name="Michal Halaška" userId="cb557ec6-e0e1-4a0a-936e-46d8b3c92521" providerId="ADAL" clId="{E50CAC8B-8DA6-41C8-ADBD-5178428CCA0E}" dt="2024-03-04T21:37:26.578" v="90"/>
          <ac:picMkLst>
            <pc:docMk/>
            <pc:sldMk cId="3996486306" sldId="313"/>
            <ac:picMk id="7" creationId="{512B61B0-6E9E-38EE-2FB3-89A27ACB333D}"/>
          </ac:picMkLst>
        </pc:picChg>
      </pc:sldChg>
      <pc:sldChg chg="addSp delSp modSp add mod">
        <pc:chgData name="Michal Halaška" userId="cb557ec6-e0e1-4a0a-936e-46d8b3c92521" providerId="ADAL" clId="{E50CAC8B-8DA6-41C8-ADBD-5178428CCA0E}" dt="2024-03-04T21:38:32.842" v="119" actId="20577"/>
        <pc:sldMkLst>
          <pc:docMk/>
          <pc:sldMk cId="3687019627" sldId="314"/>
        </pc:sldMkLst>
        <pc:spChg chg="mod">
          <ac:chgData name="Michal Halaška" userId="cb557ec6-e0e1-4a0a-936e-46d8b3c92521" providerId="ADAL" clId="{E50CAC8B-8DA6-41C8-ADBD-5178428CCA0E}" dt="2024-03-04T21:38:32.842" v="119" actId="20577"/>
          <ac:spMkLst>
            <pc:docMk/>
            <pc:sldMk cId="3687019627" sldId="314"/>
            <ac:spMk id="5" creationId="{01EA2B04-CAE9-55BE-3EDC-486925748195}"/>
          </ac:spMkLst>
        </pc:spChg>
        <pc:spChg chg="mod">
          <ac:chgData name="Michal Halaška" userId="cb557ec6-e0e1-4a0a-936e-46d8b3c92521" providerId="ADAL" clId="{E50CAC8B-8DA6-41C8-ADBD-5178428CCA0E}" dt="2024-03-04T21:37:10.324" v="84" actId="20577"/>
          <ac:spMkLst>
            <pc:docMk/>
            <pc:sldMk cId="3687019627" sldId="314"/>
            <ac:spMk id="6" creationId="{2CE239E7-EEA3-6867-9B96-8192107FD529}"/>
          </ac:spMkLst>
        </pc:spChg>
        <pc:graphicFrameChg chg="del">
          <ac:chgData name="Michal Halaška" userId="cb557ec6-e0e1-4a0a-936e-46d8b3c92521" providerId="ADAL" clId="{E50CAC8B-8DA6-41C8-ADBD-5178428CCA0E}" dt="2024-03-04T21:37:44.038" v="92" actId="478"/>
          <ac:graphicFrameMkLst>
            <pc:docMk/>
            <pc:sldMk cId="3687019627" sldId="314"/>
            <ac:graphicFrameMk id="2" creationId="{ECAE7A48-6BCC-F07E-2458-C024BB96A592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44.594" v="93" actId="478"/>
          <ac:graphicFrameMkLst>
            <pc:docMk/>
            <pc:sldMk cId="3687019627" sldId="314"/>
            <ac:graphicFrameMk id="3" creationId="{A889D65D-C70C-37EA-BABF-C915D537896D}"/>
          </ac:graphicFrameMkLst>
        </pc:graphicFrameChg>
        <pc:graphicFrameChg chg="del">
          <ac:chgData name="Michal Halaška" userId="cb557ec6-e0e1-4a0a-936e-46d8b3c92521" providerId="ADAL" clId="{E50CAC8B-8DA6-41C8-ADBD-5178428CCA0E}" dt="2024-03-04T21:37:45.119" v="94" actId="478"/>
          <ac:graphicFrameMkLst>
            <pc:docMk/>
            <pc:sldMk cId="3687019627" sldId="314"/>
            <ac:graphicFrameMk id="4" creationId="{F46FAD19-7C6C-DF1A-CE74-64B712A41F7B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2.383" v="109" actId="1076"/>
          <ac:graphicFrameMkLst>
            <pc:docMk/>
            <pc:sldMk cId="3687019627" sldId="314"/>
            <ac:graphicFrameMk id="7" creationId="{8DEC6704-0715-F39E-DAD6-E18E86FF03E0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5.380" v="110"/>
          <ac:graphicFrameMkLst>
            <pc:docMk/>
            <pc:sldMk cId="3687019627" sldId="314"/>
            <ac:graphicFrameMk id="10" creationId="{200BC61E-2745-07A5-B9F8-3E06691EC4BC}"/>
          </ac:graphicFrameMkLst>
        </pc:graphicFrameChg>
        <pc:graphicFrameChg chg="add mod">
          <ac:chgData name="Michal Halaška" userId="cb557ec6-e0e1-4a0a-936e-46d8b3c92521" providerId="ADAL" clId="{E50CAC8B-8DA6-41C8-ADBD-5178428CCA0E}" dt="2024-03-04T21:38:18.865" v="111"/>
          <ac:graphicFrameMkLst>
            <pc:docMk/>
            <pc:sldMk cId="3687019627" sldId="314"/>
            <ac:graphicFrameMk id="11" creationId="{B492FB42-D0CA-D1A0-6043-0FF1D7ED1A54}"/>
          </ac:graphicFrameMkLst>
        </pc:graphicFrameChg>
      </pc:sldChg>
    </pc:docChg>
  </pc:docChgLst>
  <pc:docChgLst>
    <pc:chgData name="Michal Halaška" userId="cb557ec6-e0e1-4a0a-936e-46d8b3c92521" providerId="ADAL" clId="{D7D5F5AD-F520-481D-B285-0CBB30241856}"/>
    <pc:docChg chg="undo custSel addSld delSld modSld sldOrd">
      <pc:chgData name="Michal Halaška" userId="cb557ec6-e0e1-4a0a-936e-46d8b3c92521" providerId="ADAL" clId="{D7D5F5AD-F520-481D-B285-0CBB30241856}" dt="2024-03-23T11:20:42.393" v="2118" actId="20577"/>
      <pc:docMkLst>
        <pc:docMk/>
      </pc:docMkLst>
      <pc:sldChg chg="modSp mod">
        <pc:chgData name="Michal Halaška" userId="cb557ec6-e0e1-4a0a-936e-46d8b3c92521" providerId="ADAL" clId="{D7D5F5AD-F520-481D-B285-0CBB30241856}" dt="2024-03-08T09:28:39.133" v="1981" actId="20577"/>
        <pc:sldMkLst>
          <pc:docMk/>
          <pc:sldMk cId="280633465" sldId="256"/>
        </pc:sldMkLst>
        <pc:spChg chg="mod">
          <ac:chgData name="Michal Halaška" userId="cb557ec6-e0e1-4a0a-936e-46d8b3c92521" providerId="ADAL" clId="{D7D5F5AD-F520-481D-B285-0CBB30241856}" dt="2024-03-08T09:28:39.133" v="1981" actId="20577"/>
          <ac:spMkLst>
            <pc:docMk/>
            <pc:sldMk cId="280633465" sldId="256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3:24.055" v="2096"/>
        <pc:sldMkLst>
          <pc:docMk/>
          <pc:sldMk cId="4053345215" sldId="263"/>
        </pc:sldMkLst>
        <pc:spChg chg="mod">
          <ac:chgData name="Michal Halaška" userId="cb557ec6-e0e1-4a0a-936e-46d8b3c92521" providerId="ADAL" clId="{D7D5F5AD-F520-481D-B285-0CBB30241856}" dt="2024-03-08T13:23:24.055" v="2096"/>
          <ac:spMkLst>
            <pc:docMk/>
            <pc:sldMk cId="4053345215" sldId="263"/>
            <ac:spMk id="3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1:38.908" v="2068"/>
        <pc:sldMkLst>
          <pc:docMk/>
          <pc:sldMk cId="3469144025" sldId="277"/>
        </pc:sldMkLst>
        <pc:spChg chg="mod">
          <ac:chgData name="Michal Halaška" userId="cb557ec6-e0e1-4a0a-936e-46d8b3c92521" providerId="ADAL" clId="{D7D5F5AD-F520-481D-B285-0CBB30241856}" dt="2024-03-08T09:33:27.026" v="1988" actId="20577"/>
          <ac:spMkLst>
            <pc:docMk/>
            <pc:sldMk cId="3469144025" sldId="277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38.908" v="2068"/>
          <ac:spMkLst>
            <pc:docMk/>
            <pc:sldMk cId="3469144025" sldId="27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22T09:22:52.951" v="2100" actId="20577"/>
        <pc:sldMkLst>
          <pc:docMk/>
          <pc:sldMk cId="1721649088" sldId="280"/>
        </pc:sldMkLst>
        <pc:spChg chg="mod">
          <ac:chgData name="Michal Halaška" userId="cb557ec6-e0e1-4a0a-936e-46d8b3c92521" providerId="ADAL" clId="{D7D5F5AD-F520-481D-B285-0CBB30241856}" dt="2024-03-22T09:22:52.951" v="2100" actId="20577"/>
          <ac:spMkLst>
            <pc:docMk/>
            <pc:sldMk cId="1721649088" sldId="280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09:33:30.352" v="1990" actId="20577"/>
          <ac:spMkLst>
            <pc:docMk/>
            <pc:sldMk cId="1721649088" sldId="280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43.273" v="2069"/>
          <ac:spMkLst>
            <pc:docMk/>
            <pc:sldMk cId="1721649088" sldId="280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1:49.521" v="2071"/>
        <pc:sldMkLst>
          <pc:docMk/>
          <pc:sldMk cId="763595130" sldId="281"/>
        </pc:sldMkLst>
        <pc:spChg chg="mod">
          <ac:chgData name="Michal Halaška" userId="cb557ec6-e0e1-4a0a-936e-46d8b3c92521" providerId="ADAL" clId="{D7D5F5AD-F520-481D-B285-0CBB30241856}" dt="2024-03-08T09:33:38.275" v="1994" actId="20577"/>
          <ac:spMkLst>
            <pc:docMk/>
            <pc:sldMk cId="763595130" sldId="281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49.521" v="2071"/>
          <ac:spMkLst>
            <pc:docMk/>
            <pc:sldMk cId="763595130" sldId="281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11.563" v="2072"/>
        <pc:sldMkLst>
          <pc:docMk/>
          <pc:sldMk cId="3355701365" sldId="282"/>
        </pc:sldMkLst>
        <pc:spChg chg="mod">
          <ac:chgData name="Michal Halaška" userId="cb557ec6-e0e1-4a0a-936e-46d8b3c92521" providerId="ADAL" clId="{D7D5F5AD-F520-481D-B285-0CBB30241856}" dt="2024-03-08T09:33:41.540" v="1996" actId="20577"/>
          <ac:spMkLst>
            <pc:docMk/>
            <pc:sldMk cId="3355701365" sldId="282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11.563" v="2072"/>
          <ac:spMkLst>
            <pc:docMk/>
            <pc:sldMk cId="3355701365" sldId="282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17.228" v="2074"/>
        <pc:sldMkLst>
          <pc:docMk/>
          <pc:sldMk cId="4178310230" sldId="284"/>
        </pc:sldMkLst>
        <pc:spChg chg="mod">
          <ac:chgData name="Michal Halaška" userId="cb557ec6-e0e1-4a0a-936e-46d8b3c92521" providerId="ADAL" clId="{D7D5F5AD-F520-481D-B285-0CBB30241856}" dt="2024-03-08T09:33:50.531" v="2000" actId="20577"/>
          <ac:spMkLst>
            <pc:docMk/>
            <pc:sldMk cId="4178310230" sldId="284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17.228" v="2074"/>
          <ac:spMkLst>
            <pc:docMk/>
            <pc:sldMk cId="4178310230" sldId="284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25.076" v="2076"/>
        <pc:sldMkLst>
          <pc:docMk/>
          <pc:sldMk cId="844167657" sldId="285"/>
        </pc:sldMkLst>
        <pc:spChg chg="mod">
          <ac:chgData name="Michal Halaška" userId="cb557ec6-e0e1-4a0a-936e-46d8b3c92521" providerId="ADAL" clId="{D7D5F5AD-F520-481D-B285-0CBB30241856}" dt="2024-03-08T09:34:01.395" v="2004" actId="20577"/>
          <ac:spMkLst>
            <pc:docMk/>
            <pc:sldMk cId="844167657" sldId="285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25.076" v="2076"/>
          <ac:spMkLst>
            <pc:docMk/>
            <pc:sldMk cId="844167657" sldId="285"/>
            <ac:spMk id="10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27.891" v="2077"/>
        <pc:sldMkLst>
          <pc:docMk/>
          <pc:sldMk cId="1063610738" sldId="286"/>
        </pc:sldMkLst>
        <pc:spChg chg="mod">
          <ac:chgData name="Michal Halaška" userId="cb557ec6-e0e1-4a0a-936e-46d8b3c92521" providerId="ADAL" clId="{D7D5F5AD-F520-481D-B285-0CBB30241856}" dt="2024-03-08T09:34:05.496" v="2006" actId="20577"/>
          <ac:spMkLst>
            <pc:docMk/>
            <pc:sldMk cId="1063610738" sldId="286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27.891" v="2077"/>
          <ac:spMkLst>
            <pc:docMk/>
            <pc:sldMk cId="1063610738" sldId="286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1:30.844" v="2067" actId="20577"/>
        <pc:sldMkLst>
          <pc:docMk/>
          <pc:sldMk cId="3831028021" sldId="287"/>
        </pc:sldMkLst>
        <pc:spChg chg="mod">
          <ac:chgData name="Michal Halaška" userId="cb557ec6-e0e1-4a0a-936e-46d8b3c92521" providerId="ADAL" clId="{D7D5F5AD-F520-481D-B285-0CBB30241856}" dt="2024-03-08T09:33:22.427" v="1986" actId="20577"/>
          <ac:spMkLst>
            <pc:docMk/>
            <pc:sldMk cId="3831028021" sldId="287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1:30.844" v="2067" actId="20577"/>
          <ac:spMkLst>
            <pc:docMk/>
            <pc:sldMk cId="3831028021" sldId="287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30.440" v="2078"/>
        <pc:sldMkLst>
          <pc:docMk/>
          <pc:sldMk cId="378158056" sldId="288"/>
        </pc:sldMkLst>
        <pc:spChg chg="mod">
          <ac:chgData name="Michal Halaška" userId="cb557ec6-e0e1-4a0a-936e-46d8b3c92521" providerId="ADAL" clId="{D7D5F5AD-F520-481D-B285-0CBB30241856}" dt="2024-03-08T09:34:09.274" v="2008" actId="20577"/>
          <ac:spMkLst>
            <pc:docMk/>
            <pc:sldMk cId="378158056" sldId="288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30.440" v="2078"/>
          <ac:spMkLst>
            <pc:docMk/>
            <pc:sldMk cId="378158056" sldId="288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33.256" v="2079"/>
        <pc:sldMkLst>
          <pc:docMk/>
          <pc:sldMk cId="145056040" sldId="289"/>
        </pc:sldMkLst>
        <pc:spChg chg="mod">
          <ac:chgData name="Michal Halaška" userId="cb557ec6-e0e1-4a0a-936e-46d8b3c92521" providerId="ADAL" clId="{D7D5F5AD-F520-481D-B285-0CBB30241856}" dt="2024-03-08T09:34:15.200" v="2010" actId="20577"/>
          <ac:spMkLst>
            <pc:docMk/>
            <pc:sldMk cId="145056040" sldId="289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33.256" v="2079"/>
          <ac:spMkLst>
            <pc:docMk/>
            <pc:sldMk cId="145056040" sldId="289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08T13:22:37.055" v="2080"/>
        <pc:sldMkLst>
          <pc:docMk/>
          <pc:sldMk cId="3736490071" sldId="290"/>
        </pc:sldMkLst>
        <pc:spChg chg="mod">
          <ac:chgData name="Michal Halaška" userId="cb557ec6-e0e1-4a0a-936e-46d8b3c92521" providerId="ADAL" clId="{D7D5F5AD-F520-481D-B285-0CBB30241856}" dt="2024-03-08T09:34:19.124" v="2012" actId="20577"/>
          <ac:spMkLst>
            <pc:docMk/>
            <pc:sldMk cId="3736490071" sldId="290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8T13:22:37.055" v="2080"/>
          <ac:spMkLst>
            <pc:docMk/>
            <pc:sldMk cId="3736490071" sldId="290"/>
            <ac:spMk id="9" creationId="{00000000-0000-0000-0000-000000000000}"/>
          </ac:spMkLst>
        </pc:spChg>
      </pc:sldChg>
      <pc:sldChg chg="modSp del mod">
        <pc:chgData name="Michal Halaška" userId="cb557ec6-e0e1-4a0a-936e-46d8b3c92521" providerId="ADAL" clId="{D7D5F5AD-F520-481D-B285-0CBB30241856}" dt="2024-03-08T09:31:18.205" v="1982" actId="2696"/>
        <pc:sldMkLst>
          <pc:docMk/>
          <pc:sldMk cId="952029353" sldId="291"/>
        </pc:sldMkLst>
        <pc:spChg chg="mod">
          <ac:chgData name="Michal Halaška" userId="cb557ec6-e0e1-4a0a-936e-46d8b3c92521" providerId="ADAL" clId="{D7D5F5AD-F520-481D-B285-0CBB30241856}" dt="2024-03-04T09:13:57.886" v="241" actId="20577"/>
          <ac:spMkLst>
            <pc:docMk/>
            <pc:sldMk cId="952029353" sldId="291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8:56:27.538" v="25" actId="20577"/>
          <ac:spMkLst>
            <pc:docMk/>
            <pc:sldMk cId="952029353" sldId="291"/>
            <ac:spMk id="6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5T09:33:50.895" v="1835" actId="20577"/>
          <ac:spMkLst>
            <pc:docMk/>
            <pc:sldMk cId="952029353" sldId="291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34.506" v="1672"/>
          <ac:spMkLst>
            <pc:docMk/>
            <pc:sldMk cId="952029353" sldId="291"/>
            <ac:spMk id="9" creationId="{00000000-0000-0000-0000-000000000000}"/>
          </ac:spMkLst>
        </pc:spChg>
      </pc:sldChg>
      <pc:sldChg chg="delSp modSp del mod">
        <pc:chgData name="Michal Halaška" userId="cb557ec6-e0e1-4a0a-936e-46d8b3c92521" providerId="ADAL" clId="{D7D5F5AD-F520-481D-B285-0CBB30241856}" dt="2024-03-04T09:14:50.028" v="245" actId="2696"/>
        <pc:sldMkLst>
          <pc:docMk/>
          <pc:sldMk cId="3578038660" sldId="292"/>
        </pc:sldMkLst>
        <pc:spChg chg="mod">
          <ac:chgData name="Michal Halaška" userId="cb557ec6-e0e1-4a0a-936e-46d8b3c92521" providerId="ADAL" clId="{D7D5F5AD-F520-481D-B285-0CBB30241856}" dt="2024-03-04T09:14:43.996" v="244" actId="20577"/>
          <ac:spMkLst>
            <pc:docMk/>
            <pc:sldMk cId="3578038660" sldId="292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9:09:02.077" v="208" actId="20577"/>
          <ac:spMkLst>
            <pc:docMk/>
            <pc:sldMk cId="3578038660" sldId="292"/>
            <ac:spMk id="6" creationId="{00000000-0000-0000-0000-000000000000}"/>
          </ac:spMkLst>
        </pc:spChg>
        <pc:picChg chg="del">
          <ac:chgData name="Michal Halaška" userId="cb557ec6-e0e1-4a0a-936e-46d8b3c92521" providerId="ADAL" clId="{D7D5F5AD-F520-481D-B285-0CBB30241856}" dt="2024-03-04T09:08:41.438" v="168" actId="478"/>
          <ac:picMkLst>
            <pc:docMk/>
            <pc:sldMk cId="3578038660" sldId="292"/>
            <ac:picMk id="7" creationId="{00000000-0000-0000-0000-000000000000}"/>
          </ac:picMkLst>
        </pc:picChg>
      </pc:sldChg>
      <pc:sldChg chg="modSp del mod modNotesTx">
        <pc:chgData name="Michal Halaška" userId="cb557ec6-e0e1-4a0a-936e-46d8b3c92521" providerId="ADAL" clId="{D7D5F5AD-F520-481D-B285-0CBB30241856}" dt="2024-03-08T09:31:24.408" v="1984" actId="2696"/>
        <pc:sldMkLst>
          <pc:docMk/>
          <pc:sldMk cId="869693429" sldId="293"/>
        </pc:sldMkLst>
        <pc:spChg chg="mod">
          <ac:chgData name="Michal Halaška" userId="cb557ec6-e0e1-4a0a-936e-46d8b3c92521" providerId="ADAL" clId="{D7D5F5AD-F520-481D-B285-0CBB30241856}" dt="2024-03-04T09:16:17.047" v="484" actId="20577"/>
          <ac:spMkLst>
            <pc:docMk/>
            <pc:sldMk cId="869693429" sldId="293"/>
            <ac:spMk id="5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09:15:17.149" v="280" actId="20577"/>
          <ac:spMkLst>
            <pc:docMk/>
            <pc:sldMk cId="869693429" sldId="293"/>
            <ac:spMk id="6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5T09:39:09.473" v="1839" actId="20577"/>
          <ac:spMkLst>
            <pc:docMk/>
            <pc:sldMk cId="869693429" sldId="293"/>
            <ac:spMk id="8" creationId="{00000000-0000-0000-0000-000000000000}"/>
          </ac:spMkLst>
        </pc:spChg>
        <pc:spChg chg="mod">
          <ac:chgData name="Michal Halaška" userId="cb557ec6-e0e1-4a0a-936e-46d8b3c92521" providerId="ADAL" clId="{D7D5F5AD-F520-481D-B285-0CBB30241856}" dt="2024-03-04T16:33:44.009" v="1675"/>
          <ac:spMkLst>
            <pc:docMk/>
            <pc:sldMk cId="869693429" sldId="293"/>
            <ac:spMk id="9" creationId="{00000000-0000-0000-0000-000000000000}"/>
          </ac:spMkLst>
        </pc:spChg>
      </pc:sldChg>
      <pc:sldChg chg="modSp mod">
        <pc:chgData name="Michal Halaška" userId="cb557ec6-e0e1-4a0a-936e-46d8b3c92521" providerId="ADAL" clId="{D7D5F5AD-F520-481D-B285-0CBB30241856}" dt="2024-03-22T09:23:32.150" v="2116" actId="20577"/>
        <pc:sldMkLst>
          <pc:docMk/>
          <pc:sldMk cId="1110746372" sldId="294"/>
        </pc:sldMkLst>
        <pc:spChg chg="mod">
          <ac:chgData name="Michal Halaška" userId="cb557ec6-e0e1-4a0a-936e-46d8b3c92521" providerId="ADAL" clId="{D7D5F5AD-F520-481D-B285-0CBB30241856}" dt="2024-03-22T09:23:32.150" v="2116" actId="20577"/>
          <ac:spMkLst>
            <pc:docMk/>
            <pc:sldMk cId="1110746372" sldId="294"/>
            <ac:spMk id="5" creationId="{B24B04FC-600C-976D-5AEA-28C0C4D9F598}"/>
          </ac:spMkLst>
        </pc:spChg>
        <pc:spChg chg="mod">
          <ac:chgData name="Michal Halaška" userId="cb557ec6-e0e1-4a0a-936e-46d8b3c92521" providerId="ADAL" clId="{D7D5F5AD-F520-481D-B285-0CBB30241856}" dt="2024-03-08T09:33:34.048" v="1992" actId="20577"/>
          <ac:spMkLst>
            <pc:docMk/>
            <pc:sldMk cId="1110746372" sldId="294"/>
            <ac:spMk id="8" creationId="{8506AA9C-3220-D201-B547-AB8A7039A103}"/>
          </ac:spMkLst>
        </pc:spChg>
        <pc:spChg chg="mod">
          <ac:chgData name="Michal Halaška" userId="cb557ec6-e0e1-4a0a-936e-46d8b3c92521" providerId="ADAL" clId="{D7D5F5AD-F520-481D-B285-0CBB30241856}" dt="2024-03-08T13:21:46.055" v="2070"/>
          <ac:spMkLst>
            <pc:docMk/>
            <pc:sldMk cId="1110746372" sldId="294"/>
            <ac:spMk id="9" creationId="{5FAB6FB9-96CC-818D-4432-5121FA0082C6}"/>
          </ac:spMkLst>
        </pc:spChg>
      </pc:sldChg>
      <pc:sldChg chg="modSp mod">
        <pc:chgData name="Michal Halaška" userId="cb557ec6-e0e1-4a0a-936e-46d8b3c92521" providerId="ADAL" clId="{D7D5F5AD-F520-481D-B285-0CBB30241856}" dt="2024-03-08T13:22:14.629" v="2073"/>
        <pc:sldMkLst>
          <pc:docMk/>
          <pc:sldMk cId="2300547100" sldId="295"/>
        </pc:sldMkLst>
        <pc:spChg chg="mod">
          <ac:chgData name="Michal Halaška" userId="cb557ec6-e0e1-4a0a-936e-46d8b3c92521" providerId="ADAL" clId="{D7D5F5AD-F520-481D-B285-0CBB30241856}" dt="2024-03-08T09:33:44.878" v="1998" actId="20577"/>
          <ac:spMkLst>
            <pc:docMk/>
            <pc:sldMk cId="2300547100" sldId="295"/>
            <ac:spMk id="8" creationId="{0C469417-86A7-2FB6-1A0E-438614419D86}"/>
          </ac:spMkLst>
        </pc:spChg>
        <pc:spChg chg="mod">
          <ac:chgData name="Michal Halaška" userId="cb557ec6-e0e1-4a0a-936e-46d8b3c92521" providerId="ADAL" clId="{D7D5F5AD-F520-481D-B285-0CBB30241856}" dt="2024-03-08T13:22:14.629" v="2073"/>
          <ac:spMkLst>
            <pc:docMk/>
            <pc:sldMk cId="2300547100" sldId="295"/>
            <ac:spMk id="9" creationId="{AF667E3E-E260-50C8-93EB-3EC38809D6C5}"/>
          </ac:spMkLst>
        </pc:spChg>
      </pc:sldChg>
      <pc:sldChg chg="modSp mod">
        <pc:chgData name="Michal Halaška" userId="cb557ec6-e0e1-4a0a-936e-46d8b3c92521" providerId="ADAL" clId="{D7D5F5AD-F520-481D-B285-0CBB30241856}" dt="2024-03-08T13:22:20.662" v="2075"/>
        <pc:sldMkLst>
          <pc:docMk/>
          <pc:sldMk cId="1881163190" sldId="296"/>
        </pc:sldMkLst>
        <pc:spChg chg="mod">
          <ac:chgData name="Michal Halaška" userId="cb557ec6-e0e1-4a0a-936e-46d8b3c92521" providerId="ADAL" clId="{D7D5F5AD-F520-481D-B285-0CBB30241856}" dt="2024-03-08T09:33:54.110" v="2002" actId="20577"/>
          <ac:spMkLst>
            <pc:docMk/>
            <pc:sldMk cId="1881163190" sldId="296"/>
            <ac:spMk id="8" creationId="{1976F784-1865-6991-72CF-453245338BF0}"/>
          </ac:spMkLst>
        </pc:spChg>
        <pc:spChg chg="mod">
          <ac:chgData name="Michal Halaška" userId="cb557ec6-e0e1-4a0a-936e-46d8b3c92521" providerId="ADAL" clId="{D7D5F5AD-F520-481D-B285-0CBB30241856}" dt="2024-03-08T13:22:20.662" v="2075"/>
          <ac:spMkLst>
            <pc:docMk/>
            <pc:sldMk cId="1881163190" sldId="296"/>
            <ac:spMk id="9" creationId="{0375B01E-7861-955B-DE44-E6BA7B636277}"/>
          </ac:spMkLst>
        </pc:spChg>
      </pc:sldChg>
      <pc:sldChg chg="modSp mod">
        <pc:chgData name="Michal Halaška" userId="cb557ec6-e0e1-4a0a-936e-46d8b3c92521" providerId="ADAL" clId="{D7D5F5AD-F520-481D-B285-0CBB30241856}" dt="2024-03-08T13:22:40.087" v="2081"/>
        <pc:sldMkLst>
          <pc:docMk/>
          <pc:sldMk cId="119453854" sldId="297"/>
        </pc:sldMkLst>
        <pc:spChg chg="mod">
          <ac:chgData name="Michal Halaška" userId="cb557ec6-e0e1-4a0a-936e-46d8b3c92521" providerId="ADAL" clId="{D7D5F5AD-F520-481D-B285-0CBB30241856}" dt="2024-03-08T09:34:22.785" v="2014" actId="20577"/>
          <ac:spMkLst>
            <pc:docMk/>
            <pc:sldMk cId="119453854" sldId="297"/>
            <ac:spMk id="8" creationId="{B3B59869-8BAF-E391-C801-C8F157C0498F}"/>
          </ac:spMkLst>
        </pc:spChg>
        <pc:spChg chg="mod">
          <ac:chgData name="Michal Halaška" userId="cb557ec6-e0e1-4a0a-936e-46d8b3c92521" providerId="ADAL" clId="{D7D5F5AD-F520-481D-B285-0CBB30241856}" dt="2024-03-08T13:22:40.087" v="2081"/>
          <ac:spMkLst>
            <pc:docMk/>
            <pc:sldMk cId="119453854" sldId="297"/>
            <ac:spMk id="9" creationId="{82AC4616-7AA6-932F-D40D-9955B970D008}"/>
          </ac:spMkLst>
        </pc:spChg>
      </pc:sldChg>
      <pc:sldChg chg="modSp add del mod modNotesTx">
        <pc:chgData name="Michal Halaška" userId="cb557ec6-e0e1-4a0a-936e-46d8b3c92521" providerId="ADAL" clId="{D7D5F5AD-F520-481D-B285-0CBB30241856}" dt="2024-03-08T09:31:20.688" v="1983" actId="2696"/>
        <pc:sldMkLst>
          <pc:docMk/>
          <pc:sldMk cId="3870571450" sldId="298"/>
        </pc:sldMkLst>
        <pc:spChg chg="mod">
          <ac:chgData name="Michal Halaška" userId="cb557ec6-e0e1-4a0a-936e-46d8b3c92521" providerId="ADAL" clId="{D7D5F5AD-F520-481D-B285-0CBB30241856}" dt="2024-03-04T09:13:51.854" v="240" actId="20577"/>
          <ac:spMkLst>
            <pc:docMk/>
            <pc:sldMk cId="3870571450" sldId="298"/>
            <ac:spMk id="5" creationId="{21D346E1-1001-2C56-5F0F-7619F562A0A0}"/>
          </ac:spMkLst>
        </pc:spChg>
        <pc:spChg chg="mod">
          <ac:chgData name="Michal Halaška" userId="cb557ec6-e0e1-4a0a-936e-46d8b3c92521" providerId="ADAL" clId="{D7D5F5AD-F520-481D-B285-0CBB30241856}" dt="2024-03-05T09:39:05.254" v="1837" actId="20577"/>
          <ac:spMkLst>
            <pc:docMk/>
            <pc:sldMk cId="3870571450" sldId="298"/>
            <ac:spMk id="8" creationId="{66979DA2-831D-9E2F-D454-04DD1F6E17CF}"/>
          </ac:spMkLst>
        </pc:spChg>
        <pc:spChg chg="mod">
          <ac:chgData name="Michal Halaška" userId="cb557ec6-e0e1-4a0a-936e-46d8b3c92521" providerId="ADAL" clId="{D7D5F5AD-F520-481D-B285-0CBB30241856}" dt="2024-03-04T16:33:37.005" v="1673"/>
          <ac:spMkLst>
            <pc:docMk/>
            <pc:sldMk cId="3870571450" sldId="298"/>
            <ac:spMk id="9" creationId="{196BDC66-097E-E3CA-C73C-5D143179A794}"/>
          </ac:spMkLst>
        </pc:spChg>
      </pc:sldChg>
      <pc:sldChg chg="addSp modSp add mod">
        <pc:chgData name="Michal Halaška" userId="cb557ec6-e0e1-4a0a-936e-46d8b3c92521" providerId="ADAL" clId="{D7D5F5AD-F520-481D-B285-0CBB30241856}" dt="2024-03-08T13:22:58.064" v="2087"/>
        <pc:sldMkLst>
          <pc:docMk/>
          <pc:sldMk cId="1951504697" sldId="299"/>
        </pc:sldMkLst>
        <pc:spChg chg="mod">
          <ac:chgData name="Michal Halaška" userId="cb557ec6-e0e1-4a0a-936e-46d8b3c92521" providerId="ADAL" clId="{D7D5F5AD-F520-481D-B285-0CBB30241856}" dt="2024-03-04T12:17:52.219" v="1111" actId="114"/>
          <ac:spMkLst>
            <pc:docMk/>
            <pc:sldMk cId="1951504697" sldId="299"/>
            <ac:spMk id="5" creationId="{E681353E-2F3F-6EA5-F9AC-B1DBF90569DD}"/>
          </ac:spMkLst>
        </pc:spChg>
        <pc:spChg chg="mod">
          <ac:chgData name="Michal Halaška" userId="cb557ec6-e0e1-4a0a-936e-46d8b3c92521" providerId="ADAL" clId="{D7D5F5AD-F520-481D-B285-0CBB30241856}" dt="2024-03-04T12:18:41.280" v="1122" actId="20577"/>
          <ac:spMkLst>
            <pc:docMk/>
            <pc:sldMk cId="1951504697" sldId="299"/>
            <ac:spMk id="6" creationId="{2B29CF9A-2DF0-35EC-A16D-AB34D67BD5FA}"/>
          </ac:spMkLst>
        </pc:spChg>
        <pc:spChg chg="mod">
          <ac:chgData name="Michal Halaška" userId="cb557ec6-e0e1-4a0a-936e-46d8b3c92521" providerId="ADAL" clId="{D7D5F5AD-F520-481D-B285-0CBB30241856}" dt="2024-03-08T09:34:44.582" v="2026" actId="20577"/>
          <ac:spMkLst>
            <pc:docMk/>
            <pc:sldMk cId="1951504697" sldId="299"/>
            <ac:spMk id="8" creationId="{5E05BD89-495A-92A1-A666-CC1E2F0B6459}"/>
          </ac:spMkLst>
        </pc:spChg>
        <pc:spChg chg="mod">
          <ac:chgData name="Michal Halaška" userId="cb557ec6-e0e1-4a0a-936e-46d8b3c92521" providerId="ADAL" clId="{D7D5F5AD-F520-481D-B285-0CBB30241856}" dt="2024-03-08T13:22:58.064" v="2087"/>
          <ac:spMkLst>
            <pc:docMk/>
            <pc:sldMk cId="1951504697" sldId="299"/>
            <ac:spMk id="9" creationId="{2B913EA5-AEED-6DB9-E2B8-C639EED834E9}"/>
          </ac:spMkLst>
        </pc:spChg>
        <pc:graphicFrameChg chg="add mod">
          <ac:chgData name="Michal Halaška" userId="cb557ec6-e0e1-4a0a-936e-46d8b3c92521" providerId="ADAL" clId="{D7D5F5AD-F520-481D-B285-0CBB30241856}" dt="2024-03-04T12:17:13.099" v="1103" actId="1076"/>
          <ac:graphicFrameMkLst>
            <pc:docMk/>
            <pc:sldMk cId="1951504697" sldId="299"/>
            <ac:graphicFrameMk id="2" creationId="{282E9F3D-9D5E-ED29-65C9-63D776F93ADF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2:18:19.562" v="1120" actId="1036"/>
          <ac:graphicFrameMkLst>
            <pc:docMk/>
            <pc:sldMk cId="1951504697" sldId="299"/>
            <ac:graphicFrameMk id="3" creationId="{0D382C17-ECA4-7907-0A86-D03695B6E261}"/>
          </ac:graphicFrameMkLst>
        </pc:graphicFrameChg>
      </pc:sldChg>
      <pc:sldChg chg="add del">
        <pc:chgData name="Michal Halaška" userId="cb557ec6-e0e1-4a0a-936e-46d8b3c92521" providerId="ADAL" clId="{D7D5F5AD-F520-481D-B285-0CBB30241856}" dt="2024-03-04T11:40:59.614" v="1061" actId="2696"/>
        <pc:sldMkLst>
          <pc:docMk/>
          <pc:sldMk cId="4049552079" sldId="300"/>
        </pc:sldMkLst>
      </pc:sldChg>
      <pc:sldChg chg="modSp add mod">
        <pc:chgData name="Michal Halaška" userId="cb557ec6-e0e1-4a0a-936e-46d8b3c92521" providerId="ADAL" clId="{D7D5F5AD-F520-481D-B285-0CBB30241856}" dt="2024-03-08T13:22:43.336" v="2082"/>
        <pc:sldMkLst>
          <pc:docMk/>
          <pc:sldMk cId="679445441" sldId="301"/>
        </pc:sldMkLst>
        <pc:spChg chg="mod">
          <ac:chgData name="Michal Halaška" userId="cb557ec6-e0e1-4a0a-936e-46d8b3c92521" providerId="ADAL" clId="{D7D5F5AD-F520-481D-B285-0CBB30241856}" dt="2024-03-04T10:19:36.383" v="823" actId="20577"/>
          <ac:spMkLst>
            <pc:docMk/>
            <pc:sldMk cId="679445441" sldId="301"/>
            <ac:spMk id="5" creationId="{613534FF-34C6-9C21-02AC-FADD3D278874}"/>
          </ac:spMkLst>
        </pc:spChg>
        <pc:spChg chg="mod">
          <ac:chgData name="Michal Halaška" userId="cb557ec6-e0e1-4a0a-936e-46d8b3c92521" providerId="ADAL" clId="{D7D5F5AD-F520-481D-B285-0CBB30241856}" dt="2024-03-04T10:08:32.896" v="545" actId="20577"/>
          <ac:spMkLst>
            <pc:docMk/>
            <pc:sldMk cId="679445441" sldId="301"/>
            <ac:spMk id="6" creationId="{C9A09E5F-BE18-EF66-4DFF-3B11D78068C3}"/>
          </ac:spMkLst>
        </pc:spChg>
        <pc:spChg chg="mod">
          <ac:chgData name="Michal Halaška" userId="cb557ec6-e0e1-4a0a-936e-46d8b3c92521" providerId="ADAL" clId="{D7D5F5AD-F520-481D-B285-0CBB30241856}" dt="2024-03-08T09:34:27.014" v="2016" actId="20577"/>
          <ac:spMkLst>
            <pc:docMk/>
            <pc:sldMk cId="679445441" sldId="301"/>
            <ac:spMk id="8" creationId="{8B5333EE-0ABD-514A-D88F-2742C545E790}"/>
          </ac:spMkLst>
        </pc:spChg>
        <pc:spChg chg="mod">
          <ac:chgData name="Michal Halaška" userId="cb557ec6-e0e1-4a0a-936e-46d8b3c92521" providerId="ADAL" clId="{D7D5F5AD-F520-481D-B285-0CBB30241856}" dt="2024-03-08T13:22:43.336" v="2082"/>
          <ac:spMkLst>
            <pc:docMk/>
            <pc:sldMk cId="679445441" sldId="301"/>
            <ac:spMk id="9" creationId="{9C121257-8CA7-C325-A0D6-B76FF7E03DCF}"/>
          </ac:spMkLst>
        </pc:spChg>
      </pc:sldChg>
      <pc:sldChg chg="addSp delSp modSp add mod">
        <pc:chgData name="Michal Halaška" userId="cb557ec6-e0e1-4a0a-936e-46d8b3c92521" providerId="ADAL" clId="{D7D5F5AD-F520-481D-B285-0CBB30241856}" dt="2024-03-08T13:22:50.434" v="2084"/>
        <pc:sldMkLst>
          <pc:docMk/>
          <pc:sldMk cId="2874106596" sldId="302"/>
        </pc:sldMkLst>
        <pc:spChg chg="del">
          <ac:chgData name="Michal Halaška" userId="cb557ec6-e0e1-4a0a-936e-46d8b3c92521" providerId="ADAL" clId="{D7D5F5AD-F520-481D-B285-0CBB30241856}" dt="2024-03-04T11:36:35.497" v="1005" actId="478"/>
          <ac:spMkLst>
            <pc:docMk/>
            <pc:sldMk cId="2874106596" sldId="302"/>
            <ac:spMk id="5" creationId="{7E3AF63A-2196-DD4B-2D6D-919194622A30}"/>
          </ac:spMkLst>
        </pc:spChg>
        <pc:spChg chg="mod">
          <ac:chgData name="Michal Halaška" userId="cb557ec6-e0e1-4a0a-936e-46d8b3c92521" providerId="ADAL" clId="{D7D5F5AD-F520-481D-B285-0CBB30241856}" dt="2024-03-04T11:36:31.074" v="1004" actId="20577"/>
          <ac:spMkLst>
            <pc:docMk/>
            <pc:sldMk cId="2874106596" sldId="302"/>
            <ac:spMk id="6" creationId="{B1ED6CE2-BFAE-1429-7EB5-7C565EBFCC4E}"/>
          </ac:spMkLst>
        </pc:spChg>
        <pc:spChg chg="mod">
          <ac:chgData name="Michal Halaška" userId="cb557ec6-e0e1-4a0a-936e-46d8b3c92521" providerId="ADAL" clId="{D7D5F5AD-F520-481D-B285-0CBB30241856}" dt="2024-03-08T09:34:33.955" v="2020" actId="20577"/>
          <ac:spMkLst>
            <pc:docMk/>
            <pc:sldMk cId="2874106596" sldId="302"/>
            <ac:spMk id="8" creationId="{5285CE51-160A-7F9D-B5C8-53F7AFB25178}"/>
          </ac:spMkLst>
        </pc:spChg>
        <pc:spChg chg="mod">
          <ac:chgData name="Michal Halaška" userId="cb557ec6-e0e1-4a0a-936e-46d8b3c92521" providerId="ADAL" clId="{D7D5F5AD-F520-481D-B285-0CBB30241856}" dt="2024-03-08T13:22:50.434" v="2084"/>
          <ac:spMkLst>
            <pc:docMk/>
            <pc:sldMk cId="2874106596" sldId="302"/>
            <ac:spMk id="9" creationId="{579F3FB4-92C4-D43F-F09D-F13714A293FB}"/>
          </ac:spMkLst>
        </pc:spChg>
        <pc:picChg chg="add mod">
          <ac:chgData name="Michal Halaška" userId="cb557ec6-e0e1-4a0a-936e-46d8b3c92521" providerId="ADAL" clId="{D7D5F5AD-F520-481D-B285-0CBB30241856}" dt="2024-03-04T11:36:48.923" v="1010" actId="1076"/>
          <ac:picMkLst>
            <pc:docMk/>
            <pc:sldMk cId="2874106596" sldId="302"/>
            <ac:picMk id="2" creationId="{3F891FDC-A0F5-6281-E8C2-4101C14FFA1D}"/>
          </ac:picMkLst>
        </pc:picChg>
      </pc:sldChg>
      <pc:sldChg chg="add del">
        <pc:chgData name="Michal Halaška" userId="cb557ec6-e0e1-4a0a-936e-46d8b3c92521" providerId="ADAL" clId="{D7D5F5AD-F520-481D-B285-0CBB30241856}" dt="2024-03-04T11:41:03.005" v="1062" actId="2696"/>
        <pc:sldMkLst>
          <pc:docMk/>
          <pc:sldMk cId="119627956" sldId="303"/>
        </pc:sldMkLst>
      </pc:sldChg>
      <pc:sldChg chg="addSp modSp add mod modNotesTx">
        <pc:chgData name="Michal Halaška" userId="cb557ec6-e0e1-4a0a-936e-46d8b3c92521" providerId="ADAL" clId="{D7D5F5AD-F520-481D-B285-0CBB30241856}" dt="2024-03-08T13:22:46.202" v="2083"/>
        <pc:sldMkLst>
          <pc:docMk/>
          <pc:sldMk cId="2053614798" sldId="304"/>
        </pc:sldMkLst>
        <pc:spChg chg="mod">
          <ac:chgData name="Michal Halaška" userId="cb557ec6-e0e1-4a0a-936e-46d8b3c92521" providerId="ADAL" clId="{D7D5F5AD-F520-481D-B285-0CBB30241856}" dt="2024-03-04T11:34:34.313" v="996" actId="20577"/>
          <ac:spMkLst>
            <pc:docMk/>
            <pc:sldMk cId="2053614798" sldId="304"/>
            <ac:spMk id="5" creationId="{3B250785-41C7-84B9-C4E3-2F3C85002299}"/>
          </ac:spMkLst>
        </pc:spChg>
        <pc:spChg chg="mod">
          <ac:chgData name="Michal Halaška" userId="cb557ec6-e0e1-4a0a-936e-46d8b3c92521" providerId="ADAL" clId="{D7D5F5AD-F520-481D-B285-0CBB30241856}" dt="2024-03-04T11:36:25.983" v="1000" actId="20577"/>
          <ac:spMkLst>
            <pc:docMk/>
            <pc:sldMk cId="2053614798" sldId="304"/>
            <ac:spMk id="6" creationId="{3BDB6768-6A3B-06C0-A72A-687124F8FB9E}"/>
          </ac:spMkLst>
        </pc:spChg>
        <pc:spChg chg="mod">
          <ac:chgData name="Michal Halaška" userId="cb557ec6-e0e1-4a0a-936e-46d8b3c92521" providerId="ADAL" clId="{D7D5F5AD-F520-481D-B285-0CBB30241856}" dt="2024-03-08T09:34:30.607" v="2018" actId="20577"/>
          <ac:spMkLst>
            <pc:docMk/>
            <pc:sldMk cId="2053614798" sldId="304"/>
            <ac:spMk id="8" creationId="{A9A80849-1703-47C7-C3F2-C2DF002CBC26}"/>
          </ac:spMkLst>
        </pc:spChg>
        <pc:spChg chg="mod">
          <ac:chgData name="Michal Halaška" userId="cb557ec6-e0e1-4a0a-936e-46d8b3c92521" providerId="ADAL" clId="{D7D5F5AD-F520-481D-B285-0CBB30241856}" dt="2024-03-08T13:22:46.202" v="2083"/>
          <ac:spMkLst>
            <pc:docMk/>
            <pc:sldMk cId="2053614798" sldId="304"/>
            <ac:spMk id="9" creationId="{C31E5C30-1155-36D4-6742-717C86B16D65}"/>
          </ac:spMkLst>
        </pc:spChg>
        <pc:graphicFrameChg chg="add mod">
          <ac:chgData name="Michal Halaška" userId="cb557ec6-e0e1-4a0a-936e-46d8b3c92521" providerId="ADAL" clId="{D7D5F5AD-F520-481D-B285-0CBB30241856}" dt="2024-03-04T11:33:55.495" v="979" actId="1076"/>
          <ac:graphicFrameMkLst>
            <pc:docMk/>
            <pc:sldMk cId="2053614798" sldId="304"/>
            <ac:graphicFrameMk id="2" creationId="{A3074795-EF5B-E12B-85AD-7D4114E51873}"/>
          </ac:graphicFrameMkLst>
        </pc:graphicFrameChg>
      </pc:sldChg>
      <pc:sldChg chg="addSp delSp modSp add mod modNotesTx">
        <pc:chgData name="Michal Halaška" userId="cb557ec6-e0e1-4a0a-936e-46d8b3c92521" providerId="ADAL" clId="{D7D5F5AD-F520-481D-B285-0CBB30241856}" dt="2024-03-08T13:22:55.300" v="2086"/>
        <pc:sldMkLst>
          <pc:docMk/>
          <pc:sldMk cId="4154404298" sldId="305"/>
        </pc:sldMkLst>
        <pc:spChg chg="add del mod">
          <ac:chgData name="Michal Halaška" userId="cb557ec6-e0e1-4a0a-936e-46d8b3c92521" providerId="ADAL" clId="{D7D5F5AD-F520-481D-B285-0CBB30241856}" dt="2024-03-04T11:39:38.574" v="1038" actId="20577"/>
          <ac:spMkLst>
            <pc:docMk/>
            <pc:sldMk cId="4154404298" sldId="305"/>
            <ac:spMk id="5" creationId="{FB2D2C06-AC04-4940-D1D7-5AD8D058C75A}"/>
          </ac:spMkLst>
        </pc:spChg>
        <pc:spChg chg="mod">
          <ac:chgData name="Michal Halaška" userId="cb557ec6-e0e1-4a0a-936e-46d8b3c92521" providerId="ADAL" clId="{D7D5F5AD-F520-481D-B285-0CBB30241856}" dt="2024-03-04T11:38:05.795" v="1024" actId="20577"/>
          <ac:spMkLst>
            <pc:docMk/>
            <pc:sldMk cId="4154404298" sldId="305"/>
            <ac:spMk id="6" creationId="{96EAEAAD-DAF0-F0D1-BDFC-2A90C220C9D1}"/>
          </ac:spMkLst>
        </pc:spChg>
        <pc:spChg chg="mod">
          <ac:chgData name="Michal Halaška" userId="cb557ec6-e0e1-4a0a-936e-46d8b3c92521" providerId="ADAL" clId="{D7D5F5AD-F520-481D-B285-0CBB30241856}" dt="2024-03-08T09:34:40.997" v="2024" actId="20577"/>
          <ac:spMkLst>
            <pc:docMk/>
            <pc:sldMk cId="4154404298" sldId="305"/>
            <ac:spMk id="8" creationId="{E69D09EC-76D0-827B-1852-BED7866C81C5}"/>
          </ac:spMkLst>
        </pc:spChg>
        <pc:spChg chg="mod">
          <ac:chgData name="Michal Halaška" userId="cb557ec6-e0e1-4a0a-936e-46d8b3c92521" providerId="ADAL" clId="{D7D5F5AD-F520-481D-B285-0CBB30241856}" dt="2024-03-08T13:22:55.300" v="2086"/>
          <ac:spMkLst>
            <pc:docMk/>
            <pc:sldMk cId="4154404298" sldId="305"/>
            <ac:spMk id="9" creationId="{36E977F1-96A2-0491-38C0-E09DD7027529}"/>
          </ac:spMkLst>
        </pc:spChg>
        <pc:graphicFrameChg chg="add mod">
          <ac:chgData name="Michal Halaška" userId="cb557ec6-e0e1-4a0a-936e-46d8b3c92521" providerId="ADAL" clId="{D7D5F5AD-F520-481D-B285-0CBB30241856}" dt="2024-03-04T11:39:33.668" v="1037" actId="1036"/>
          <ac:graphicFrameMkLst>
            <pc:docMk/>
            <pc:sldMk cId="4154404298" sldId="305"/>
            <ac:graphicFrameMk id="2" creationId="{90F2BFA4-4A93-6C87-20A9-B168E0CBD297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1:39:48.803" v="1056" actId="1035"/>
          <ac:graphicFrameMkLst>
            <pc:docMk/>
            <pc:sldMk cId="4154404298" sldId="305"/>
            <ac:graphicFrameMk id="3" creationId="{B05D4B7B-C75F-2E5A-4D34-0F2DF320D1B3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1:39:43.662" v="1048" actId="1036"/>
          <ac:graphicFrameMkLst>
            <pc:docMk/>
            <pc:sldMk cId="4154404298" sldId="305"/>
            <ac:graphicFrameMk id="4" creationId="{14458BCB-39A4-4D5F-ADB3-6B030868EACC}"/>
          </ac:graphicFrameMkLst>
        </pc:graphicFrameChg>
      </pc:sldChg>
      <pc:sldChg chg="addSp delSp modSp add mod">
        <pc:chgData name="Michal Halaška" userId="cb557ec6-e0e1-4a0a-936e-46d8b3c92521" providerId="ADAL" clId="{D7D5F5AD-F520-481D-B285-0CBB30241856}" dt="2024-03-08T13:22:53.101" v="2085"/>
        <pc:sldMkLst>
          <pc:docMk/>
          <pc:sldMk cId="3573083182" sldId="306"/>
        </pc:sldMkLst>
        <pc:spChg chg="del">
          <ac:chgData name="Michal Halaška" userId="cb557ec6-e0e1-4a0a-936e-46d8b3c92521" providerId="ADAL" clId="{D7D5F5AD-F520-481D-B285-0CBB30241856}" dt="2024-03-04T11:37:17.690" v="1013" actId="478"/>
          <ac:spMkLst>
            <pc:docMk/>
            <pc:sldMk cId="3573083182" sldId="306"/>
            <ac:spMk id="5" creationId="{801E93D7-6E87-DFF3-B1AB-1C58F549FD76}"/>
          </ac:spMkLst>
        </pc:spChg>
        <pc:spChg chg="mod">
          <ac:chgData name="Michal Halaška" userId="cb557ec6-e0e1-4a0a-936e-46d8b3c92521" providerId="ADAL" clId="{D7D5F5AD-F520-481D-B285-0CBB30241856}" dt="2024-03-04T11:37:09.071" v="1012" actId="20577"/>
          <ac:spMkLst>
            <pc:docMk/>
            <pc:sldMk cId="3573083182" sldId="306"/>
            <ac:spMk id="6" creationId="{A6791C83-7993-2778-0B4C-615BF34DAEAD}"/>
          </ac:spMkLst>
        </pc:spChg>
        <pc:spChg chg="mod">
          <ac:chgData name="Michal Halaška" userId="cb557ec6-e0e1-4a0a-936e-46d8b3c92521" providerId="ADAL" clId="{D7D5F5AD-F520-481D-B285-0CBB30241856}" dt="2024-03-08T09:34:36.818" v="2022" actId="20577"/>
          <ac:spMkLst>
            <pc:docMk/>
            <pc:sldMk cId="3573083182" sldId="306"/>
            <ac:spMk id="8" creationId="{2B485951-4456-308D-6EE8-C185D9CA1A81}"/>
          </ac:spMkLst>
        </pc:spChg>
        <pc:spChg chg="mod">
          <ac:chgData name="Michal Halaška" userId="cb557ec6-e0e1-4a0a-936e-46d8b3c92521" providerId="ADAL" clId="{D7D5F5AD-F520-481D-B285-0CBB30241856}" dt="2024-03-08T13:22:53.101" v="2085"/>
          <ac:spMkLst>
            <pc:docMk/>
            <pc:sldMk cId="3573083182" sldId="306"/>
            <ac:spMk id="9" creationId="{241C3D46-51E9-4E3C-9C3F-CC8B9329C612}"/>
          </ac:spMkLst>
        </pc:spChg>
        <pc:picChg chg="add mod">
          <ac:chgData name="Michal Halaška" userId="cb557ec6-e0e1-4a0a-936e-46d8b3c92521" providerId="ADAL" clId="{D7D5F5AD-F520-481D-B285-0CBB30241856}" dt="2024-03-04T11:37:22.748" v="1016" actId="1037"/>
          <ac:picMkLst>
            <pc:docMk/>
            <pc:sldMk cId="3573083182" sldId="306"/>
            <ac:picMk id="2" creationId="{FF3B6401-1486-E4A9-699D-82657A6D8013}"/>
          </ac:picMkLst>
        </pc:picChg>
      </pc:sldChg>
      <pc:sldChg chg="modSp add mod modNotesTx">
        <pc:chgData name="Michal Halaška" userId="cb557ec6-e0e1-4a0a-936e-46d8b3c92521" providerId="ADAL" clId="{D7D5F5AD-F520-481D-B285-0CBB30241856}" dt="2024-03-08T13:23:16.392" v="2093"/>
        <pc:sldMkLst>
          <pc:docMk/>
          <pc:sldMk cId="1570073018" sldId="307"/>
        </pc:sldMkLst>
        <pc:spChg chg="mod">
          <ac:chgData name="Michal Halaška" userId="cb557ec6-e0e1-4a0a-936e-46d8b3c92521" providerId="ADAL" clId="{D7D5F5AD-F520-481D-B285-0CBB30241856}" dt="2024-03-04T14:56:30.430" v="1313" actId="20577"/>
          <ac:spMkLst>
            <pc:docMk/>
            <pc:sldMk cId="1570073018" sldId="307"/>
            <ac:spMk id="5" creationId="{C1048469-ABEE-9172-A9B2-B4F19B2CB003}"/>
          </ac:spMkLst>
        </pc:spChg>
        <pc:spChg chg="mod">
          <ac:chgData name="Michal Halaška" userId="cb557ec6-e0e1-4a0a-936e-46d8b3c92521" providerId="ADAL" clId="{D7D5F5AD-F520-481D-B285-0CBB30241856}" dt="2024-03-04T14:52:33.327" v="1190" actId="313"/>
          <ac:spMkLst>
            <pc:docMk/>
            <pc:sldMk cId="1570073018" sldId="307"/>
            <ac:spMk id="6" creationId="{98CA7577-1C7B-5577-C294-5C293521D6F0}"/>
          </ac:spMkLst>
        </pc:spChg>
        <pc:spChg chg="mod">
          <ac:chgData name="Michal Halaška" userId="cb557ec6-e0e1-4a0a-936e-46d8b3c92521" providerId="ADAL" clId="{D7D5F5AD-F520-481D-B285-0CBB30241856}" dt="2024-03-08T09:35:07.310" v="2038" actId="20577"/>
          <ac:spMkLst>
            <pc:docMk/>
            <pc:sldMk cId="1570073018" sldId="307"/>
            <ac:spMk id="8" creationId="{09AAD737-5F98-B30B-C366-1497753D95B1}"/>
          </ac:spMkLst>
        </pc:spChg>
        <pc:spChg chg="mod">
          <ac:chgData name="Michal Halaška" userId="cb557ec6-e0e1-4a0a-936e-46d8b3c92521" providerId="ADAL" clId="{D7D5F5AD-F520-481D-B285-0CBB30241856}" dt="2024-03-08T13:23:16.392" v="2093"/>
          <ac:spMkLst>
            <pc:docMk/>
            <pc:sldMk cId="1570073018" sldId="307"/>
            <ac:spMk id="9" creationId="{DF574B3C-12FD-7142-F659-3AD9536E288D}"/>
          </ac:spMkLst>
        </pc:spChg>
      </pc:sldChg>
      <pc:sldChg chg="addSp delSp modSp add mod">
        <pc:chgData name="Michal Halaška" userId="cb557ec6-e0e1-4a0a-936e-46d8b3c92521" providerId="ADAL" clId="{D7D5F5AD-F520-481D-B285-0CBB30241856}" dt="2024-03-08T13:23:01.831" v="2088"/>
        <pc:sldMkLst>
          <pc:docMk/>
          <pc:sldMk cId="2413902727" sldId="308"/>
        </pc:sldMkLst>
        <pc:spChg chg="del">
          <ac:chgData name="Michal Halaška" userId="cb557ec6-e0e1-4a0a-936e-46d8b3c92521" providerId="ADAL" clId="{D7D5F5AD-F520-481D-B285-0CBB30241856}" dt="2024-03-04T12:18:53.266" v="1125" actId="478"/>
          <ac:spMkLst>
            <pc:docMk/>
            <pc:sldMk cId="2413902727" sldId="308"/>
            <ac:spMk id="5" creationId="{7391C1CD-40F7-069C-5FA5-676D93ADD1CB}"/>
          </ac:spMkLst>
        </pc:spChg>
        <pc:spChg chg="mod">
          <ac:chgData name="Michal Halaška" userId="cb557ec6-e0e1-4a0a-936e-46d8b3c92521" providerId="ADAL" clId="{D7D5F5AD-F520-481D-B285-0CBB30241856}" dt="2024-03-04T12:18:46.609" v="1124" actId="20577"/>
          <ac:spMkLst>
            <pc:docMk/>
            <pc:sldMk cId="2413902727" sldId="308"/>
            <ac:spMk id="6" creationId="{AFE57090-38DC-EBAD-A977-2A798B9468C1}"/>
          </ac:spMkLst>
        </pc:spChg>
        <pc:spChg chg="mod">
          <ac:chgData name="Michal Halaška" userId="cb557ec6-e0e1-4a0a-936e-46d8b3c92521" providerId="ADAL" clId="{D7D5F5AD-F520-481D-B285-0CBB30241856}" dt="2024-03-08T09:34:48.255" v="2028" actId="20577"/>
          <ac:spMkLst>
            <pc:docMk/>
            <pc:sldMk cId="2413902727" sldId="308"/>
            <ac:spMk id="8" creationId="{CCDAA189-AA90-06F0-0F73-ABB1038CFEFC}"/>
          </ac:spMkLst>
        </pc:spChg>
        <pc:spChg chg="mod">
          <ac:chgData name="Michal Halaška" userId="cb557ec6-e0e1-4a0a-936e-46d8b3c92521" providerId="ADAL" clId="{D7D5F5AD-F520-481D-B285-0CBB30241856}" dt="2024-03-08T13:23:01.831" v="2088"/>
          <ac:spMkLst>
            <pc:docMk/>
            <pc:sldMk cId="2413902727" sldId="308"/>
            <ac:spMk id="9" creationId="{2E058A44-BC2A-46E8-29D3-BE53BC05B6FF}"/>
          </ac:spMkLst>
        </pc:spChg>
        <pc:picChg chg="add mod">
          <ac:chgData name="Michal Halaška" userId="cb557ec6-e0e1-4a0a-936e-46d8b3c92521" providerId="ADAL" clId="{D7D5F5AD-F520-481D-B285-0CBB30241856}" dt="2024-03-04T12:19:04.268" v="1128" actId="1036"/>
          <ac:picMkLst>
            <pc:docMk/>
            <pc:sldMk cId="2413902727" sldId="308"/>
            <ac:picMk id="2" creationId="{E5C18A84-6D8B-43EE-6977-3150C7E5A41B}"/>
          </ac:picMkLst>
        </pc:picChg>
      </pc:sldChg>
      <pc:sldChg chg="addSp modSp add mod ord">
        <pc:chgData name="Michal Halaška" userId="cb557ec6-e0e1-4a0a-936e-46d8b3c92521" providerId="ADAL" clId="{D7D5F5AD-F520-481D-B285-0CBB30241856}" dt="2024-03-08T13:23:13.542" v="2092"/>
        <pc:sldMkLst>
          <pc:docMk/>
          <pc:sldMk cId="1840102035" sldId="309"/>
        </pc:sldMkLst>
        <pc:spChg chg="mod">
          <ac:chgData name="Michal Halaška" userId="cb557ec6-e0e1-4a0a-936e-46d8b3c92521" providerId="ADAL" clId="{D7D5F5AD-F520-481D-B285-0CBB30241856}" dt="2024-03-04T14:51:13.630" v="1140" actId="20577"/>
          <ac:spMkLst>
            <pc:docMk/>
            <pc:sldMk cId="1840102035" sldId="309"/>
            <ac:spMk id="5" creationId="{270CED20-B710-8BCB-27BB-BF9AD482BEE5}"/>
          </ac:spMkLst>
        </pc:spChg>
        <pc:spChg chg="mod">
          <ac:chgData name="Michal Halaška" userId="cb557ec6-e0e1-4a0a-936e-46d8b3c92521" providerId="ADAL" clId="{D7D5F5AD-F520-481D-B285-0CBB30241856}" dt="2024-03-04T12:19:32.843" v="1130" actId="20577"/>
          <ac:spMkLst>
            <pc:docMk/>
            <pc:sldMk cId="1840102035" sldId="309"/>
            <ac:spMk id="6" creationId="{359C20A6-656B-BC67-275C-1CBD753FA009}"/>
          </ac:spMkLst>
        </pc:spChg>
        <pc:spChg chg="mod">
          <ac:chgData name="Michal Halaška" userId="cb557ec6-e0e1-4a0a-936e-46d8b3c92521" providerId="ADAL" clId="{D7D5F5AD-F520-481D-B285-0CBB30241856}" dt="2024-03-08T09:35:03.898" v="2036" actId="20577"/>
          <ac:spMkLst>
            <pc:docMk/>
            <pc:sldMk cId="1840102035" sldId="309"/>
            <ac:spMk id="8" creationId="{5BB89CF3-EC0C-7683-42DA-771E3FFC0C1E}"/>
          </ac:spMkLst>
        </pc:spChg>
        <pc:spChg chg="mod">
          <ac:chgData name="Michal Halaška" userId="cb557ec6-e0e1-4a0a-936e-46d8b3c92521" providerId="ADAL" clId="{D7D5F5AD-F520-481D-B285-0CBB30241856}" dt="2024-03-08T13:23:13.542" v="2092"/>
          <ac:spMkLst>
            <pc:docMk/>
            <pc:sldMk cId="1840102035" sldId="309"/>
            <ac:spMk id="9" creationId="{F975EE5C-6995-5EF3-BBD0-714B98E59AFF}"/>
          </ac:spMkLst>
        </pc:spChg>
        <pc:graphicFrameChg chg="add mod">
          <ac:chgData name="Michal Halaška" userId="cb557ec6-e0e1-4a0a-936e-46d8b3c92521" providerId="ADAL" clId="{D7D5F5AD-F520-481D-B285-0CBB30241856}" dt="2024-03-04T14:51:11.252" v="1139" actId="1076"/>
          <ac:graphicFrameMkLst>
            <pc:docMk/>
            <pc:sldMk cId="1840102035" sldId="309"/>
            <ac:graphicFrameMk id="2" creationId="{7DC4DC1F-761A-F0B6-3960-B36D194AAEC6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4:51:33.684" v="1144" actId="1037"/>
          <ac:graphicFrameMkLst>
            <pc:docMk/>
            <pc:sldMk cId="1840102035" sldId="309"/>
            <ac:graphicFrameMk id="3" creationId="{23837910-38C6-2B0F-AA0D-59388159CF3A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4T14:51:27.653" v="1142"/>
          <ac:graphicFrameMkLst>
            <pc:docMk/>
            <pc:sldMk cId="1840102035" sldId="309"/>
            <ac:graphicFrameMk id="4" creationId="{1DC24F6A-23E4-F172-0F08-0B7381D87D57}"/>
          </ac:graphicFrameMkLst>
        </pc:graphicFrameChg>
      </pc:sldChg>
      <pc:sldChg chg="modSp add mod modNotesTx">
        <pc:chgData name="Michal Halaška" userId="cb557ec6-e0e1-4a0a-936e-46d8b3c92521" providerId="ADAL" clId="{D7D5F5AD-F520-481D-B285-0CBB30241856}" dt="2024-03-08T13:23:18.574" v="2094"/>
        <pc:sldMkLst>
          <pc:docMk/>
          <pc:sldMk cId="753725561" sldId="310"/>
        </pc:sldMkLst>
        <pc:spChg chg="mod">
          <ac:chgData name="Michal Halaška" userId="cb557ec6-e0e1-4a0a-936e-46d8b3c92521" providerId="ADAL" clId="{D7D5F5AD-F520-481D-B285-0CBB30241856}" dt="2024-03-04T16:26:58.432" v="1387" actId="20577"/>
          <ac:spMkLst>
            <pc:docMk/>
            <pc:sldMk cId="753725561" sldId="310"/>
            <ac:spMk id="5" creationId="{7FFD226D-D48B-2D98-1AA8-EB0097715FA9}"/>
          </ac:spMkLst>
        </pc:spChg>
        <pc:spChg chg="mod">
          <ac:chgData name="Michal Halaška" userId="cb557ec6-e0e1-4a0a-936e-46d8b3c92521" providerId="ADAL" clId="{D7D5F5AD-F520-481D-B285-0CBB30241856}" dt="2024-03-04T16:21:45.497" v="1371" actId="313"/>
          <ac:spMkLst>
            <pc:docMk/>
            <pc:sldMk cId="753725561" sldId="310"/>
            <ac:spMk id="6" creationId="{9F170241-9BA5-32BE-24E0-9E216ED63FCF}"/>
          </ac:spMkLst>
        </pc:spChg>
        <pc:spChg chg="mod">
          <ac:chgData name="Michal Halaška" userId="cb557ec6-e0e1-4a0a-936e-46d8b3c92521" providerId="ADAL" clId="{D7D5F5AD-F520-481D-B285-0CBB30241856}" dt="2024-03-08T09:35:10.780" v="2040" actId="20577"/>
          <ac:spMkLst>
            <pc:docMk/>
            <pc:sldMk cId="753725561" sldId="310"/>
            <ac:spMk id="8" creationId="{2393286B-1C38-9BC5-5EB7-048A6B141745}"/>
          </ac:spMkLst>
        </pc:spChg>
        <pc:spChg chg="mod">
          <ac:chgData name="Michal Halaška" userId="cb557ec6-e0e1-4a0a-936e-46d8b3c92521" providerId="ADAL" clId="{D7D5F5AD-F520-481D-B285-0CBB30241856}" dt="2024-03-08T13:23:18.574" v="2094"/>
          <ac:spMkLst>
            <pc:docMk/>
            <pc:sldMk cId="753725561" sldId="310"/>
            <ac:spMk id="9" creationId="{3817B1C4-01D8-A792-112D-117921102575}"/>
          </ac:spMkLst>
        </pc:spChg>
      </pc:sldChg>
      <pc:sldChg chg="modSp add mod modNotesTx">
        <pc:chgData name="Michal Halaška" userId="cb557ec6-e0e1-4a0a-936e-46d8b3c92521" providerId="ADAL" clId="{D7D5F5AD-F520-481D-B285-0CBB30241856}" dt="2024-03-08T13:23:20.740" v="2095"/>
        <pc:sldMkLst>
          <pc:docMk/>
          <pc:sldMk cId="700554515" sldId="311"/>
        </pc:sldMkLst>
        <pc:spChg chg="mod">
          <ac:chgData name="Michal Halaška" userId="cb557ec6-e0e1-4a0a-936e-46d8b3c92521" providerId="ADAL" clId="{D7D5F5AD-F520-481D-B285-0CBB30241856}" dt="2024-03-04T16:31:57.399" v="1609" actId="20577"/>
          <ac:spMkLst>
            <pc:docMk/>
            <pc:sldMk cId="700554515" sldId="311"/>
            <ac:spMk id="5" creationId="{DF60610A-C5A1-C0EA-AAC6-71E3C15B43BE}"/>
          </ac:spMkLst>
        </pc:spChg>
        <pc:spChg chg="mod">
          <ac:chgData name="Michal Halaška" userId="cb557ec6-e0e1-4a0a-936e-46d8b3c92521" providerId="ADAL" clId="{D7D5F5AD-F520-481D-B285-0CBB30241856}" dt="2024-03-04T16:29:17.343" v="1426" actId="20577"/>
          <ac:spMkLst>
            <pc:docMk/>
            <pc:sldMk cId="700554515" sldId="311"/>
            <ac:spMk id="6" creationId="{93FEF0A0-1DBB-F220-2987-068B76DC06D6}"/>
          </ac:spMkLst>
        </pc:spChg>
        <pc:spChg chg="mod">
          <ac:chgData name="Michal Halaška" userId="cb557ec6-e0e1-4a0a-936e-46d8b3c92521" providerId="ADAL" clId="{D7D5F5AD-F520-481D-B285-0CBB30241856}" dt="2024-03-08T09:35:14.195" v="2042" actId="20577"/>
          <ac:spMkLst>
            <pc:docMk/>
            <pc:sldMk cId="700554515" sldId="311"/>
            <ac:spMk id="8" creationId="{3A6F418F-A6CE-AC32-CC79-468760A24A6F}"/>
          </ac:spMkLst>
        </pc:spChg>
        <pc:spChg chg="mod">
          <ac:chgData name="Michal Halaška" userId="cb557ec6-e0e1-4a0a-936e-46d8b3c92521" providerId="ADAL" clId="{D7D5F5AD-F520-481D-B285-0CBB30241856}" dt="2024-03-08T13:23:20.740" v="2095"/>
          <ac:spMkLst>
            <pc:docMk/>
            <pc:sldMk cId="700554515" sldId="311"/>
            <ac:spMk id="9" creationId="{EF482DC9-B00B-60AB-0BD2-CA215B69C71B}"/>
          </ac:spMkLst>
        </pc:spChg>
      </pc:sldChg>
      <pc:sldChg chg="modSp mod">
        <pc:chgData name="Michal Halaška" userId="cb557ec6-e0e1-4a0a-936e-46d8b3c92521" providerId="ADAL" clId="{D7D5F5AD-F520-481D-B285-0CBB30241856}" dt="2024-03-08T13:23:06.978" v="2090"/>
        <pc:sldMkLst>
          <pc:docMk/>
          <pc:sldMk cId="1508590243" sldId="312"/>
        </pc:sldMkLst>
        <pc:spChg chg="mod">
          <ac:chgData name="Michal Halaška" userId="cb557ec6-e0e1-4a0a-936e-46d8b3c92521" providerId="ADAL" clId="{D7D5F5AD-F520-481D-B285-0CBB30241856}" dt="2024-03-08T09:34:55.527" v="2032" actId="20577"/>
          <ac:spMkLst>
            <pc:docMk/>
            <pc:sldMk cId="1508590243" sldId="312"/>
            <ac:spMk id="8" creationId="{033AE4A5-544C-3837-EFF1-9177E0AB16F3}"/>
          </ac:spMkLst>
        </pc:spChg>
        <pc:spChg chg="mod">
          <ac:chgData name="Michal Halaška" userId="cb557ec6-e0e1-4a0a-936e-46d8b3c92521" providerId="ADAL" clId="{D7D5F5AD-F520-481D-B285-0CBB30241856}" dt="2024-03-08T13:23:06.978" v="2090"/>
          <ac:spMkLst>
            <pc:docMk/>
            <pc:sldMk cId="1508590243" sldId="312"/>
            <ac:spMk id="9" creationId="{77F0D0FA-479E-4366-C4DE-51FB5910F7C6}"/>
          </ac:spMkLst>
        </pc:spChg>
      </pc:sldChg>
      <pc:sldChg chg="modSp mod">
        <pc:chgData name="Michal Halaška" userId="cb557ec6-e0e1-4a0a-936e-46d8b3c92521" providerId="ADAL" clId="{D7D5F5AD-F520-481D-B285-0CBB30241856}" dt="2024-03-08T13:23:10.110" v="2091"/>
        <pc:sldMkLst>
          <pc:docMk/>
          <pc:sldMk cId="3996486306" sldId="313"/>
        </pc:sldMkLst>
        <pc:spChg chg="mod">
          <ac:chgData name="Michal Halaška" userId="cb557ec6-e0e1-4a0a-936e-46d8b3c92521" providerId="ADAL" clId="{D7D5F5AD-F520-481D-B285-0CBB30241856}" dt="2024-03-08T09:34:58.951" v="2034" actId="20577"/>
          <ac:spMkLst>
            <pc:docMk/>
            <pc:sldMk cId="3996486306" sldId="313"/>
            <ac:spMk id="8" creationId="{9AFC9F0D-53BD-12F8-853B-9F7507971460}"/>
          </ac:spMkLst>
        </pc:spChg>
        <pc:spChg chg="mod">
          <ac:chgData name="Michal Halaška" userId="cb557ec6-e0e1-4a0a-936e-46d8b3c92521" providerId="ADAL" clId="{D7D5F5AD-F520-481D-B285-0CBB30241856}" dt="2024-03-08T13:23:10.110" v="2091"/>
          <ac:spMkLst>
            <pc:docMk/>
            <pc:sldMk cId="3996486306" sldId="313"/>
            <ac:spMk id="9" creationId="{1A17D1BC-0877-F7D4-D1A7-874819AF1933}"/>
          </ac:spMkLst>
        </pc:spChg>
      </pc:sldChg>
      <pc:sldChg chg="addSp delSp modSp mod ord">
        <pc:chgData name="Michal Halaška" userId="cb557ec6-e0e1-4a0a-936e-46d8b3c92521" providerId="ADAL" clId="{D7D5F5AD-F520-481D-B285-0CBB30241856}" dt="2024-03-23T11:20:42.393" v="2118" actId="20577"/>
        <pc:sldMkLst>
          <pc:docMk/>
          <pc:sldMk cId="3687019627" sldId="314"/>
        </pc:sldMkLst>
        <pc:spChg chg="mod">
          <ac:chgData name="Michal Halaška" userId="cb557ec6-e0e1-4a0a-936e-46d8b3c92521" providerId="ADAL" clId="{D7D5F5AD-F520-481D-B285-0CBB30241856}" dt="2024-03-05T12:26:14.055" v="1937" actId="20577"/>
          <ac:spMkLst>
            <pc:docMk/>
            <pc:sldMk cId="3687019627" sldId="314"/>
            <ac:spMk id="5" creationId="{01EA2B04-CAE9-55BE-3EDC-486925748195}"/>
          </ac:spMkLst>
        </pc:spChg>
        <pc:spChg chg="mod">
          <ac:chgData name="Michal Halaška" userId="cb557ec6-e0e1-4a0a-936e-46d8b3c92521" providerId="ADAL" clId="{D7D5F5AD-F520-481D-B285-0CBB30241856}" dt="2024-03-23T11:20:42.393" v="2118" actId="20577"/>
          <ac:spMkLst>
            <pc:docMk/>
            <pc:sldMk cId="3687019627" sldId="314"/>
            <ac:spMk id="6" creationId="{2CE239E7-EEA3-6867-9B96-8192107FD529}"/>
          </ac:spMkLst>
        </pc:spChg>
        <pc:spChg chg="mod">
          <ac:chgData name="Michal Halaška" userId="cb557ec6-e0e1-4a0a-936e-46d8b3c92521" providerId="ADAL" clId="{D7D5F5AD-F520-481D-B285-0CBB30241856}" dt="2024-03-08T09:34:52.419" v="2030" actId="20577"/>
          <ac:spMkLst>
            <pc:docMk/>
            <pc:sldMk cId="3687019627" sldId="314"/>
            <ac:spMk id="8" creationId="{6EDFD416-FC49-8D9D-85EC-CE1DCBA9BAAA}"/>
          </ac:spMkLst>
        </pc:spChg>
        <pc:spChg chg="mod">
          <ac:chgData name="Michal Halaška" userId="cb557ec6-e0e1-4a0a-936e-46d8b3c92521" providerId="ADAL" clId="{D7D5F5AD-F520-481D-B285-0CBB30241856}" dt="2024-03-08T13:23:04.445" v="2089"/>
          <ac:spMkLst>
            <pc:docMk/>
            <pc:sldMk cId="3687019627" sldId="314"/>
            <ac:spMk id="9" creationId="{4BE85BA2-EC4D-5EA2-49E5-1C171D2F5FE9}"/>
          </ac:spMkLst>
        </pc:spChg>
        <pc:graphicFrameChg chg="add mod">
          <ac:chgData name="Michal Halaška" userId="cb557ec6-e0e1-4a0a-936e-46d8b3c92521" providerId="ADAL" clId="{D7D5F5AD-F520-481D-B285-0CBB30241856}" dt="2024-03-05T12:25:00.486" v="1855"/>
          <ac:graphicFrameMkLst>
            <pc:docMk/>
            <pc:sldMk cId="3687019627" sldId="314"/>
            <ac:graphicFrameMk id="2" creationId="{4E97B42C-5022-0A26-0C60-95EF5CED279A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5T12:25:54.222" v="1897" actId="1076"/>
          <ac:graphicFrameMkLst>
            <pc:docMk/>
            <pc:sldMk cId="3687019627" sldId="314"/>
            <ac:graphicFrameMk id="3" creationId="{7B6FE629-2FE9-82C9-04F6-5D87D114BBF3}"/>
          </ac:graphicFrameMkLst>
        </pc:graphicFrameChg>
        <pc:graphicFrameChg chg="add mod">
          <ac:chgData name="Michal Halaška" userId="cb557ec6-e0e1-4a0a-936e-46d8b3c92521" providerId="ADAL" clId="{D7D5F5AD-F520-481D-B285-0CBB30241856}" dt="2024-03-05T12:25:52.534" v="1896" actId="1076"/>
          <ac:graphicFrameMkLst>
            <pc:docMk/>
            <pc:sldMk cId="3687019627" sldId="314"/>
            <ac:graphicFrameMk id="4" creationId="{CAFD50F1-174B-0681-95DD-B680DF22A42A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00.220" v="1854" actId="478"/>
          <ac:graphicFrameMkLst>
            <pc:docMk/>
            <pc:sldMk cId="3687019627" sldId="314"/>
            <ac:graphicFrameMk id="7" creationId="{8DEC6704-0715-F39E-DAD6-E18E86FF03E0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07.095" v="1856" actId="478"/>
          <ac:graphicFrameMkLst>
            <pc:docMk/>
            <pc:sldMk cId="3687019627" sldId="314"/>
            <ac:graphicFrameMk id="10" creationId="{200BC61E-2745-07A5-B9F8-3E06691EC4BC}"/>
          </ac:graphicFrameMkLst>
        </pc:graphicFrameChg>
        <pc:graphicFrameChg chg="del">
          <ac:chgData name="Michal Halaška" userId="cb557ec6-e0e1-4a0a-936e-46d8b3c92521" providerId="ADAL" clId="{D7D5F5AD-F520-481D-B285-0CBB30241856}" dt="2024-03-05T12:25:43.925" v="1892" actId="478"/>
          <ac:graphicFrameMkLst>
            <pc:docMk/>
            <pc:sldMk cId="3687019627" sldId="314"/>
            <ac:graphicFrameMk id="11" creationId="{B492FB42-D0CA-D1A0-6043-0FF1D7ED1A5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81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359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857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233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027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1. Evidence zásob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Evidence zásob je proces sledování a zaznamenávání všech zásob, které firma drží, včetně surovin, polotovarů a hotových výrobků. Tento proces je klíčový pro účetní účely a pro řízení cash </a:t>
            </a:r>
            <a:r>
              <a:rPr lang="cs-CZ" b="0" i="0" dirty="0" err="1">
                <a:solidFill>
                  <a:srgbClr val="ECECEC"/>
                </a:solidFill>
                <a:effectLst/>
                <a:latin typeface="Söhne"/>
              </a:rPr>
              <a:t>flow</a:t>
            </a:r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. Umožňuje firmám udržet přehled o tom, co mají na skladě, co potřebují objednat, a identifikovat jakýkoliv přebytek nebo nedostatek zásob.</a:t>
            </a:r>
          </a:p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2. Analýza zásob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Analýza zásob zahrnuje hodnocení stavu zásob, jejich obratu a efektivity skladování. Cílem je identifikovat, jaké zásoby se prodávají rychle, které zůstávají dlouho na skladě a jak lze zlepšit celkovou efektivitu řízení zásob. Pomocí analýzy zásob mohou firmy optimalizovat své skladové zásoby, minimalizovat náklady na skladování a zlepšit spokojenost zákazníků tím, že zajistí, že potřebné produkty budou vždy k dispozici.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206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8FD56-86CB-A039-1BBF-9E3CB2309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83D845B-4DEB-026A-3FFB-8209D9F22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5F9478-8318-F7E5-EE47-3C51467DF0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3. Kontrola zásob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Kontrola zásob je proces pravidelného monitorování a regulace množství zásob v držení firmy. Cílem je zajistit, aby firma měla dostatečné množství zásob na splnění poptávky zákazníků, aniž by došlo k nadměrné akumulaci, která by zvyšovala náklady na skladování a riziko zastarávání zásob. Kontrola zásob zahrnuje techniky jako je systém minimálních a maximálních zásob, just-in-</a:t>
            </a:r>
            <a:r>
              <a:rPr lang="cs-CZ" b="0" i="0" dirty="0" err="1">
                <a:solidFill>
                  <a:srgbClr val="ECECEC"/>
                </a:solidFill>
                <a:effectLst/>
                <a:latin typeface="Söhne"/>
              </a:rPr>
              <a:t>time</a:t>
            </a:r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 (JIT) dodávky a prognózování poptávky.</a:t>
            </a:r>
          </a:p>
          <a:p>
            <a:pPr algn="l"/>
            <a:r>
              <a:rPr lang="cs-CZ" b="1" i="0" dirty="0">
                <a:solidFill>
                  <a:srgbClr val="ECECEC"/>
                </a:solidFill>
                <a:effectLst/>
                <a:latin typeface="Söhne"/>
              </a:rPr>
              <a:t>4. Vlastní regulace</a:t>
            </a:r>
          </a:p>
          <a:p>
            <a:pPr algn="l"/>
            <a:r>
              <a:rPr lang="cs-CZ" b="0" i="0" dirty="0">
                <a:solidFill>
                  <a:srgbClr val="ECECEC"/>
                </a:solidFill>
                <a:effectLst/>
                <a:latin typeface="Söhne"/>
              </a:rPr>
              <a:t>V kontextu řízení zásob se vlastní regulace může vztahovat na systémy nebo procesy, které automaticky upravují objednávky zásob a úrovně skladu na základě aktuální poptávky a dostupnosti zdrojů. Tyto systémy mohou využívat pokročilé algoritmy a umělou inteligenci k předpovídání poptávky a optimalizaci objednávek, což minimalizuje lidskou potřebu zasahovat do procesu řízení zásob. </a:t>
            </a:r>
            <a:r>
              <a:rPr lang="cs-CZ" b="0" i="0">
                <a:solidFill>
                  <a:srgbClr val="ECECEC"/>
                </a:solidFill>
                <a:effectLst/>
                <a:latin typeface="Söhne"/>
              </a:rPr>
              <a:t>Cílem je dosáhnout vyšší efektivity a snížit náklady při zajišťování, že potřebné zásoby jsou vždy k dispozici.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D56663-C1CB-73C2-D0BB-868A0F4F69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266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BAB2-336A-B2AA-6D3B-A43D23D2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1A9F64-6620-931E-8B04-5A428A4EE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729A56B-BF76-CF12-4A39-6141436E2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4D643D-912C-BDC9-F6C0-18228F683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906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42432-9747-1398-2AFF-B6CBC83E7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6873457-6902-29D3-1EE0-8B0B50562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3FA7EDA-9E75-2370-D68D-787FA2F0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EOQ –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Quantity</a:t>
            </a:r>
            <a:r>
              <a:rPr lang="cs-CZ" dirty="0"/>
              <a:t> Model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B42729-14F6-5BCE-6CBA-BE172817C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75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9C4F1-D996-E8C1-2AE5-4E844EBA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308F667-C261-9514-3A2E-00DB7AF71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08F57B5-73D7-E71A-C7CA-F2D67B2D4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3543CC-660C-F9A6-3782-9846763473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52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727B5-0E5F-0E16-3E7C-B454989E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159BEC4-7E0B-AF91-F399-475C027EC0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4CF5AE4E-9125-7140-D88A-0BDAD1C16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3B76B5-0C17-D6C8-468E-E0114C449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799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889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3E547-DBBB-0293-B302-404345ADE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BDEE16E-CC7A-DC35-7159-FA9A9F103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EB886A2-1CE5-3F32-C15C-AC5B40CA4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Model EOQ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předpokládá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určité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zjednodušení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a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nemusí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vhodný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pro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všechny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situace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například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pokud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Poptávka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konstantní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předvídatelná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Náklady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objednávku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nebo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držení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se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mění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Zásoby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se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nemohou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doplnit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okamžitě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Jsou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dostupné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množstevní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slevy</a:t>
            </a:r>
            <a:endParaRPr lang="en-GB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V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takových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případech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mohou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být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potřeba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sofistikovanější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modely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řízení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zásob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které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berou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v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úvahu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tato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-GB" b="0" i="0" dirty="0" err="1">
                <a:solidFill>
                  <a:srgbClr val="0D0D0D"/>
                </a:solidFill>
                <a:effectLst/>
                <a:latin typeface="Söhne"/>
              </a:rPr>
              <a:t>omezení</a:t>
            </a:r>
            <a:r>
              <a:rPr lang="en-GB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DDC27DD-CE78-EF3C-D1C8-3BF02DD3C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12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329FA-4235-90C0-124B-19AE7B50D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2A7B7B1-3440-2563-6C11-41E80AE15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FCF0B7B-126F-5465-0531-DFD090248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EDA4F4-BE05-E158-0B2B-5DAAF9662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523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1641E-300A-38EA-AF1F-7615DE2E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DC7D70E-5BB3-3AF2-8548-B8D4E5A37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DC72BB4-8A18-4A36-0942-45C488357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4CCD84-C846-A80D-42DD-E1BA01D838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715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A1B42-9B95-6968-5AA2-08E10E90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1B3A24-5FF2-C46A-54C0-98D924600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1BE8059-F36D-1A0F-E8B1-4435016DD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D54612-E816-B789-3BE1-B69B44EE8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956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04004-70F8-8B45-0830-AFFE6B89E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94A0AFF-24EA-71EA-C7A8-76F8CDB6D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55FA65F-3B62-DB92-FD27-B2B148EE4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POQ =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/>
              <a:t>Quantity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AC6A81-3252-E79A-04F3-6C84ECC1B3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00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F4FA-A690-4286-2A65-4E536635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A1B554B-6826-47C0-43BF-91A627D51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B9C0A44-7E1F-0FE2-CC4E-54C9052C7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8F4BA7-CFE4-7094-BE8B-EA26DCC3F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394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AEF0A-557E-C270-01E8-01E6464D8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2B13A13-5451-7F37-409C-4ED58E626D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AF52905-EF11-2111-DB31-AFDB9EEA2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303C1F-90D4-77B1-8C59-57CC602A7D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6103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C3EC9-B554-4E9B-F21A-8A50CA6A9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34BFCC-40D0-51FD-BF6C-FA11B1750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18452EB-72D4-0818-3744-DDB9E537E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Tažné systémy řízení zásob, známé také jako "</a:t>
            </a:r>
            <a:r>
              <a:rPr lang="cs-CZ" dirty="0" err="1"/>
              <a:t>pull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", jsou přístup k řízení zásob a výrobních procesů, který je založen na poptávce zákazníka. V tažném systému se výroba nebo objednávka materiálů spouští na základě skutečné poptávky nebo spotřeby, na rozdíl od tradičních "</a:t>
            </a:r>
            <a:r>
              <a:rPr lang="cs-CZ" dirty="0" err="1"/>
              <a:t>push</a:t>
            </a:r>
            <a:r>
              <a:rPr lang="cs-CZ" dirty="0"/>
              <a:t>" systémů, kde se výroba plánuje na základě předpovědí poptávky.</a:t>
            </a:r>
          </a:p>
          <a:p>
            <a:endParaRPr lang="cs-CZ" dirty="0"/>
          </a:p>
          <a:p>
            <a:r>
              <a:rPr lang="cs-CZ" dirty="0"/>
              <a:t>Hlavní principy tažného systému zahrnují:</a:t>
            </a:r>
          </a:p>
          <a:p>
            <a:endParaRPr lang="cs-CZ" dirty="0"/>
          </a:p>
          <a:p>
            <a:r>
              <a:rPr lang="cs-CZ" dirty="0"/>
              <a:t>1. **Zákaznická poptávka jako základní impuls:** Výroba nebo objednávka zásob se spouští pouze tehdy, když je skutečně vyžadována na dalším stupni výrobního procesu nebo prodeje. To znamená, že zásoby se produkuji nebo objednávají v přesně potřebném množství a ve správný čas.</a:t>
            </a:r>
          </a:p>
          <a:p>
            <a:endParaRPr lang="cs-CZ" dirty="0"/>
          </a:p>
          <a:p>
            <a:r>
              <a:rPr lang="cs-CZ" dirty="0"/>
              <a:t>2. **Minimalizace zásob:** Cílem je udržovat zásoby na co nejnižší možné úrovni, což vede k snížení nákladů spojených se skladováním a zastaráním zásob.</a:t>
            </a:r>
          </a:p>
          <a:p>
            <a:endParaRPr lang="cs-CZ" dirty="0"/>
          </a:p>
          <a:p>
            <a:r>
              <a:rPr lang="cs-CZ" dirty="0"/>
              <a:t>3. **Zlepšení pružnosti a reakční schopnosti:** Tažné systémy zvyšují schopnost firmy reagovat na změny v poptávce a přizpůsobit se jim rychleji než tradiční </a:t>
            </a:r>
            <a:r>
              <a:rPr lang="cs-CZ" dirty="0" err="1"/>
              <a:t>push</a:t>
            </a:r>
            <a:r>
              <a:rPr lang="cs-CZ" dirty="0"/>
              <a:t> systémy.</a:t>
            </a:r>
          </a:p>
          <a:p>
            <a:endParaRPr lang="cs-CZ" dirty="0"/>
          </a:p>
          <a:p>
            <a:r>
              <a:rPr lang="cs-CZ" dirty="0"/>
              <a:t>4. **Kanban:** Jednou z nejznámějších metod tažných systémů je Kanban, který používá vizuální signalizaci (například kartičky nebo elektronické signály) k indikaci potřeby doplnění zásob nebo spuštění výrobního kroku.</a:t>
            </a:r>
          </a:p>
          <a:p>
            <a:endParaRPr lang="cs-CZ" dirty="0"/>
          </a:p>
          <a:p>
            <a:r>
              <a:rPr lang="cs-CZ" dirty="0"/>
              <a:t>5. **Just-In-Time (JIT):** JIT je filozofie výroby, která se zaměřuje na snížení plýtvání zefektivněním výrobního procesu. Výroba je řízena přesně podle potřeb zákazníka, čímž se minimalizují zásoby a zkracuje čas potřebný k dodání produktu zákazníkovi.</a:t>
            </a:r>
          </a:p>
          <a:p>
            <a:endParaRPr lang="cs-CZ" dirty="0"/>
          </a:p>
          <a:p>
            <a:r>
              <a:rPr lang="cs-CZ" dirty="0"/>
              <a:t>Tažné systémy mají mnoho výhod, včetně zvýšení efektivity, snížení zbytečných zásob a odpadu, a zlepšení pružnosti výrobního procesu. Nicméně vyžadují dobře koordinovaný výrobní proces a vysokou úroveň komunikace mezi odděleními a dodavateli.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1050E9-CF6A-2014-7936-AA2CA73F1D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43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BFC0-9C61-DDA1-3C53-7E91C978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581ED7D-328B-CF5E-0401-BE4EAC833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FF81014-A47C-3A4E-B57E-6DC278B0A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Tlačné systémy řízení zásob, známé také jako "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", jsou tradičním přístupem k řízení výroby a zásob, kde se výrobní a dodavatelské procesy iniciují na základě předpovědí poptávky, nikoli na základě skutečné spotřeby nebo objednávek od zákazníků. V tlačném systému se produkty vyrábějí a distribuují v předem stanovených množstvích s očekáváním, že zákazníci je nakonec zakoupí.</a:t>
            </a:r>
          </a:p>
          <a:p>
            <a:endParaRPr lang="cs-CZ" dirty="0"/>
          </a:p>
          <a:p>
            <a:r>
              <a:rPr lang="cs-CZ" dirty="0"/>
              <a:t>Hlavní charakteristiky tlačného systému zahrnují:</a:t>
            </a:r>
          </a:p>
          <a:p>
            <a:endParaRPr lang="cs-CZ" dirty="0"/>
          </a:p>
          <a:p>
            <a:r>
              <a:rPr lang="cs-CZ" dirty="0"/>
              <a:t>1. **Plánování na základě předpovědi:** Výrobní plány a objednávky materiálů jsou vytvářeny na základě odhadů nebo předpovědí budoucí poptávky. Tato metoda se snaží předvídat tržní poptávku, aby se zboží vyrábělo a dodávalo včas.</a:t>
            </a:r>
          </a:p>
          <a:p>
            <a:endParaRPr lang="cs-CZ" dirty="0"/>
          </a:p>
          <a:p>
            <a:r>
              <a:rPr lang="cs-CZ" dirty="0"/>
              <a:t>2. **Výroba a distribuce v dávkách:** Tlačné systémy často vyžadují výrobu ve velkých dávkách, aby byly dosaženy ekonomie rozsahu, což může vést k vyšším úrovním zásob ve výrobním a distribučním řetězci.</a:t>
            </a:r>
          </a:p>
          <a:p>
            <a:endParaRPr lang="cs-CZ" dirty="0"/>
          </a:p>
          <a:p>
            <a:r>
              <a:rPr lang="cs-CZ" dirty="0"/>
              <a:t>3. **Vyšší úrovně zásob:** Aby se zabránilo riziku nedostatku zásob, tlačné systémy mají tendenci udržovat vyšší úroveň zásob, což zvyšuje náklady na skladování a riziko zastarání zboží.</a:t>
            </a:r>
          </a:p>
          <a:p>
            <a:endParaRPr lang="cs-CZ" dirty="0"/>
          </a:p>
          <a:p>
            <a:r>
              <a:rPr lang="cs-CZ" dirty="0"/>
              <a:t>4. **Nižší flexibilita:** Tlačné systémy mohou být méně flexibilní v reakci na rychlé změny v poptávce, protože zboží a materiály jsou již vyrobeny nebo objednány podle předchozích předpovědí.</a:t>
            </a:r>
          </a:p>
          <a:p>
            <a:endParaRPr lang="cs-CZ" dirty="0"/>
          </a:p>
          <a:p>
            <a:r>
              <a:rPr lang="cs-CZ" dirty="0"/>
              <a:t>5. **Riziko nadměrné výroby:** Protože výroba je založena na odhadech poptávky, existuje riziko, že se vytvoří více produktů, než je skutečně potřeba, což vede k plýtvání a nadbytečným zásobám.</a:t>
            </a:r>
          </a:p>
          <a:p>
            <a:endParaRPr lang="cs-CZ" dirty="0"/>
          </a:p>
          <a:p>
            <a:r>
              <a:rPr lang="cs-CZ" dirty="0"/>
              <a:t>Tlačné systémy jsou obvykle vhodnější pro stabilní trhy s dobře předvídatelnou poptávkou a dlouhodobými výrobními cykly. V takovém prostředí může být efektivní využití ekonomie rozsahu a plánování výroby na základě předpovědí efektivním způsobem, jak snížit jednotkové náklady a zvýšit efektivitu. Nicméně v dynamických trzích, kde se poptávka rychle mění, mohou být tlačné systémy méně efektivní a mohou vést k vyšším nákladům a nižší spokojenosti zákazníků kvůli problémům s nadměrnými zásobami a nedostatečnou flexibilitou.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8180CB-3470-82B9-33E2-0ED382DC0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2631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F1462-204B-62F1-8412-D71E7F3C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E9C0588-3A94-0743-91AB-53A296DC1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7C31C4F-9411-90A1-CE1F-688D44AD0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Diferencovaný systém řízení zásob je pokročilý přístup k řízení zásob, který rozlišuje mezi různými druhy zboží nebo materiálů na základě jejich významu, poptávky, hodnoty a dalších charakteristik. Tento přístup umožňuje firmám optimalizovat své zásoby a řízení zásobovacího řetězce tak, aby se maximalizovala efektivita a minimalizovaly náklady, zatímco se udržuje vysoká úroveň služeb pro zákazníky. Diferencovaný systém řízení zásob často využívá několik klíčových metodik a principů:</a:t>
            </a:r>
          </a:p>
          <a:p>
            <a:endParaRPr lang="cs-CZ" dirty="0"/>
          </a:p>
          <a:p>
            <a:r>
              <a:rPr lang="cs-CZ" dirty="0"/>
              <a:t>1. **ABC analýza:** Jednou z nejčastějších metod diferencovaného řízení zásob je ABC analýza, která rozděluje zásoby do tří kategorií (A, B, C) na základě jejich roční spotřeby či hodnoty. Položky kategorie A představují malý počet položek, které tvoří většinu hodnoty zásob, zatímco položky kategorie C představují velký počet položek s nízkou celkovou hodnotou. Tato metoda umožňuje firmám zaměřit se na klíčové položky a efektivněji spravovat své zásoby.</a:t>
            </a:r>
          </a:p>
          <a:p>
            <a:endParaRPr lang="cs-CZ" dirty="0"/>
          </a:p>
          <a:p>
            <a:r>
              <a:rPr lang="cs-CZ" dirty="0"/>
              <a:t>2. **Řízení založené na poptávce:** Diferencovaný přístup také zahrnuje uplatňování různých strategií řízení zásob pro různé typy poptávky, například pro produkty s předvídatelnou vs. nepředvídatelnou poptávkou, nebo pro produkty s vysokou vs. nízkou hodnotou.</a:t>
            </a:r>
          </a:p>
          <a:p>
            <a:endParaRPr lang="cs-CZ" dirty="0"/>
          </a:p>
          <a:p>
            <a:r>
              <a:rPr lang="cs-CZ" dirty="0"/>
              <a:t>3. **Just-In-Time (JIT) a Kanban pro klíčové položky:** Pro klíčové položky s vysokou obrátkou a poptávkou mohou firmy uplatnit JIT a Kanban systémy, aby minimalizovaly zásoby a zlepšily efektivitu.</a:t>
            </a:r>
          </a:p>
          <a:p>
            <a:endParaRPr lang="cs-CZ" dirty="0"/>
          </a:p>
          <a:p>
            <a:r>
              <a:rPr lang="cs-CZ" dirty="0"/>
              <a:t>4. **Dynamické plánování:** Diferencovaný systém může zahrnovat dynamické plánování a přizpůsobování zásobovacích řetězců na základě sezónnosti, tržních trendů a změn v poptávce, což umožňuje flexibilnější reakci na tržní podmínky.</a:t>
            </a:r>
          </a:p>
          <a:p>
            <a:endParaRPr lang="cs-CZ" dirty="0"/>
          </a:p>
          <a:p>
            <a:r>
              <a:rPr lang="cs-CZ" dirty="0"/>
              <a:t>5. **Technologie a analýza dat:** Moderní diferencované systémy řízení zásob často využívají pokročilé technologie, jako jsou systémy ERP (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), pokročilá analýza dat a umělá inteligence, k optimalizaci rozhodovacích procesů a předpovědí.</a:t>
            </a:r>
          </a:p>
          <a:p>
            <a:endParaRPr lang="cs-CZ" dirty="0"/>
          </a:p>
          <a:p>
            <a:r>
              <a:rPr lang="cs-CZ" dirty="0"/>
              <a:t>Cílem diferencovaného systému řízení zásob je zajistit, aby byly zdroje alokovány efektivně a efektivně v rámci celého zásobovacího řetězce, s důrazem na kritické komponenty a produkty, které mají největší dopad na výkon podniku a spokojenost zákazníků. Tímto způsobem mohou firmy snížit náklady, zvýšit efektivitu a zlepšit konkurenceschopnost na trhu.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627687-2431-3B8F-6294-752AF8E04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194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0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A29F3-AC2A-A525-9B53-E12631C9A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E63A322-E6A0-D169-3AE5-C4CEBE4DA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14EF8BB-771B-441C-EAE0-9FB841AB6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8845B1-07DB-17C0-779C-359D7AD6B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7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Zásoby vlastní výroby a zboží jsou oba typy skladových položek, které jsou součástí aktiv v podnikání, ale existuje mezi nimi několik klíčových rozdílů:</a:t>
            </a:r>
          </a:p>
          <a:p>
            <a:endParaRPr lang="cs-CZ" dirty="0"/>
          </a:p>
          <a:p>
            <a:r>
              <a:rPr lang="cs-CZ" dirty="0"/>
              <a:t>1. **Původ a vlastnictví**:</a:t>
            </a:r>
          </a:p>
          <a:p>
            <a:r>
              <a:rPr lang="cs-CZ" dirty="0"/>
              <a:t>   - **Zásoby vlastní výroby**: Jedná se o hotové výrobky, které společnost vyrobila vlastními výrobními procesy a stále patří společnosti. Jsou to tedy výrobky, které společnost sama produkovala.</a:t>
            </a:r>
          </a:p>
          <a:p>
            <a:r>
              <a:rPr lang="cs-CZ" dirty="0"/>
              <a:t>   - **Zboží**: Na rozdíl od toho zboží jsou hotové výrobky nebo zásoby, které společnost zakoupila od dodavatelů a ještě nebyly prodány zákazníkům. Zboží nebylo vyrobeno samotnou společností, ale společnost ho nabízí ke prodeji.</a:t>
            </a:r>
          </a:p>
          <a:p>
            <a:endParaRPr lang="cs-CZ" dirty="0"/>
          </a:p>
          <a:p>
            <a:r>
              <a:rPr lang="cs-CZ" dirty="0"/>
              <a:t>2. **Fáze výrobního procesu**:</a:t>
            </a:r>
          </a:p>
          <a:p>
            <a:r>
              <a:rPr lang="cs-CZ" dirty="0"/>
              <a:t>   - **Zásoby vlastní výroby**: Tyto zásoby jsou v hotové podobě a jsou připraveny k prodeji zákazníkům.</a:t>
            </a:r>
          </a:p>
          <a:p>
            <a:r>
              <a:rPr lang="cs-CZ" dirty="0"/>
              <a:t>   - **Zboží**: Zboží může být v různých fázích výrobního procesu - od surovin až po nedokončené výrobky. Tyto zásoby nejsou ještě hotové k prodeji, ale čekají na další zpracování nebo dokončení.</a:t>
            </a:r>
          </a:p>
          <a:p>
            <a:endParaRPr lang="cs-CZ" dirty="0"/>
          </a:p>
          <a:p>
            <a:r>
              <a:rPr lang="cs-CZ" dirty="0"/>
              <a:t>3. **Správa zásob**:</a:t>
            </a:r>
          </a:p>
          <a:p>
            <a:r>
              <a:rPr lang="cs-CZ" dirty="0"/>
              <a:t>   - **Zásoby vlastní výroby**: Společnosti obvykle sledují tyto zásoby jako součást svého vlastního výrobního procesu a spravují je prostřednictvím výrobních a skladovacích operací.</a:t>
            </a:r>
          </a:p>
          <a:p>
            <a:r>
              <a:rPr lang="cs-CZ" dirty="0"/>
              <a:t>   - **Zboží**: Zboží může být sledováno jako součást inventárního a prodejního procesu. Správa těchto zásob zahrnuje sledování pohybu zboží, skladování a plánování objednávek.</a:t>
            </a:r>
          </a:p>
          <a:p>
            <a:endParaRPr lang="cs-CZ" dirty="0"/>
          </a:p>
          <a:p>
            <a:r>
              <a:rPr lang="cs-CZ" dirty="0"/>
              <a:t>Celkově lze říci, že zásoby vlastní výroby jsou hotové výrobky, které společnost vyrobila sama, zatímco zboží je hotové zboží nebo suroviny, které společnost získala od jiných dodavatelů.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64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50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F79EA-5885-DB77-64D5-D7320115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7BDECCA-F62B-C650-0C05-7F6E4A566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429D5A1-02B2-EF3A-F82D-F26122E95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6DA6A8-5448-12FB-8F45-9C9AE00412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5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2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118AA-187E-B30A-85D4-720571BAA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2DCA516-053D-2975-ED6D-BF222FA3E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CE39E3B-79EE-2792-C3C4-A43886753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914079-EF37-2BC6-D7AA-8376CC655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94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Zásobování a jejich řízení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1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et Ing. Michal Halaška, Ph.D.</a:t>
            </a:r>
          </a:p>
          <a:p>
            <a:pPr algn="r"/>
            <a:r>
              <a:rPr lang="cs-CZ" altLang="cs-CZ" sz="11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9846F-BB46-A1B2-FEFE-B22836D99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5093BAC-D357-456B-6E4E-3BBE77F8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Řízení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7DED91-7A8F-8A2C-CE91-056D4BC3BA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skupiny faktorů ovlivňující řízení zásob: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externí (faktory okolí podniku) -  v tržních a smíšených ekonomikách se považují za primární 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faktorů interních (faktory podnikového mikroprostředí)</a:t>
            </a:r>
          </a:p>
          <a:p>
            <a:pPr marL="285750" lvl="2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 vnější regulátor je stav nabídky a poptávky na příslušném trhu zásob, vůči nimž stojí náklady na udržování a zajištění zásob jako základní faktor vnitřní regulace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976F784-1865-6991-72CF-453245338BF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0375B01E-7861-955B-DE44-E6BA7B63627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6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Interní faktory řízení zásob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funguje sklad zásob zboží – máme jeden produkt, nebo více produktů; probíhá čerpání zásob periodicky, nebo neperiodicky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sklad doplňován – okamžitě, náhodně, postupně, dochází k prodlevám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zboží ze skladu odebíráno – náhodně, nebo deterministicky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na skladu k nějakým ztrátám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Omezení – velikost skladu, financování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67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Úrovně řízení zásob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30"/>
              </a:spcBef>
              <a:buNone/>
            </a:pPr>
            <a:endParaRPr lang="cs-CZ" sz="18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Strategické řízení zásob  - soubor rozhodnutí o výši finančních zdrojů, které podnik může z celkových disponibilních zdrojů vyčlenit na krytí zásob v dané výši a struktuře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Operativní řízení zásob 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udržování konkrétních druhů zásob v takové výši a struktuře, jak to odpovídá vnitropodnikovým potřebám s ohledem na náklady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vychází z klasifikace zásob dle funkčních složek – „pilový“ diagram  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1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Základní pilový graf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0">
            <a:extLst>
              <a:ext uri="{FF2B5EF4-FFF2-40B4-BE49-F238E27FC236}">
                <a16:creationId xmlns:a16="http://schemas.microsoft.com/office/drawing/2014/main" id="{3BDA5008-79CB-ECA0-F9E4-83FD1EEACA0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44" y="763104"/>
            <a:ext cx="6904676" cy="39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158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Základní otázky řízení zásob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15A22090-239E-EDCC-361A-679BF3274C97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416961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30"/>
              </a:spcBef>
              <a:buNone/>
            </a:pPr>
            <a:endParaRPr lang="cs-CZ" sz="1800" b="1" dirty="0"/>
          </a:p>
          <a:p>
            <a:pPr marL="0" indent="0">
              <a:spcBef>
                <a:spcPts val="430"/>
              </a:spcBef>
              <a:buNone/>
            </a:pPr>
            <a:endParaRPr lang="cs-CZ" sz="1800" b="1" dirty="0"/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a kdy objednat?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Jaké množství objednat?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má být na skladě?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zajistit správnost údajů o zásobách?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26076C-EB14-88DC-816F-51DC258A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67161"/>
            <a:ext cx="3024336" cy="30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Fáze řízení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a nepostradatelný zdroj informací o stavu a pohybu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Zachycuje jevy signalizující hmotnou nebo hodnotovou změnu stavu zásob</a:t>
            </a:r>
          </a:p>
          <a:p>
            <a:pPr>
              <a:lnSpc>
                <a:spcPct val="90000"/>
              </a:lnSpc>
            </a:pPr>
            <a:r>
              <a:rPr 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Analýza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Nástroj poznávání a hodnocení strukturních, kvantitativních, kvalitativních, hmotných i hodnotových změn stavu zásob</a:t>
            </a:r>
          </a:p>
          <a:p>
            <a:pPr lvl="1"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Sleduje činitele, kteří ovlivňují stav a pohyb zásob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1F423F06-184E-4DA7-A4E3-5F7C6127BC75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9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A050-BD08-F7CE-DF9C-4B85E9A7D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D741D70-7EFE-9A6E-9A08-2A010DD9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Fáze řízení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889A06D-3CB8-B4AD-BAFB-890DD696C05F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zásob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Poznávání úrovně hospodaření se zásobami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Stupeň dodržování určitých pravidel a pokynů nadřízených orgánů pro usměrňování a využívání zásob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způsobu likvidace nepotřebných, nadbytečných popřípadě nepoužitelných zásob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kvality evidence a analýzy zásob</a:t>
            </a:r>
          </a:p>
          <a:p>
            <a:pPr>
              <a:lnSpc>
                <a:spcPct val="90000"/>
              </a:lnSpc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regulace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zásob v užším pojetí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Plynulé sledování a hodnocení stavu a pohybu zásob na základě přijatých pravidel</a:t>
            </a:r>
          </a:p>
          <a:p>
            <a:pPr lvl="1">
              <a:lnSpc>
                <a:spcPct val="90000"/>
              </a:lnSpc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Pružné zajišťování zpětné vazby při vzniku odchylek od žádoucího stavu a vývoje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3B59869-8BAF-E391-C801-C8F157C0498F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1F423F06-184E-4DA7-A4E3-5F7C6127BC75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2AC4616-7AA6-932F-D40D-9955B970D00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3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46DF6-2F6E-8220-1339-57C7BD458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C9A09E5F-BE18-EF66-4DFF-3B11D7806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Metody a techniky řízení zásob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13534FF-34C6-9C21-02AC-FADD3D278874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Optimalizační metody</a:t>
            </a:r>
          </a:p>
          <a:p>
            <a:pPr lvl="1"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Navazují na teorii řízení zásob + principy nákladové optimalizace</a:t>
            </a:r>
          </a:p>
          <a:p>
            <a:pPr lvl="1"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Nalezení minima celkových nákladů</a:t>
            </a:r>
          </a:p>
          <a:p>
            <a:pPr lvl="1">
              <a:defRPr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oblasti nákupu se tento princip využívá např. pro výpočet optimální velikosti dodávky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B5333EE-0ABD-514A-D88F-2742C545E79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C121257-8CA7-C325-A0D6-B76FF7E03DC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45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42634-1369-CEAE-3F43-E3062A8C3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BDB6768-6A3B-06C0-A72A-687124F8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B250785-41C7-84B9-C4E3-2F3C85002299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 na objednávání a doplňování skladu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	… jednotkové skladovací náklady za rok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	… pořizovací náklady jedné dodávky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		… velikost jedné dodávky (objednávky)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	… roční poptávka (roční výše dodávek)</a:t>
            </a:r>
          </a:p>
          <a:p>
            <a:pPr indent="450215" algn="just">
              <a:spcAft>
                <a:spcPts val="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q/2	… průměrná velikost zásoby</a:t>
            </a:r>
          </a:p>
          <a:p>
            <a:pPr indent="450215" algn="just">
              <a:spcAft>
                <a:spcPts val="600"/>
              </a:spcAft>
            </a:pP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Q/q	… počet dodávkových cyklů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9A80849-1703-47C7-C3F2-C2DF002CBC26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C31E5C30-1155-36D4-6742-717C86B16D6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3074795-EF5B-E12B-85AD-7D4114E51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95805"/>
              </p:ext>
            </p:extLst>
          </p:nvPr>
        </p:nvGraphicFramePr>
        <p:xfrm>
          <a:off x="2970213" y="1276350"/>
          <a:ext cx="2057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219200" imgH="419100" progId="Equation.3">
                  <p:embed/>
                </p:oleObj>
              </mc:Choice>
              <mc:Fallback>
                <p:oleObj name="Rovnice" r:id="rId3" imgW="1219200" imgH="4191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A3074795-EF5B-E12B-85AD-7D4114E518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1276350"/>
                        <a:ext cx="20574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14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591F-A6AC-18CC-9585-327AFEE08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1ED6CE2-BFAE-1429-7EB5-7C565EBF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285CE51-160A-7F9D-B5C8-53F7AFB25178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19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79F3FB4-92C4-D43F-F09D-F13714A293FB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7">
            <a:extLst>
              <a:ext uri="{FF2B5EF4-FFF2-40B4-BE49-F238E27FC236}">
                <a16:creationId xmlns:a16="http://schemas.microsoft.com/office/drawing/2014/main" id="{3F891FDC-A0F5-6281-E8C2-4101C14F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7679"/>
            <a:ext cx="6010497" cy="361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0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Cíl přednášky a její obsah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1347614"/>
            <a:ext cx="3737564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přednášky je objasnit význam zásob a podstatu jejich řízení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23928" y="1347614"/>
            <a:ext cx="3744416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Zásoby a jejich druhy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vzniku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Faktory řízení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 řízení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řízení zásob</a:t>
            </a: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Přístupy k řízení zásob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86364" y="784598"/>
            <a:ext cx="3449532" cy="500409"/>
          </a:xfrm>
          <a:prstGeom prst="roundRect">
            <a:avLst/>
          </a:prstGeom>
          <a:solidFill>
            <a:srgbClr val="307871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0787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23928" y="775197"/>
            <a:ext cx="3528392" cy="500409"/>
          </a:xfrm>
          <a:prstGeom prst="roundRect">
            <a:avLst/>
          </a:prstGeom>
          <a:solidFill>
            <a:srgbClr val="307871"/>
          </a:solidFill>
          <a:ln>
            <a:solidFill>
              <a:srgbClr val="3078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23528" y="84073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Cíl přednášky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71370" y="834266"/>
            <a:ext cx="215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Obsah přednášky</a:t>
            </a:r>
          </a:p>
        </p:txBody>
      </p:sp>
    </p:spTree>
    <p:extLst>
      <p:ext uri="{BB962C8B-B14F-4D97-AF65-F5344CB8AC3E}">
        <p14:creationId xmlns:p14="http://schemas.microsoft.com/office/powerpoint/2010/main" val="383102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9AF39-FAC0-F150-064B-BFF9F9FB7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6791C83-7993-2778-0B4C-615BF34DA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B485951-4456-308D-6EE8-C185D9CA1A81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1C3D46-51E9-4E3C-9C3F-CC8B9329C612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F3B6401-1486-E4A9-699D-82657A6D8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42" t="48491" r="10715" b="17443"/>
          <a:stretch/>
        </p:blipFill>
        <p:spPr>
          <a:xfrm>
            <a:off x="971600" y="841408"/>
            <a:ext cx="6533536" cy="367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43CB8-085C-5A5C-81D5-27D71987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6EAEAAD-DAF0-F0D1-BDFC-2A90C220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Optimální velikost objednávky EOQ IV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B2D2C06-AC04-4940-D1D7-5AD8D058C75A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velikost dodávky: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(minimální) náklady: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délka dodávkového cyklu: 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69D09EC-76D0-827B-1852-BED7866C81C5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21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6E977F1-96A2-0491-38C0-E09DD702752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90F2BFA4-4A93-6C87-20A9-B168E0CBD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57514"/>
              </p:ext>
            </p:extLst>
          </p:nvPr>
        </p:nvGraphicFramePr>
        <p:xfrm>
          <a:off x="4860032" y="982737"/>
          <a:ext cx="13684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812447" imgH="482391" progId="Equation.3">
                  <p:embed/>
                </p:oleObj>
              </mc:Choice>
              <mc:Fallback>
                <p:oleObj name="Rovnice" r:id="rId3" imgW="812447" imgH="482391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90F2BFA4-4A93-6C87-20A9-B168E0CBD2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982737"/>
                        <a:ext cx="13684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B05D4B7B-C75F-2E5A-4D34-0F2DF320D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12056"/>
              </p:ext>
            </p:extLst>
          </p:nvPr>
        </p:nvGraphicFramePr>
        <p:xfrm>
          <a:off x="4860032" y="2499742"/>
          <a:ext cx="1793581" cy="4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939392" imgH="253890" progId="Equation.3">
                  <p:embed/>
                </p:oleObj>
              </mc:Choice>
              <mc:Fallback>
                <p:oleObj name="Rovnice" r:id="rId5" imgW="939392" imgH="253890" progId="Equation.3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B05D4B7B-C75F-2E5A-4D34-0F2DF320D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499742"/>
                        <a:ext cx="1793581" cy="4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4458BCB-39A4-4D5F-ADB3-6B030868E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477716"/>
              </p:ext>
            </p:extLst>
          </p:nvPr>
        </p:nvGraphicFramePr>
        <p:xfrm>
          <a:off x="5557589" y="3604171"/>
          <a:ext cx="17732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1016000" imgH="482600" progId="Equation.3">
                  <p:embed/>
                </p:oleObj>
              </mc:Choice>
              <mc:Fallback>
                <p:oleObj name="Rovnice" r:id="rId7" imgW="1016000" imgH="4826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14458BCB-39A4-4D5F-ADB3-6B030868E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589" y="3604171"/>
                        <a:ext cx="1773237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404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5AAA5-2AC0-C826-C7A4-CE082B055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B29CF9A-2DF0-35EC-A16D-AB34D67B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Model přechodné neuspokojení poptávky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681353E-2F3F-6EA5-F9AC-B1DBF90569DD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Low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Dodávkový cyklus se rozpadne na dva intervaly:</a:t>
            </a:r>
          </a:p>
          <a:p>
            <a:pPr lvl="1" indent="0" algn="justLow" eaLnBrk="1" hangingPunct="1"/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se čerpá ze skladu	 t1</a:t>
            </a:r>
          </a:p>
          <a:p>
            <a:pPr lvl="1" indent="0" algn="justLow" eaLnBrk="1" hangingPunct="1"/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zásoba ve skladu není		 t2 </a:t>
            </a:r>
          </a:p>
          <a:p>
            <a:pPr lvl="1" indent="0" algn="justLow" eaLnBrk="1" hangingPunct="1"/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dodávkového cyklu:</a:t>
            </a:r>
          </a:p>
          <a:p>
            <a:pPr marL="342000" indent="-342000" algn="justLow">
              <a:buFontTx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Označme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celkovou výši neuspokojené poptávky během intervalu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altLang="cs-CZ" sz="2400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tato neuspokojená poptávka bude uspokojena okamžitě po příchodu nejbližší dodávky na sklad. Z celkového objemu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jednotek bude pouze                    	  jednotek uloženo na sklad 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E05BD89-495A-92A1-A666-CC1E2F0B6459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22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B913EA5-AEED-6DB9-E2B8-C639EED834E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282E9F3D-9D5E-ED29-65C9-63D776F93A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198410"/>
              </p:ext>
            </p:extLst>
          </p:nvPr>
        </p:nvGraphicFramePr>
        <p:xfrm>
          <a:off x="5220072" y="1995686"/>
          <a:ext cx="13827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596641" imgH="215806" progId="Equation.3">
                  <p:embed/>
                </p:oleObj>
              </mc:Choice>
              <mc:Fallback>
                <p:oleObj name="Rovnice" r:id="rId3" imgW="596641" imgH="215806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282E9F3D-9D5E-ED29-65C9-63D776F93A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995686"/>
                        <a:ext cx="138271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D382C17-ECA4-7907-0A86-D03695B6E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548326"/>
              </p:ext>
            </p:extLst>
          </p:nvPr>
        </p:nvGraphicFramePr>
        <p:xfrm>
          <a:off x="6084168" y="3661643"/>
          <a:ext cx="9032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444307" imgH="203112" progId="Equation.3">
                  <p:embed/>
                </p:oleObj>
              </mc:Choice>
              <mc:Fallback>
                <p:oleObj name="Rovnice" r:id="rId5" imgW="444307" imgH="203112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D382C17-ECA4-7907-0A86-D03695B6E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661643"/>
                        <a:ext cx="90328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1504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F8522-35E6-85BF-CA30-033EFCDA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FE57090-38DC-EBAD-A977-2A798B946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Model přechodné neuspokojení poptávky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CCDAA189-AA90-06F0-0F73-ABB1038CFEFC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E058A44-BC2A-46E8-29D3-BE53BC05B6F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3">
            <a:extLst>
              <a:ext uri="{FF2B5EF4-FFF2-40B4-BE49-F238E27FC236}">
                <a16:creationId xmlns:a16="http://schemas.microsoft.com/office/drawing/2014/main" id="{E5C18A84-6D8B-43EE-6977-3150C7E5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1" y="844078"/>
            <a:ext cx="69119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0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69282-4318-865B-7FEE-FCBDEC54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CE239E7-EEA3-6867-9B96-8192107F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Model přechodné neuspokojení poptávky III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1EA2B04-CAE9-55BE-3EDC-486925748195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 na objednávání a doplňování skladu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výrobní dodávka a výše neuspokojené poptávky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 jsou jednotkové náklady deficitu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EDFD416-FC49-8D9D-85EC-CE1DCBA9BAAA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BE85BA2-EC4D-5EA2-49E5-1C171D2F5FE9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E97B42C-5022-0A26-0C60-95EF5CED2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32944"/>
              </p:ext>
            </p:extLst>
          </p:nvPr>
        </p:nvGraphicFramePr>
        <p:xfrm>
          <a:off x="875298" y="1150939"/>
          <a:ext cx="42799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311400" imgH="419100" progId="Equation.3">
                  <p:embed/>
                </p:oleObj>
              </mc:Choice>
              <mc:Fallback>
                <p:oleObj name="Rovnice" r:id="rId3" imgW="2311400" imgH="419100" progId="Equation.3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E97B42C-5022-0A26-0C60-95EF5CED2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98" y="1150939"/>
                        <a:ext cx="4279900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B6FE629-2FE9-82C9-04F6-5D87D114B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645572"/>
              </p:ext>
            </p:extLst>
          </p:nvPr>
        </p:nvGraphicFramePr>
        <p:xfrm>
          <a:off x="2097113" y="2676416"/>
          <a:ext cx="2374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346200" imgH="482600" progId="Equation.3">
                  <p:embed/>
                </p:oleObj>
              </mc:Choice>
              <mc:Fallback>
                <p:oleObj name="Rovnice" r:id="rId5" imgW="1346200" imgH="482600" progId="Equation.3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7B6FE629-2FE9-82C9-04F6-5D87D114B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113" y="2676416"/>
                        <a:ext cx="2374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AFD50F1-174B-0681-95DD-B680DF22A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869993"/>
              </p:ext>
            </p:extLst>
          </p:nvPr>
        </p:nvGraphicFramePr>
        <p:xfrm>
          <a:off x="5292080" y="2694672"/>
          <a:ext cx="170021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927100" imgH="431800" progId="Equation.3">
                  <p:embed/>
                </p:oleObj>
              </mc:Choice>
              <mc:Fallback>
                <p:oleObj name="Rovnice" r:id="rId7" imgW="927100" imgH="431800" progId="Equation.3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AFD50F1-174B-0681-95DD-B680DF22A4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694672"/>
                        <a:ext cx="1700213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701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A6CCF-B020-94D5-457B-2B82C32F2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73C3EB8-FB69-8883-0ED6-94681879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Produkční model POQ 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F46AB8C-B13C-87F5-3BDD-6DE8C53580B1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Doplnění skladu není jednorázové  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d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odávkový cyklus se pak rozpadne na dvě části – výrobní a spotřební cyklus.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Výrobní cyklus - rovnoměrné doplňování skladu a zároveň čerpání zásob, intenzita produkce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vyšší než intenzita spotřeby </a:t>
            </a:r>
            <a:r>
              <a:rPr lang="cs-CZ" altLang="cs-CZ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algn="l" eaLnBrk="1" hangingPunct="1"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Spotřební cyklus - pouze se čerpají skladové zásoby, po vyčerpání skladu začíná nová výroba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33AE4A5-544C-3837-EFF1-9177E0AB16F3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7F0D0FA-479E-4366-C4DE-51FB5910F7C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90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DDE1B-0ED6-2111-2526-C2C4E15CD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61B5AE1-D65E-17B0-697E-E11EE4438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Produkční model POQ II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AFC9F0D-53BD-12F8-853B-9F7507971460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A17D1BC-0877-F7D4-D1A7-874819AF1933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13">
            <a:extLst>
              <a:ext uri="{FF2B5EF4-FFF2-40B4-BE49-F238E27FC236}">
                <a16:creationId xmlns:a16="http://schemas.microsoft.com/office/drawing/2014/main" id="{512B61B0-6E9E-38EE-2FB3-89A27ACB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05" y="735084"/>
            <a:ext cx="6985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8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892C7-DB7F-7B36-8401-1591A1CDD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9C20A6-656B-BC67-275C-1CBD753F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/>
              <a:t>Produkční model POQ III</a:t>
            </a:r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70CED20-B710-8BCB-27BB-BF9AD482BEE5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Celkové náklady na objednávání a doplňování skladu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výrobní dávka</a:t>
            </a: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optimální délka cyklu mezi dvěma výrobními dávkami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BB89CF3-EC0C-7683-42DA-771E3FFC0C1E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975EE5C-6995-5EF3-BBD0-714B98E59AFF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7DC4DC1F-761A-F0B6-3960-B36D194AA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370498"/>
              </p:ext>
            </p:extLst>
          </p:nvPr>
        </p:nvGraphicFramePr>
        <p:xfrm>
          <a:off x="2390430" y="1131590"/>
          <a:ext cx="32178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587500" imgH="419100" progId="Equation.3">
                  <p:embed/>
                </p:oleObj>
              </mc:Choice>
              <mc:Fallback>
                <p:oleObj name="Rovnice" r:id="rId3" imgW="1587500" imgH="419100" progId="Equation.3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7DC4DC1F-761A-F0B6-3960-B36D194AAE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430" y="1131590"/>
                        <a:ext cx="3217863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3837910-38C6-2B0F-AA0D-59388159C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870531"/>
              </p:ext>
            </p:extLst>
          </p:nvPr>
        </p:nvGraphicFramePr>
        <p:xfrm>
          <a:off x="3275856" y="2420583"/>
          <a:ext cx="2363580" cy="89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282700" imgH="482600" progId="Equation.3">
                  <p:embed/>
                </p:oleObj>
              </mc:Choice>
              <mc:Fallback>
                <p:oleObj name="Rovnice" r:id="rId5" imgW="1282700" imgH="482600" progId="Equation.3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3837910-38C6-2B0F-AA0D-59388159CF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420583"/>
                        <a:ext cx="2363580" cy="890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DC24F6A-23E4-F172-0F08-0B7381D87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85895"/>
              </p:ext>
            </p:extLst>
          </p:nvPr>
        </p:nvGraphicFramePr>
        <p:xfrm>
          <a:off x="3500955" y="3695179"/>
          <a:ext cx="93662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482391" imgH="444307" progId="Equation.3">
                  <p:embed/>
                </p:oleObj>
              </mc:Choice>
              <mc:Fallback>
                <p:oleObj name="Rovnice" r:id="rId7" imgW="482391" imgH="444307" progId="Equation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DC24F6A-23E4-F172-0F08-0B7381D87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955" y="3695179"/>
                        <a:ext cx="93662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10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0B0FF-3A20-03AD-83DE-B66BD42D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8CA7577-1C7B-5577-C294-5C293521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Tažné systémy řízení zásob – „</a:t>
            </a:r>
            <a:r>
              <a:rPr lang="cs-CZ" dirty="0" err="1"/>
              <a:t>Pull</a:t>
            </a:r>
            <a:r>
              <a:rPr lang="cs-CZ" dirty="0"/>
              <a:t> Systems“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1048469-ABEE-9172-A9B2-B4F19B2CB003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Proaktivní systém vyvolaný silou zákaznické poptávky (neodvíjí se od plánovaných prognóz poptávky)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Produkce je tažena reálnou poptávkou, nikoliv tlačena prognózami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Just-In-Time (JIT) + Kanban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původně automobilový průmysl – Toyota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dnes globální logistické technologie</a:t>
            </a: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9AAD737-5F98-B30B-C366-1497753D95B1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DF574B3C-12FD-7142-F659-3AD9536E288D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3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A1DEB-468D-1886-BBD5-C8B5A7BD9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F170241-9BA5-32BE-24E0-9E216ED6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Tlačné systémy řízení zásob – „</a:t>
            </a:r>
            <a:r>
              <a:rPr lang="cs-CZ" dirty="0" err="1"/>
              <a:t>Push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“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FFD226D-D48B-2D98-1AA8-EB0097715FA9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Charakteristické vytvářením zásob - výše a struktura stanovena na základě prognózované poptávky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Tradiční zásobovací systémy </a:t>
            </a:r>
            <a:r>
              <a:rPr lang="cs-CZ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Just-In-Case (JIC)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Tradiční v evropských zemích i v Americe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eliminace rizik plynoucích z včasného nedodání na úkor zvýšených nákladů na skladování a udržování zásob.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Existence pojistné zásoby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393286B-1C38-9BC5-5EB7-048A6B141745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29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817B1C4-01D8-A792-112D-11792110257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2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Zásoby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481980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Oběžný neboli krátkodobý majetek podniku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Charakteristickou vlastností je, že se při činnosti podniku spotřebovávají nebo naopak vznikají (důsledek nákupního nebo výrobního procesu)</a:t>
            </a: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 úkol č. 1</a:t>
            </a:r>
          </a:p>
          <a:p>
            <a:pPr lvl="1"/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Rozdělte se do týmů a zpracujte klasifikaci zásob podle následujících hledisek (ke každému typu zásob uveďte alespoň jeden příklad): hlavní kategorie zásob, dle stupně zpracování, dle funkčního členění zásob, dle signalizační hladiny stavu zásob.</a:t>
            </a:r>
          </a:p>
          <a:p>
            <a:pPr marL="457200" lvl="1" indent="0"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3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4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40A4-5EB6-4057-FB42-CCAB894D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3FEF0A0-1DBB-F220-2987-068B76DC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Diferencovaný systém řízení zásob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F60610A-C5A1-C0EA-AAC6-71E3C15B43BE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Různý přístup k různým zásobám - ABC analýza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vybraných smluvních dodavatelsko-odběratelských vztahů - vytváření logistických řetězců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rizikových položek potřeba udržovat pojistnou zásobu (i v případě užívání koncepce JIT nebo Kanban)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Moderní diferencované systémy řízení zásob často využívají pokročilé technologie jako jsou ERP systémy, pokročilá analýza dat a umělá inteligence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A6F418F-A6CE-AC32-CC79-468760A24A6F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02504B21-B0C1-460F-82C7-60C92B3F134D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30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EF482DC9-B00B-60AB-0BD2-CA215B69C71B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54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2067694"/>
            <a:ext cx="4536504" cy="507703"/>
          </a:xfrm>
        </p:spPr>
        <p:txBody>
          <a:bodyPr/>
          <a:lstStyle/>
          <a:p>
            <a:pPr algn="ctr"/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Klasifikace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3" y="728346"/>
            <a:ext cx="7553989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kategorie dle stavu zásob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 (ocelové tyče, bavlna, trámy, hliníkové desky); Zásoby vlastní výroby (hotový nábytek na skladu, auta, oblečení); Zboží (nábytek, auta, oblečení)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stupně zpracování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zásoby (suroviny, obaly, polotovary, náhradní díly); Zásoby zpracovaných výrobků (polotovary vlastní výroby, nedokončené výrobky); Zásoby zboží (výrobky nakoupené za účelem jejich prodeje)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4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4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5DEC1-D32A-F541-7064-59383D976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BCBE594C-97DE-F378-1367-F5C212766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Klasifikace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24B04FC-600C-976D-5AEA-28C0C4D9F598}"/>
              </a:ext>
            </a:extLst>
          </p:cNvPr>
          <p:cNvSpPr txBox="1">
            <a:spLocks/>
          </p:cNvSpPr>
          <p:nvPr/>
        </p:nvSpPr>
        <p:spPr>
          <a:xfrm>
            <a:off x="186363" y="728346"/>
            <a:ext cx="7553989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funkčního členění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Běžná zásoba (kancelářské potřeby, automobilové díly, spotřební materiál); Pojistná zásoba (suroviny a materiál); Spekulativní zásoba (akcie, komodity); Technologická zásoba (materiál); Sezonní zásoba; Havarijní zásoba</a:t>
            </a:r>
          </a:p>
          <a:p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Dle signalizační hladiny stavu zásob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Minimální a maximální zásoba</a:t>
            </a:r>
          </a:p>
          <a:p>
            <a:pPr lvl="1"/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Průměrná zásoba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8506AA9C-3220-D201-B547-AB8A7039A103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5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FAB6FB9-96CC-818D-4432-5121FA0082C6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4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Klasifikace zásob III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 úkol č. 2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vytvořených týmech vyhledejte a vysvětlete jaký je rozdíl mezi následujícími typy zásob: zásoby vlastní výroby a zboží</a:t>
            </a:r>
          </a:p>
          <a:p>
            <a:pPr>
              <a:lnSpc>
                <a:spcPct val="90000"/>
              </a:lnSpc>
            </a:pPr>
            <a:r>
              <a:rPr lang="cs-C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Samostatný úkol č. 3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vytvořených týmech se zamyslete nad důvody vzniku zásob</a:t>
            </a:r>
          </a:p>
          <a:p>
            <a:pPr>
              <a:lnSpc>
                <a:spcPct val="90000"/>
              </a:lnSpc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6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9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Důvody pro vznik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416961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 mezi zdroji (nabídkou) a potřebami (poptávkou) co do času, místa a množství jejich vzniku a použití</a:t>
            </a:r>
          </a:p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Plynulého a pružného výrobního procesu</a:t>
            </a:r>
          </a:p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Rozdíly mezi prognózovanou (plánovanou) potřebou a skutečnou spotřebou</a:t>
            </a:r>
          </a:p>
          <a:p>
            <a:pPr>
              <a:defRPr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 řádný průběh nebo dokončení technologického procesu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7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5BCF19-AF9E-84B6-AD75-9578374D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135" y="1398020"/>
            <a:ext cx="445150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0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BB465-E217-2867-10B1-29CCC04AC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370AADE-3C7B-4C47-BD00-F50CC1E2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Důvody pro vznik zásob II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30422DF1-1402-849B-EDAE-678D0F7B4CBD}"/>
              </a:ext>
            </a:extLst>
          </p:cNvPr>
          <p:cNvSpPr txBox="1">
            <a:spLocks/>
          </p:cNvSpPr>
          <p:nvPr/>
        </p:nvSpPr>
        <p:spPr>
          <a:xfrm>
            <a:off x="186364" y="728346"/>
            <a:ext cx="4169612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Umožnit slevu při nákupu ve větším dodacím množství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Nakoupit suroviny či materiál v době, kdy je jich dostatek na trhu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Vyhnout se potížím vzniklým nedostatkem suroviny na trhu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Zadržet prodeje v období s nízkou poptávkou a umožnit spekulativní zisk z prodeje v pozdějším období vysoké poptávky</a:t>
            </a:r>
          </a:p>
          <a:p>
            <a:pPr marL="342900" lvl="1" indent="-34290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optimální výrobní nebo dopravní dávky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0C469417-86A7-2FB6-1A0E-438614419D86}"/>
              </a:ext>
            </a:extLst>
          </p:cNvPr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8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F667E3E-E260-50C8-93EB-3EC38809D6C5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3EDE13F-2437-46F3-E1BD-76F9FC55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318" y="1131590"/>
            <a:ext cx="2995082" cy="29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7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Řízení zásob 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6364" y="728346"/>
            <a:ext cx="7625996" cy="3859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stavu zásob má následující cíl: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udržovat zásoby v takové velikosti a struktuře, aby to odpovídalo potřebám podniku při současném respektování kritérií ekonomické efektivnosti</a:t>
            </a:r>
          </a:p>
          <a:p>
            <a:pPr marL="285750" indent="-285750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Logistická regulace zásob se zaměřuje na 2 konfliktní oblasti: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výkonnost - pohotovost dodávky</a:t>
            </a:r>
          </a:p>
          <a:p>
            <a:pPr marL="685800" lvl="1">
              <a:spcBef>
                <a:spcPts val="43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hospodárnost - snižování nákladů na zásoby</a:t>
            </a:r>
          </a:p>
          <a:p>
            <a:pPr marL="0" indent="0">
              <a:lnSpc>
                <a:spcPct val="90000"/>
              </a:lnSpc>
              <a:buNone/>
            </a:pP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8620" y="4783466"/>
            <a:ext cx="567680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FFD00B30-3549-4D54-BB9C-CBAFAB7A7657}" type="slidenum">
              <a:rPr lang="cs-CZ" sz="1100" smtClean="0">
                <a:solidFill>
                  <a:srgbClr val="307871"/>
                </a:solidFill>
                <a:latin typeface="Enriqueta" panose="02000000000000000000" pitchFamily="2" charset="0"/>
              </a:rPr>
              <a:t>9</a:t>
            </a:fld>
            <a:r>
              <a:rPr lang="cs-CZ" sz="1100" dirty="0">
                <a:solidFill>
                  <a:srgbClr val="307871"/>
                </a:solidFill>
                <a:latin typeface="Enriqueta" panose="02000000000000000000" pitchFamily="2" charset="0"/>
              </a:rPr>
              <a:t>/30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Logistika – zásobování a řízení zásob</a:t>
            </a: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1023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0CB1052155A346BB3B6D4E29D39FCE" ma:contentTypeVersion="10" ma:contentTypeDescription="Vytvoří nový dokument" ma:contentTypeScope="" ma:versionID="464dedd420676b91fa177f9980c2fb75">
  <xsd:schema xmlns:xsd="http://www.w3.org/2001/XMLSchema" xmlns:xs="http://www.w3.org/2001/XMLSchema" xmlns:p="http://schemas.microsoft.com/office/2006/metadata/properties" xmlns:ns2="79732339-22ae-46a9-a845-ab08f0b0ec45" xmlns:ns3="2acd3449-f520-476b-8803-fc8f0469dae0" targetNamespace="http://schemas.microsoft.com/office/2006/metadata/properties" ma:root="true" ma:fieldsID="e08cb972fdf441a56e4a39b003a20f90" ns2:_="" ns3:_="">
    <xsd:import namespace="79732339-22ae-46a9-a845-ab08f0b0ec45"/>
    <xsd:import namespace="2acd3449-f520-476b-8803-fc8f0469da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2339-22ae-46a9-a845-ab08f0b0ec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Značky obrázků" ma:readOnly="false" ma:fieldId="{5cf76f15-5ced-4ddc-b409-7134ff3c332f}" ma:taxonomyMulti="true" ma:sspId="bce56c0d-8add-4fe5-85a8-9b3e3d2b7a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d3449-f520-476b-8803-fc8f0469dae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3bc1ec-e1e5-4a67-a002-3f5c24544ec5}" ma:internalName="TaxCatchAll" ma:showField="CatchAllData" ma:web="2acd3449-f520-476b-8803-fc8f0469da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cd3449-f520-476b-8803-fc8f0469dae0" xsi:nil="true"/>
    <lcf76f155ced4ddcb4097134ff3c332f xmlns="79732339-22ae-46a9-a845-ab08f0b0ec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229F90-6C3F-46C3-9997-7C2FF27C3523}"/>
</file>

<file path=customXml/itemProps2.xml><?xml version="1.0" encoding="utf-8"?>
<ds:datastoreItem xmlns:ds="http://schemas.openxmlformats.org/officeDocument/2006/customXml" ds:itemID="{ACCD5F6C-9CA9-443D-A8C0-51B81430380A}"/>
</file>

<file path=customXml/itemProps3.xml><?xml version="1.0" encoding="utf-8"?>
<ds:datastoreItem xmlns:ds="http://schemas.openxmlformats.org/officeDocument/2006/customXml" ds:itemID="{9256C909-76B6-4481-90C5-08AC0BDBA0B4}"/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3126</Words>
  <Application>Microsoft Office PowerPoint</Application>
  <PresentationFormat>Předvádění na obrazovce (16:9)</PresentationFormat>
  <Paragraphs>353</Paragraphs>
  <Slides>31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8" baseType="lpstr">
      <vt:lpstr>Arial</vt:lpstr>
      <vt:lpstr>Calibri</vt:lpstr>
      <vt:lpstr>Enriqueta</vt:lpstr>
      <vt:lpstr>Söhne</vt:lpstr>
      <vt:lpstr>Times New Roman</vt:lpstr>
      <vt:lpstr>SLU</vt:lpstr>
      <vt:lpstr>Rovnice</vt:lpstr>
      <vt:lpstr>Logistika</vt:lpstr>
      <vt:lpstr>Cíl přednášky a její obsah</vt:lpstr>
      <vt:lpstr>Zásoby</vt:lpstr>
      <vt:lpstr>Klasifikace zásob I</vt:lpstr>
      <vt:lpstr>Klasifikace zásob II</vt:lpstr>
      <vt:lpstr>Klasifikace zásob III</vt:lpstr>
      <vt:lpstr>Důvody pro vznik zásob I</vt:lpstr>
      <vt:lpstr>Důvody pro vznik zásob II</vt:lpstr>
      <vt:lpstr>Řízení zásob I</vt:lpstr>
      <vt:lpstr>Řízení zásob II</vt:lpstr>
      <vt:lpstr>Interní faktory řízení zásob</vt:lpstr>
      <vt:lpstr>Úrovně řízení zásob</vt:lpstr>
      <vt:lpstr>Základní pilový graf</vt:lpstr>
      <vt:lpstr>Základní otázky řízení zásob</vt:lpstr>
      <vt:lpstr>Fáze řízení zásob I</vt:lpstr>
      <vt:lpstr>Fáze řízení zásob II</vt:lpstr>
      <vt:lpstr>Metody a techniky řízení zásob</vt:lpstr>
      <vt:lpstr>Optimální velikost objednávky EOQ I</vt:lpstr>
      <vt:lpstr>Optimální velikost objednávky EOQ II</vt:lpstr>
      <vt:lpstr>Optimální velikost objednávky EOQ III</vt:lpstr>
      <vt:lpstr>Optimální velikost objednávky EOQ IV</vt:lpstr>
      <vt:lpstr>Model přechodné neuspokojení poptávky I</vt:lpstr>
      <vt:lpstr>Model přechodné neuspokojení poptávky II</vt:lpstr>
      <vt:lpstr>Model přechodné neuspokojení poptávky III</vt:lpstr>
      <vt:lpstr>Produkční model POQ I</vt:lpstr>
      <vt:lpstr>Produkční model POQ II</vt:lpstr>
      <vt:lpstr>Produkční model POQ III</vt:lpstr>
      <vt:lpstr>Tažné systémy řízení zásob – „Pull Systems“</vt:lpstr>
      <vt:lpstr>Tlačné systémy řízení zásob – „Push systems“</vt:lpstr>
      <vt:lpstr>Diferencovaný systém řízení zásob</vt:lpstr>
      <vt:lpstr>Děkuji za pozornost</vt:lpstr>
    </vt:vector>
  </TitlesOfParts>
  <Company>SU OPF v Karviné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podnikových procesů</dc:title>
  <dc:creator>Roman Šperka</dc:creator>
  <cp:lastModifiedBy>Michal Halaška</cp:lastModifiedBy>
  <cp:revision>63</cp:revision>
  <dcterms:created xsi:type="dcterms:W3CDTF">2016-07-06T15:42:34Z</dcterms:created>
  <dcterms:modified xsi:type="dcterms:W3CDTF">2024-03-23T11:20:50Z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0x010100300CB1052155A346BB3B6D4E29D39FCE</vt:lpwstr>
  </property>
</Properties>
</file>