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4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8" r:id="rId25"/>
    <p:sldId id="286" r:id="rId2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25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358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94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751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612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243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197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514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158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101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28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813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944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839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996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5266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62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63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060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340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227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532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141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64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prvky řízení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04173" y="3003798"/>
            <a:ext cx="3888432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940152" y="3723878"/>
            <a:ext cx="303211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Žaneta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Rylková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Manažerské dovednosti</a:t>
            </a:r>
            <a:endParaRPr lang="cs-CZ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Štrach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 (2008), Principy managementu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Pyramida managementu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3"/>
          <a:srcRect l="26191" t="38330" r="9656" b="8524"/>
          <a:stretch/>
        </p:blipFill>
        <p:spPr bwMode="auto">
          <a:xfrm>
            <a:off x="1613460" y="843558"/>
            <a:ext cx="5557040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0F11BF9-422A-4AC3-9789-259044F4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083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hlavními představiteli všech organizačních zásad. Jsou zodpovědní za směřování a předkládání plánů a nápadů, aby zajistili blaho celé organizace.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zodpovídají za všechny činnosti a jejich důsledky pro společnost.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skutečnosti jsou povinni zvládat různé prvky a koordinovat činnost různých oddělení, aby zajistili, že budou vždy pracovat v souladu s cílem společnosti.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Obecně nejlepší funkcionáři, jako je generální ředitel, provozní ředitel, prezident atd.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Top management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61C57C6-9C16-422D-86E4-F9776C29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731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hlavním úkolem těchto manažerů je realizovat plány, které jsou stanoveny vrcholovými manažery.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kromě toho jsou odpovědní za extrahování produktivity práce manažerů první linie. To znamená, že tito manažeři jsou podřízeni vrcholovým manažerům a nadřazeni manažerům první linie.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vedoucí divize, vedoucí závodu a vedoucí provozu se kvalifikují jako střední manažeři.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Střední management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2C0C8EC-C4D4-4277-A415-2928A65AB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45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zodpovídají za řádnou realizaci plánů stanovených vrcholovými manažery.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rovněž jsou povinni zajistit řádné fungování svého oddělení zadáním povinností, zajistit, aby jejich oddělení mělo řádné zaměstnance, motivovat své podřízené a spolupracovat s ostatními odděleními pro úspěšné fungování organizace.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Střední management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0AD2D5A-BB5D-4C3D-BEC3-8078DB5D9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1853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ve spodní části hierarchie.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důležitý pro pevný základ systému řízení. Je to proto, že jsou v přímé interakci s pracovní silou.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jejich úkolem je dohlížet na pracovní sílu a komunikovat cíle.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Liniový management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F874C64-E799-4C8B-AB19-62CB7953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3797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díky jejich úsilí je kvalita výstupu udržována, plýtvání materiálem je minimalizováno a jsou dodržovány bezpečnostní normy.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kvalita výstupu dále závisí na loajalitě, disciplíně a odhodlání pracovní síly.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Liniový management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207144-64EA-4B8B-A7FA-5C7E1D3E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0260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 proces soustředění a zefektivnění snahy firmy o dosažení stanovených cílů je management aplikován v různých oblastech činnosti firmy, ve formách a metodami odpovídajícími specifikům dané oblasti.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Empirické zkušenosti firem získané během dlouhých let obchodní činnosti vedly k rozeznání několika základních odvětví managementu, i když každá z nich může mít mnoho podkategorií.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Následující kategorie by proto měly být považovány za pouhé shrnutí současných konceptů oblasti řízení, nikoli za úplné nebo definitivní shrnutí.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Oblasti řízení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5C7C4D3-18A5-4752-AE43-81A68F64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9871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Výroba / provoz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Lidské zdroje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systémy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Oblasti řízení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923CEE8-D5C8-457F-A182-CBFB7E627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865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Realizuje rozsáhlé plány pro dosažení hlavních dlouhodobých cílů, na které musí firma vyčlenit potřebný materiál, finanční a lidské zdroje.</a:t>
            </a:r>
          </a:p>
          <a:p>
            <a:pPr lvl="1"/>
            <a:endParaRPr lang="cs-CZ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Volba strategie je založena na strategické segmentaci, procesu, ve kterém jsou identifikovány strategické oblasti firmy.</a:t>
            </a:r>
          </a:p>
          <a:p>
            <a:pPr lvl="1"/>
            <a:endParaRPr lang="cs-CZ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Vnější a vnitřní podmínky charakterizující postavení firmy jsou obvykle analyzovány pomocí SWOT analýzy.</a:t>
            </a:r>
          </a:p>
          <a:p>
            <a:pPr lvl="1"/>
            <a:endParaRPr lang="cs-CZ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přístup je použitelný ve všech ostatních zkoumaných oblastech.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Oblasti řízení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5FDF38D-E9D7-4830-BC65-1E9F98B2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11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Výroba / provoz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je nezbytné pro výrobu a provoz v mnoha směrech, od velkých investic po každodenní provoz, a může se týkat výzkumu a vývoje, změn v technologii, úpravách výrobních programů nebo obchodní logistiky, lze toho dosáhnout prostřednictvím řízení projektů nebo kvality, atd.</a:t>
            </a:r>
          </a:p>
          <a:p>
            <a:pPr lvl="1"/>
            <a:endParaRPr lang="cs-CZ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to sféra, ve které zboží, průměrný nebo špatný management do značné míry ovlivňuje hospodářské výsledky celé firmy. Tato oblast zahrnuje veškeré obchodní činnosti, prodej, reklamu, propagaci, služby, vztahy se zákazníky a public relations a správu značky.</a:t>
            </a:r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Oblasti řízení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0DAB2E4-95A2-412E-91FD-C489C2256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581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 managementu</a:t>
            </a:r>
          </a:p>
          <a:p>
            <a:r>
              <a:rPr lang="cs-CZ" altLang="cs-CZ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funkce řízení</a:t>
            </a:r>
          </a:p>
          <a:p>
            <a:r>
              <a:rPr lang="cs-CZ" altLang="cs-CZ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Pyramida managementu</a:t>
            </a:r>
          </a:p>
          <a:p>
            <a:r>
              <a:rPr lang="cs-CZ" altLang="cs-CZ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Oblasti řízení</a:t>
            </a:r>
          </a:p>
          <a:p>
            <a:r>
              <a:rPr lang="cs-CZ" altLang="cs-CZ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složky manažerské kompetence</a:t>
            </a:r>
          </a:p>
          <a:p>
            <a:r>
              <a:rPr lang="cs-CZ" altLang="cs-CZ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Dovednosti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 prezentace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B2E2604-C102-47B8-95CA-C0C2DB780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Lidské zdroje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Oblast lidských zdrojů je hlavní doménou personálního managementu, který je součástí managementu zaměřeného na lidi v práci a jejich vztahy v rámci firmy, např. vymezení kompetencí, znalostní management, školení zaměstnanců, aplikace motivace, hodnocení výkonu a sociální otázky.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Vždy je třeba mít na paměti, že hlavní odpovědnost za tento druh řízení leží na liniových manažerech, zatímco role personálních oddělení je hlavně podpůrná a poradenská.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Oblasti řízení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33F9C40-2811-48D7-A6B9-1358BF036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7425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řízení je často označováno jako věda o správě finančních aktivit firmy pro vhodné financování obchodních činností.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organizačního hlediska je tento proces spojen především s finančním plánováním a kvantifikací zdrojů s finanční kontrolou, se zaměřením na zisk, stabilitu a bezproblémový peněžní tok.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Důležitou součástí finančního řízení je správa dluhů. Rovněž je třeba určit poměr mezi interním a externím financováním.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řízení se týká manažerského účetnictví, které pro hodnocení výkonnosti a výhledu firmy používá různé finanční ukazatele, zejména ukazatele odvozené z finančních záznamů a výkazů.</a:t>
            </a:r>
            <a:endParaRPr lang="cs-CZ" altLang="cs-CZ" sz="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Oblasti řízení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044AE28-4C33-4011-A3DA-872A75C78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4669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systémy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Správa informací je shromažďování informací, které se vztahují k důležité části činnosti firmy, z jednoho nebo více zdrojů a jejich předávání jednomu nebo více příjemcům.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Existuje úzká souvislost mezi správou informací a správou znalostí, což je velmi usnadněno všudypřítomnými IKT (informační komunikační technologie), které dávají nové formáty prezentacím ve formě zpráv a memorand, diskusních fór, podnikových knihoven, vzdělávacích programů atd.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Odborníci se domnívají, že požadovaného účinku lze nejlépe dosáhnout přiměním všech zaměstnanců ke sdílení informací v co největším měřítku.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Sdílení informací by mělo být rovněž zahrnuto do všech hodnocení výkonu.</a:t>
            </a:r>
            <a:endParaRPr lang="cs-CZ" altLang="cs-CZ" sz="1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Oblasti řízení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931DCF8-594B-45FD-8C4B-BA9E9036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6281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Vedení organizační struktury musí reagovat na nové trendy směrem k plochým stylům organizace, důrazu na týmovou práci, přenosu rozhodovacích procesů na nižší úrovně řízení a koncentraci na autonomní operace (tzv. hlavní činnosti).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Jedna z relevantních studií výstižně uvádí: „Management se stává méně založeným na tradičním konceptu velení a řízení a více o usnadnění a podpoře spolupráce, využívající zásady, jako jsou zásady řízení lidských interakcí.“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Oblasti řízení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F4657FE-30B8-4AA1-8C57-6533515E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5738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Schopnosti manažerů vykonávat určité činnosti, aplikovat znalosti, osobní předpoklady a postoje v pracovním prostředí. 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Dovednosti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EF9FFDC-3E7D-4367-B04F-90AE7B8D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5179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 uvádí, jak důležité jsou řídicí a manažerské funkce pro organizaci.</a:t>
            </a:r>
          </a:p>
          <a:p>
            <a:pPr marL="0" indent="0">
              <a:buNone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Byly charakterizovány úrovně řízení a důležité funkce a prvky řízení.</a:t>
            </a:r>
            <a:endParaRPr lang="cs-CZ" altLang="cs-CZ" sz="1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E99AA8F-AAC1-4E0C-A3E8-1B42399E1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33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Vědní disciplína</a:t>
            </a:r>
          </a:p>
          <a:p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Specifická aktivita (profese)</a:t>
            </a:r>
          </a:p>
          <a:p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Skupina řídících pracovníků (personifikace pojmu)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Význam managementu</a:t>
            </a:r>
          </a:p>
        </p:txBody>
      </p:sp>
      <p:pic>
        <p:nvPicPr>
          <p:cNvPr id="7" name="Picture 2" descr="VÃ½sledek obrÃ¡zku pro management defini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30"/>
          <a:stretch/>
        </p:blipFill>
        <p:spPr bwMode="auto">
          <a:xfrm>
            <a:off x="6660232" y="2751770"/>
            <a:ext cx="1741376" cy="158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0ACA360-C50B-4562-A231-E9BBA45D2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44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se vztahuje na skupinu nejvyšších vedoucích pracovníků firmy, kteří vykonávají akt řízení.</a:t>
            </a:r>
          </a:p>
          <a:p>
            <a:pPr lvl="1" algn="just"/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Vrcholoví manažeři definují cíle firmy, zejména maximalizaci zisku a dlouhodobou finanční stabilitu, zahrnují je do dlouhodobých a operativních plánů, hájí integritu firmy a řeší kritické situace.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Význam managementu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BC97F17-CB9E-4771-BBE0-470F1F5C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2130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je umění, jak věci dělat prostřednictvím lidí.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Manažeři jsou lidé, kteří dělají věci správně.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Než začne manažer přemýšlet o řešení budoucnosti, musí být schopen čelit dnešním výzvám v kratším čase a s větším dopadem a výkonem.</a:t>
            </a:r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Význam managementu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29C2132-6341-4405-AF4D-981ADB22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626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Funkce managementu – co manažeři dělají za účelem dosažení cílů svého podniku.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Organizování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Vedení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Základní prvky - funkce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3"/>
          <a:srcRect l="62036" t="14110" r="5886" b="43797"/>
          <a:stretch/>
        </p:blipFill>
        <p:spPr bwMode="auto">
          <a:xfrm>
            <a:off x="3275856" y="2006551"/>
            <a:ext cx="473770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A49FF0D-AF0E-4147-9A48-192FBF800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251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Definuje cíle firmy, rozhoduje o tom, co je třeba udělat pro jejich dosažení v určitém budoucím období a vytváří plány pro přesné a včasné naplnění.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Organizování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zaměřuje se na efektivní využívání potřebných zdrojů, přiřazuje zaměstnance ke konkrétním pracovním místům a navazuje vztahy mezi jednotlivci a skupinami uvnitř firmy.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Základní prvky - funkce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0647D9E-7D68-4959-AF70-A1E220E2C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564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zahrnuje pečlivé vyhodnocení stávajících alternativ a výběr takové, která se jeví jako nejvhodnější pro podnikání. Je také nezbytné při nasměrování lidí k řádným jednáním, k jejich motivaci a koordinaci jejich výkonů. Rozhodnutí jsou strategická, taktická nebo funkční.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Controlling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porovnává plány se skutečnými úspěchy a pomáhá formulovat způsoby vylepšení a úprav na základě zpětné vazby.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Základní prvky - funkce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8FFE3D1-D285-46F8-A12F-72258D3FC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0966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Personální obsazení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jednoduše znamená nalezení a vybudování vhodného personálu. Dokud nejsou a nebudou správní lidé zaměstnáni, zůstane správné plnění úkolů vzdáleným snem. Také známe jako funkce lidských zdrojů, zahrnuje nábor, umístění, výběr a školení.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Vedení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zahrnuje vedení týmu správným směrem tím, že je vede, motivuje a povzbuzuje. Práce v pozitivním prostředí motivace a povzbuzování přináší lidem to nejlepší. Dobrý manažer podněcuje své podřízené, aby udržel atmosféru ochoty pracovat.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Základní prvky - funkce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DFEF88B-7B3F-4153-84C3-702151F4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8108804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2504</TotalTime>
  <Words>1379</Words>
  <Application>Microsoft Office PowerPoint</Application>
  <PresentationFormat>Předvádění na obrazovce (16:9)</PresentationFormat>
  <Paragraphs>210</Paragraphs>
  <Slides>25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Enriqueta</vt:lpstr>
      <vt:lpstr>Times New Roman</vt:lpstr>
      <vt:lpstr>SLU</vt:lpstr>
      <vt:lpstr>Základní prvky řízení</vt:lpstr>
      <vt:lpstr>Obsah prezentace</vt:lpstr>
      <vt:lpstr>Význam managementu</vt:lpstr>
      <vt:lpstr>Význam managementu</vt:lpstr>
      <vt:lpstr>Význam managementu</vt:lpstr>
      <vt:lpstr>Základní prvky - funkce</vt:lpstr>
      <vt:lpstr>Základní prvky - funkce</vt:lpstr>
      <vt:lpstr>Základní prvky - funkce</vt:lpstr>
      <vt:lpstr>Základní prvky - funkce</vt:lpstr>
      <vt:lpstr>Pyramida managementu</vt:lpstr>
      <vt:lpstr>Top management</vt:lpstr>
      <vt:lpstr>Střední management</vt:lpstr>
      <vt:lpstr>Střední management</vt:lpstr>
      <vt:lpstr>Liniový management</vt:lpstr>
      <vt:lpstr>Liniový management</vt:lpstr>
      <vt:lpstr>Oblasti řízení</vt:lpstr>
      <vt:lpstr>Oblasti řízení</vt:lpstr>
      <vt:lpstr>Oblasti řízení</vt:lpstr>
      <vt:lpstr>Oblasti řízení</vt:lpstr>
      <vt:lpstr>Oblasti řízení</vt:lpstr>
      <vt:lpstr>Oblasti řízení</vt:lpstr>
      <vt:lpstr>Oblasti řízení</vt:lpstr>
      <vt:lpstr>Oblasti řízení</vt:lpstr>
      <vt:lpstr>Dovednosti</vt:lpstr>
      <vt:lpstr>Shrnutí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Žaneta Rylková</cp:lastModifiedBy>
  <cp:revision>102</cp:revision>
  <dcterms:created xsi:type="dcterms:W3CDTF">2016-07-06T15:42:34Z</dcterms:created>
  <dcterms:modified xsi:type="dcterms:W3CDTF">2024-02-05T07:13:57Z</dcterms:modified>
</cp:coreProperties>
</file>