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46" r:id="rId3"/>
    <p:sldId id="290" r:id="rId4"/>
    <p:sldId id="264" r:id="rId5"/>
    <p:sldId id="265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289" r:id="rId25"/>
    <p:sldId id="347" r:id="rId26"/>
    <p:sldId id="348" r:id="rId27"/>
    <p:sldId id="350" r:id="rId28"/>
    <p:sldId id="309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71" autoAdjust="0"/>
  </p:normalViewPr>
  <p:slideViewPr>
    <p:cSldViewPr>
      <p:cViewPr varScale="1">
        <p:scale>
          <a:sx n="125" d="100"/>
          <a:sy n="125" d="100"/>
        </p:scale>
        <p:origin x="588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58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943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157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59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770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085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478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30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057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704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70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783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2812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2234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3280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2416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8628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0584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1058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77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813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96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81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200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59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372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988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Dovednosti manažera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dovednosti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diplomatických řešení problémů na pracovišti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Vykazují silné morální hodnoty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Zobrazuje iniciativu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Účast na seminářích profesního rozvoje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manažera v oblasti profesionality</a:t>
            </a:r>
          </a:p>
        </p:txBody>
      </p:sp>
    </p:spTree>
    <p:extLst>
      <p:ext uri="{BB962C8B-B14F-4D97-AF65-F5344CB8AC3E}">
        <p14:creationId xmlns:p14="http://schemas.microsoft.com/office/powerpoint/2010/main" val="1021915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Jednou z nejdůležitějších povinností, kterou mají manažeři, je efektivní komunikace se zaměstnanci, kteří pod nimi pracují, a s ostatními manažery v celém podniku.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součástí složitého procesu a musí fungovat jako silný spojovací bod, který překlenuje mezery mezi zaměstnanci na nižší úrovni a špičkovými pracovníky nebo mezi obchodními, marketingovými a výrobními odděleními.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jednou z klíčových dovedností lidí. Měli byste být schopni efektivně komunikovat v ústní i písemné formě. Nepřehledné poznámky nebo spěchající, matoucí schůzky neudělají dobrý dojem. Nejlepší manažeři jsou vždy schopni poslat jasnou zprávu a sdílet cenné a srozumitelné informace, které pomohou dokončit práci.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Komunikace</a:t>
            </a:r>
          </a:p>
        </p:txBody>
      </p:sp>
    </p:spTree>
    <p:extLst>
      <p:ext uri="{BB962C8B-B14F-4D97-AF65-F5344CB8AC3E}">
        <p14:creationId xmlns:p14="http://schemas.microsoft.com/office/powerpoint/2010/main" val="1381809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jasných a stručných školicích materiálů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Udržování otevřených komunikačních linek se spolupracovníky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Úspěšně jednat o řešení zaměstnaneckých sporů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komunikace mezi zdrženlivými zaměstnanci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efektivních schůzek, které jsou produktivní a citlivé na časová omezení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manažera v oblasti komunikace</a:t>
            </a:r>
          </a:p>
        </p:txBody>
      </p:sp>
    </p:spTree>
    <p:extLst>
      <p:ext uri="{BB962C8B-B14F-4D97-AF65-F5344CB8AC3E}">
        <p14:creationId xmlns:p14="http://schemas.microsoft.com/office/powerpoint/2010/main" val="3151654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 dovednosti jsou důležitější pro manažery na nižší úrovni než pro ty na vrcholu řetězce. Pokud jste manažerem, je důležité, abyste prokázali horlivé porozumění podniku jako celku.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Nemůžete dohlížet na tým IT profesionálů, pokud jste ztraceni při navigaci v programovacích systémech vaší společnosti.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Žádný manažer prodeje nemůže být efektivní, pokud neví, jak uzavřít prodej.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Technické dovednosti</a:t>
            </a:r>
          </a:p>
        </p:txBody>
      </p:sp>
    </p:spTree>
    <p:extLst>
      <p:ext uri="{BB962C8B-B14F-4D97-AF65-F5344CB8AC3E}">
        <p14:creationId xmlns:p14="http://schemas.microsoft.com/office/powerpoint/2010/main" val="599562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Vaše znalosti a zkušenosti v oboru by měly vést všechny, na které dohlížíte, a pomoci jim dosáhnout vyšších úrovní úspěchu. Manažeři jsou často vyzváni, aby svým zaměstnancům poskytovali školení a koučování.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Měli byste být schopni předat užitečnou moudrost a užitečná obchodní tajemství, která vašemu týmu pomohou vyniknout.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Technické dovednosti</a:t>
            </a:r>
          </a:p>
        </p:txBody>
      </p:sp>
    </p:spTree>
    <p:extLst>
      <p:ext uri="{BB962C8B-B14F-4D97-AF65-F5344CB8AC3E}">
        <p14:creationId xmlns:p14="http://schemas.microsoft.com/office/powerpoint/2010/main" val="3991195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zákaznické podpory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Zacházení se zabezpečením dat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sestav a vytváření prezentací s Microsoft Office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obsahu webových stránek, účtů sociálních médií nebo marketingových kampaní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technické podpory zaměstnancům a / nebo zákazníkům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manažera v technické oblasti</a:t>
            </a:r>
          </a:p>
        </p:txBody>
      </p:sp>
    </p:spTree>
    <p:extLst>
      <p:ext uri="{BB962C8B-B14F-4D97-AF65-F5344CB8AC3E}">
        <p14:creationId xmlns:p14="http://schemas.microsoft.com/office/powerpoint/2010/main" val="983401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 je klíčové slovo pro téměř každou společnost. Vaši konkurenti se vždy snaží vyvíjet ty nejlepší nové produkty a služby před vámi.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Podniky, které inovují dobře, zůstávají na špičce v oboru, vytvářejí nové zákazníky díky novým nabídkám a udržují stávající klienty spokojené s nepřetržitým výběrem upgradů.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 náboru mají zájem o nové zaměstnance, kteří do společnosti přinesou nové nápady.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Inovace</a:t>
            </a:r>
          </a:p>
        </p:txBody>
      </p:sp>
    </p:spTree>
    <p:extLst>
      <p:ext uri="{BB962C8B-B14F-4D97-AF65-F5344CB8AC3E}">
        <p14:creationId xmlns:p14="http://schemas.microsoft.com/office/powerpoint/2010/main" val="2591749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inovativních řešení pro zákazníky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klíčových řešení ve výrobě a navrhování řešení pro zvýšení produkce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výzkumných modelů pro testování nových nápadů na výrobky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nových nápadů pro včasné marketingové kampaně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Přepracování systémů pro zvýšení produktivity nebo funkčnosti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manažera v oblasti inovací</a:t>
            </a:r>
          </a:p>
        </p:txBody>
      </p:sp>
    </p:spTree>
    <p:extLst>
      <p:ext uri="{BB962C8B-B14F-4D97-AF65-F5344CB8AC3E}">
        <p14:creationId xmlns:p14="http://schemas.microsoft.com/office/powerpoint/2010/main" val="2045274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jednat s ostatními - jednoduše znamená, že jste ochotni souhlasit s nesouhlasem se vzájemným respektem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Silné komunikační dovednosti - schopnost vyjít komunikaci s ostatními lidmi, dnešní podnikání vyžaduje neustálou komunikaci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Trpělivost s ostatními - ne trestat, ale pomáhat s problémy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důvěřovat ostatním - aniž byste věřili druhým, nemůžete projektovat ani spolupracovat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lidí</a:t>
            </a:r>
          </a:p>
        </p:txBody>
      </p:sp>
    </p:spTree>
    <p:extLst>
      <p:ext uri="{BB962C8B-B14F-4D97-AF65-F5344CB8AC3E}">
        <p14:creationId xmlns:p14="http://schemas.microsoft.com/office/powerpoint/2010/main" val="430410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Vědět, jak a kdy projevit empatii - což může pomoci navázat vztahy s ostatními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 naslouchání - zabere více času, ale může přinést lepší výsledky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Pravý (skutečný) zájem o ostatní - klást otázky, zvažovat odpovědi, být nápomocný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Flexibilita - schopnost přizpůsobit se (pravidlům, důvěře)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Dobrý úsudek - dovednosti, které vycházejí přímo z učení, naslouchání druhým a pozorování světa kolem vás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lidí</a:t>
            </a:r>
          </a:p>
        </p:txBody>
      </p:sp>
    </p:spTree>
    <p:extLst>
      <p:ext uri="{BB962C8B-B14F-4D97-AF65-F5344CB8AC3E}">
        <p14:creationId xmlns:p14="http://schemas.microsoft.com/office/powerpoint/2010/main" val="318280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Dovednosti manažera dle pyramidy managementu</a:t>
            </a:r>
          </a:p>
          <a:p>
            <a:r>
              <a:rPr lang="cs-CZ" altLang="cs-CZ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Dovednosti lidí</a:t>
            </a:r>
          </a:p>
          <a:p>
            <a:r>
              <a:rPr lang="cs-CZ" altLang="cs-CZ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Trojúhelník lidských zdrojů</a:t>
            </a:r>
          </a:p>
          <a:p>
            <a:r>
              <a:rPr lang="cs-CZ" altLang="cs-CZ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lidí z pohledu ovlivnitelných lidských zdrojů</a:t>
            </a:r>
          </a:p>
          <a:p>
            <a:r>
              <a:rPr lang="cs-CZ" altLang="cs-CZ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být sám sobě lídrem</a:t>
            </a:r>
          </a:p>
          <a:p>
            <a:r>
              <a:rPr lang="cs-CZ" altLang="cs-CZ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Zvládání konfliktů</a:t>
            </a:r>
          </a:p>
          <a:p>
            <a:r>
              <a:rPr lang="cs-CZ" altLang="cs-CZ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Zvládání konfliktních lidí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926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 pro humor - smích je velký rozptyl napětí (stresu) a konfliktu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 publika - vědět, co, jak a kdy říkat je důležité.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Čestnost - základní dovednosti v budování důvěry mezi kolegy, je to formování jakéhokoli vztahu, zejména v podnikání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Povědomí o řeči těla - realitou je, že komunikujeme s lidmi po celou dobu, i když nemluvíme, měli byste vědět, že naše gesta, výrazy, hlasy, vzhled mohou značně pomoci nebo poškodit naši osobnost.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lidí</a:t>
            </a:r>
          </a:p>
        </p:txBody>
      </p:sp>
    </p:spTree>
    <p:extLst>
      <p:ext uri="{BB962C8B-B14F-4D97-AF65-F5344CB8AC3E}">
        <p14:creationId xmlns:p14="http://schemas.microsoft.com/office/powerpoint/2010/main" val="2522393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Proaktivní řešení problémů - práce je řada situací pro řešení problémů, ale pokud jste aktivní, pokud dokážete zvládnout řídit svůj čas, můžete se vyhnout stresu a jiným problémům.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dovednosti - pokud jste schopni motivovat tým a pomáhat lidem ve vašem okolí, aby vykonávali svou práci, budete úspěšnější, i když nejste v řízení, abyste byli schopni podporovat lidi, podporovat jejich loajalitu a přínos.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Dobré chování - být asertivní, být schopen používat „prosím“ a „děkuji“, je velmi potřebná schopnost.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lidí</a:t>
            </a:r>
          </a:p>
        </p:txBody>
      </p:sp>
    </p:spTree>
    <p:extLst>
      <p:ext uri="{BB962C8B-B14F-4D97-AF65-F5344CB8AC3E}">
        <p14:creationId xmlns:p14="http://schemas.microsoft.com/office/powerpoint/2010/main" val="3508842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přesvědčit ostatní - pro prodej oblečení v maloobchodě, musíte být schopni vytvořit silný a přesvědčivý argument, proč jste vy nebo vaše výrobky nejlepší nebo správné.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Vyjednávací dovednosti - zákazníci často vyžadují jednání (slevy)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udržovat otevřenou mysl - někdo, kdo udržuje otevřenou mysl, vám také zpřístupňuje a snáze se s ním pracuje, je otevřený zkušenostem (kreativní myšlení)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lidí</a:t>
            </a:r>
          </a:p>
        </p:txBody>
      </p:sp>
    </p:spTree>
    <p:extLst>
      <p:ext uri="{BB962C8B-B14F-4D97-AF65-F5344CB8AC3E}">
        <p14:creationId xmlns:p14="http://schemas.microsoft.com/office/powerpoint/2010/main" val="1806470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Sdělení. Jednou z nejdůležitějších dovedností projektových manažerů je efektivní komunikace. ...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času. Schopnost řídit čas a určovat priority úkolů je základní charakteristikou efektivních projektových manažerů. ...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povědomí. ...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problému. ...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lidí.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Podstatné dovednosti pro projektové řízení</a:t>
            </a:r>
          </a:p>
        </p:txBody>
      </p:sp>
    </p:spTree>
    <p:extLst>
      <p:ext uri="{BB962C8B-B14F-4D97-AF65-F5344CB8AC3E}">
        <p14:creationId xmlns:p14="http://schemas.microsoft.com/office/powerpoint/2010/main" val="198778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Zdůrazněte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všechny své použitelné manažerské dovednosti ve svém životopise bez ohledu na to, o jakou práci se ucházíte. Mít solidní vlastnosti dobrého manažera vás postaví k úspěchu na jakékoli úrovni společnosti.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/>
              <a:t>Životopis</a:t>
            </a:r>
          </a:p>
        </p:txBody>
      </p:sp>
    </p:spTree>
    <p:extLst>
      <p:ext uri="{BB962C8B-B14F-4D97-AF65-F5344CB8AC3E}">
        <p14:creationId xmlns:p14="http://schemas.microsoft.com/office/powerpoint/2010/main" val="319392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Vlastnosti (fyzické, psychické)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Postoje (názory, tužby)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Schopnosti (znalosti, dovednosti)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b="1" dirty="0"/>
              <a:t>Trojúhelník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3313056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Umí, ale nechce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Umí a chce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Chce, ale neumí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Neumí a nechce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Typologie lidí z pohledu ovlivnitelných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1478005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zdravé sebevědomí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emoční inteligence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řízení pozornosti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inspirativní vize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osobní hodnoty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proaktivita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osobní marketing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altLang="cs-CZ" sz="2000" b="1" i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osobní poslání</a:t>
            </a:r>
          </a:p>
          <a:p>
            <a:pPr marL="0" indent="0">
              <a:buNone/>
            </a:pPr>
            <a:r>
              <a:rPr lang="cs-CZ" altLang="cs-CZ" sz="20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zkrocení zlého ega</a:t>
            </a:r>
            <a:endParaRPr lang="cs-CZ" altLang="cs-CZ" sz="1600" b="1" i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Jak být sám sobě lídrem</a:t>
            </a:r>
          </a:p>
        </p:txBody>
      </p:sp>
    </p:spTree>
    <p:extLst>
      <p:ext uri="{BB962C8B-B14F-4D97-AF65-F5344CB8AC3E}">
        <p14:creationId xmlns:p14="http://schemas.microsoft.com/office/powerpoint/2010/main" val="2050636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uvedené manažerské dovednosti jsou základní manažerské dovednosti, které by měl mít každý manažer k dispozici pro plnění svých povinností: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Plánování. Plánování je životně důležitým aspektem organizace. ...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Sdělení. Pro manažera je klíčové mít skvělé komunikační schopnosti. ...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Rozhodování. ...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Delegace. ...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problému. ...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79842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dovednosti jsou důležité z mnoha důvodů. Manažeři v tolika situacích musí jednat jako účinný vůdce a řešitel problémů. Pracujte na zdokonalování těchto dovedností a sledujte, jak mohou ovlivnit vaši pracovní výkonnost a příležitosti.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263711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 dovednosti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Specializované znalosti, ale praktické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Souvisí s mechanickou technologií a IT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Mezilidské dovednosti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důležité, abychom byli schopni komunikovat se zákazníky, spolupracovníky, manažery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Souvisí s komunikací a interakcí s ostatními, s motivací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dovednosti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procesy organizace, vědět, jak všechny části organizace spolupracují na dosažení organizačních cílů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Souvisí s kreativitou, vzory, velkými obrázky, schopností analyzovat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Dovednosti manažera</a:t>
            </a:r>
          </a:p>
        </p:txBody>
      </p:sp>
      <p:pic>
        <p:nvPicPr>
          <p:cNvPr id="7" name="Picture 2" descr="VÃ½sledek obrÃ¡zku pro management defini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30"/>
          <a:stretch/>
        </p:blipFill>
        <p:spPr bwMode="auto">
          <a:xfrm>
            <a:off x="5724128" y="771550"/>
            <a:ext cx="1741376" cy="158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4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Manažeři, kteří mohou motivovat své zaměstnance, jsou skutečným přínosem pro podnik. Tento typ interakce zvyšuje produktivitu a spokojenost zaměstnanců. Je nutné najít silné stránky zaměstnanců a povzbudit je, aby rozvíjeli své dovednosti. Nejlepší manažeři pečlivě sledují oblasti, které by se daly zlepšit, umí diplomaticky přistupovat k problémům, umí povzbudit pracovníky.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2802958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Zmocňují zaměstnance převzít řízení projektů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Vytváří energické a vysoce motivované pracoviště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Vybírají správné ocenění za úspěchy zaměstnanců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spolupracovníků, kteří jsou ve stresu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odměn a pobídek za vynikající výkon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Dovednosti manažera v oblasti motivace</a:t>
            </a:r>
          </a:p>
        </p:txBody>
      </p:sp>
    </p:spTree>
    <p:extLst>
      <p:ext uri="{BB962C8B-B14F-4D97-AF65-F5344CB8AC3E}">
        <p14:creationId xmlns:p14="http://schemas.microsoft.com/office/powerpoint/2010/main" val="274413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Správná sada dovedností umožňuje manažerům identifikovat, čelit a překonávat různé problémy, které mohou na pracovišti vzniknout. Toto nejprve vyžaduje mimořádnou pozornost k detailům. Vrcholoví manažeři mohou objevit vznikající problémy dříve, než jsou zjevné všem ve společnosti, a identifikovat podstatu problému.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Analytické dovednosti jsou také důležité v řízení a řešení problémů (např. řešení problémů spojených s finanční stránkou). Měli byste vědět, jaká data jsou pro vaše odvětví nejrelevantnější, jak je shromažďovat a co výsledná čísla znamenají.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problémů v oblasti lidí je spojené se </a:t>
            </a:r>
            <a:r>
              <a:rPr lang="cs-CZ" altLang="cs-CZ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zvládáním konfliktních lidí.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Řešení problémů</a:t>
            </a:r>
          </a:p>
        </p:txBody>
      </p:sp>
    </p:spTree>
    <p:extLst>
      <p:ext uri="{BB962C8B-B14F-4D97-AF65-F5344CB8AC3E}">
        <p14:creationId xmlns:p14="http://schemas.microsoft.com/office/powerpoint/2010/main" val="209664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Předvídání potenciálních problémů dříve, než k nim dojde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faktorů přispívajících k problémům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Interpretace kritických průmyslových dat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Odstraňování problémů rychle a efektivně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Dovednost manažera v řešení problémů</a:t>
            </a:r>
          </a:p>
        </p:txBody>
      </p:sp>
    </p:spTree>
    <p:extLst>
      <p:ext uri="{BB962C8B-B14F-4D97-AF65-F5344CB8AC3E}">
        <p14:creationId xmlns:p14="http://schemas.microsoft.com/office/powerpoint/2010/main" val="1915486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manažeři se drží na nejvyšší úrovni, takže jejich zaměstnanci budou mít jasný příklad toho, o co by měli usilovat.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Integrita, poctivost a odbornost jsou pro silné manažery zásadní.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vůdce je lepší ukázat, než říct, co se týče pracovní etiky a chování. 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spojená také s hledáním uchazeče o zaměstnání, kteří dodržují morální kodex a jsou tím pravým příkladem pro ostatní.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/>
              <a:t>Profesionalita</a:t>
            </a:r>
          </a:p>
        </p:txBody>
      </p:sp>
    </p:spTree>
    <p:extLst>
      <p:ext uri="{BB962C8B-B14F-4D97-AF65-F5344CB8AC3E}">
        <p14:creationId xmlns:p14="http://schemas.microsoft.com/office/powerpoint/2010/main" val="68037336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2907</TotalTime>
  <Words>1568</Words>
  <Application>Microsoft Office PowerPoint</Application>
  <PresentationFormat>Předvádění na obrazovce (16:9)</PresentationFormat>
  <Paragraphs>198</Paragraphs>
  <Slides>28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Dovednosti manažera</vt:lpstr>
      <vt:lpstr>Obsah prezentace</vt:lpstr>
      <vt:lpstr>Úvod</vt:lpstr>
      <vt:lpstr>Dovednosti manažera</vt:lpstr>
      <vt:lpstr>Motivace</vt:lpstr>
      <vt:lpstr>Dovednosti manažera v oblasti motivace</vt:lpstr>
      <vt:lpstr>Řešení problémů</vt:lpstr>
      <vt:lpstr>Dovednost manažera v řešení problémů</vt:lpstr>
      <vt:lpstr>Profesionalita</vt:lpstr>
      <vt:lpstr>Dovednosti manažera v oblasti profesionality</vt:lpstr>
      <vt:lpstr>Komunikace</vt:lpstr>
      <vt:lpstr>Dovednosti manažera v oblasti komunikace</vt:lpstr>
      <vt:lpstr>Technické dovednosti</vt:lpstr>
      <vt:lpstr>Technické dovednosti</vt:lpstr>
      <vt:lpstr>Dovednosti manažera v technické oblasti</vt:lpstr>
      <vt:lpstr>Inovace</vt:lpstr>
      <vt:lpstr>Dovednosti manažera v oblasti inovací</vt:lpstr>
      <vt:lpstr>Dovednosti lidí</vt:lpstr>
      <vt:lpstr>Dovednosti lidí</vt:lpstr>
      <vt:lpstr>Dovednosti lidí</vt:lpstr>
      <vt:lpstr>Dovednosti lidí</vt:lpstr>
      <vt:lpstr>Dovednosti lidí</vt:lpstr>
      <vt:lpstr>Podstatné dovednosti pro projektové řízení</vt:lpstr>
      <vt:lpstr>Životopis</vt:lpstr>
      <vt:lpstr>Trojúhelník lidských zdrojů</vt:lpstr>
      <vt:lpstr>Typologie lidí z pohledu ovlivnitelných lidských zdrojů</vt:lpstr>
      <vt:lpstr>Jak být sám sobě lídrem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Žaneta Rylková</cp:lastModifiedBy>
  <cp:revision>222</cp:revision>
  <dcterms:created xsi:type="dcterms:W3CDTF">2016-07-06T15:42:34Z</dcterms:created>
  <dcterms:modified xsi:type="dcterms:W3CDTF">2024-02-05T08:08:19Z</dcterms:modified>
</cp:coreProperties>
</file>