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73" r:id="rId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71" autoAdjust="0"/>
  </p:normalViewPr>
  <p:slideViewPr>
    <p:cSldViewPr>
      <p:cViewPr varScale="1">
        <p:scale>
          <a:sx n="125" d="100"/>
          <a:sy n="125" d="100"/>
        </p:scale>
        <p:origin x="58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6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Dovednosti manažera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zdravé sebevědomí – sebepoznání (MBTI, osobní „</a:t>
            </a:r>
            <a:r>
              <a:rPr lang="cs-CZ" altLang="cs-CZ" sz="18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talentové testy), sebedůvěra (odvaha, samomluva)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emoční inteligence – zbavit lidi strachu, EI (intrapersonální, interpersonální)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řízení pozornosti (svou, týmu, strategie)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inspirativní vize (vytvořit si vizi toho, čeho chceme dosáhnout)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osobní hodnoty (= kultura týmu, pocity, férovost = kultura důvěry)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Proaktivita (schopnost převzít iniciativu a odpovědnost za to, aby se věci staly)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osobní marketing (vyměnit samochválu za chválení ostatních)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altLang="cs-CZ" sz="1800" b="1" i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(dodržovat pravidlo kyslíkové masky)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osobní poslání (ne každý se hodí pro vedení lidí, snažit se prožít svůj život dle opravdových hodnot a talentů)</a:t>
            </a:r>
          </a:p>
          <a:p>
            <a:pPr marL="0" indent="0">
              <a:buNone/>
            </a:pPr>
            <a:r>
              <a:rPr lang="cs-CZ" altLang="cs-CZ" sz="1800" b="1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zkrocení zlého ega (méně ega, méně strachu, více štěstí…, naučit se rozeznat, kdy chce ego rozhodovat za vás, vyzrálý člověk má ego pod kontrolou)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699542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Jak být sám sobě lídrem</a:t>
            </a:r>
          </a:p>
        </p:txBody>
      </p:sp>
    </p:spTree>
    <p:extLst>
      <p:ext uri="{BB962C8B-B14F-4D97-AF65-F5344CB8AC3E}">
        <p14:creationId xmlns:p14="http://schemas.microsoft.com/office/powerpoint/2010/main" val="30440389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192</Words>
  <Application>Microsoft Office PowerPoint</Application>
  <PresentationFormat>Předvádění na obrazovce (16:9)</PresentationFormat>
  <Paragraphs>16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SLU</vt:lpstr>
      <vt:lpstr>Dovednosti manažera</vt:lpstr>
      <vt:lpstr>Jak být sám sobě lídrem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231</cp:revision>
  <dcterms:created xsi:type="dcterms:W3CDTF">2016-07-06T15:42:34Z</dcterms:created>
  <dcterms:modified xsi:type="dcterms:W3CDTF">2024-03-22T09:36:21Z</dcterms:modified>
</cp:coreProperties>
</file>