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96" r:id="rId3"/>
    <p:sldId id="274" r:id="rId4"/>
    <p:sldId id="275" r:id="rId5"/>
    <p:sldId id="297" r:id="rId6"/>
    <p:sldId id="276" r:id="rId7"/>
    <p:sldId id="287" r:id="rId8"/>
    <p:sldId id="288" r:id="rId9"/>
    <p:sldId id="298" r:id="rId10"/>
    <p:sldId id="289" r:id="rId11"/>
    <p:sldId id="300" r:id="rId12"/>
    <p:sldId id="302" r:id="rId13"/>
    <p:sldId id="303" r:id="rId14"/>
    <p:sldId id="304" r:id="rId15"/>
    <p:sldId id="299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 spojitosti s příkladem 1, je nutné provést i následující účetní úkony, od kterých ale v tomto příkladu upouštíme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38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61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5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667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4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8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5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32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65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gate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02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6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databáze účet dle vašeho výběru.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9/14</a:t>
            </a:r>
          </a:p>
        </p:txBody>
      </p:sp>
    </p:spTree>
    <p:extLst>
      <p:ext uri="{BB962C8B-B14F-4D97-AF65-F5344CB8AC3E}">
        <p14:creationId xmlns:p14="http://schemas.microsoft.com/office/powerpoint/2010/main" val="115183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ke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následující kontakt: Alois Bednář, Oddělení Marketingu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tel.: +420 555 555 555, mobil: +420 731 852 963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10/14</a:t>
            </a:r>
          </a:p>
        </p:txBody>
      </p:sp>
    </p:spTree>
    <p:extLst>
      <p:ext uri="{BB962C8B-B14F-4D97-AF65-F5344CB8AC3E}">
        <p14:creationId xmlns:p14="http://schemas.microsoft.com/office/powerpoint/2010/main" val="150231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 oběma vytvořeným účtům po jednom kontaktu dle vašeho uvážení.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1267988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 Alois sice pracuje ve společnosti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avšak občas vypomáhá i ve společnosti Moravskoslezské inovační centrum. Připojte tento účet jako sekundární ke kontaktu Alois.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12/14</a:t>
            </a:r>
          </a:p>
        </p:txBody>
      </p:sp>
    </p:spTree>
    <p:extLst>
      <p:ext uri="{BB962C8B-B14F-4D97-AF65-F5344CB8AC3E}">
        <p14:creationId xmlns:p14="http://schemas.microsoft.com/office/powerpoint/2010/main" val="3622057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ke kontaktu Alois úkol ve formě hovoru na další týden. Úkolem pověřte sebe sama a propojte jej se společností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13/14</a:t>
            </a:r>
          </a:p>
        </p:txBody>
      </p:sp>
    </p:spTree>
    <p:extLst>
      <p:ext uri="{BB962C8B-B14F-4D97-AF65-F5344CB8AC3E}">
        <p14:creationId xmlns:p14="http://schemas.microsoft.com/office/powerpoint/2010/main" val="3714427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use CRM Software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https://www.youtube.com/watch?v=9JMp9uXTbnc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14/14</a:t>
            </a:r>
          </a:p>
        </p:txBody>
      </p:sp>
    </p:spTree>
    <p:extLst>
      <p:ext uri="{BB962C8B-B14F-4D97-AF65-F5344CB8AC3E}">
        <p14:creationId xmlns:p14="http://schemas.microsoft.com/office/powerpoint/2010/main" val="282291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400" dirty="0"/>
              <a:t>S využitím citacepro.com, najděte na internetu dva libovolné online zdroje, a dvě libovolné monografie a uveďte jejich citace ve stylu Harvard. 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1/14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CRM?</a:t>
            </a: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https://www.youtube.com/watch?v=hnEQq7kNFWo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2/14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0" indent="0">
              <a:buNone/>
            </a:pP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https://www.youtube.com/watch?v=Hh4HnpxyEGE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3/14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Založte si zkušební účet pro CRM systém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4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4/14</a:t>
            </a:r>
          </a:p>
        </p:txBody>
      </p:sp>
    </p:spTree>
    <p:extLst>
      <p:ext uri="{BB962C8B-B14F-4D97-AF65-F5344CB8AC3E}">
        <p14:creationId xmlns:p14="http://schemas.microsoft.com/office/powerpoint/2010/main" val="209524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400" dirty="0"/>
              <a:t>Seznámit se s prostředím a úvodní obrazovkou </a:t>
            </a:r>
            <a:r>
              <a:rPr lang="cs-CZ" sz="4400" dirty="0" err="1"/>
              <a:t>SalesForce</a:t>
            </a:r>
            <a:r>
              <a:rPr lang="cs-CZ" sz="4400" dirty="0"/>
              <a:t> CRM systému.</a:t>
            </a:r>
            <a:endParaRPr lang="cs-CZ" altLang="cs-CZ" sz="4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5/14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Z dostupných zdrojů vyhledejte definice pojmů „</a:t>
            </a:r>
            <a:r>
              <a:rPr lang="cs-CZ" sz="3600" dirty="0" err="1"/>
              <a:t>Leads</a:t>
            </a:r>
            <a:r>
              <a:rPr lang="cs-CZ" sz="3600" dirty="0"/>
              <a:t>“ a „</a:t>
            </a:r>
            <a:r>
              <a:rPr lang="cs-CZ" sz="3600" dirty="0" err="1"/>
              <a:t>Opportunities</a:t>
            </a:r>
            <a:r>
              <a:rPr lang="cs-CZ" sz="3600" dirty="0"/>
              <a:t>“, včetně jejich rozdílů.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6/14</a:t>
            </a:r>
          </a:p>
        </p:txBody>
      </p:sp>
    </p:spTree>
    <p:extLst>
      <p:ext uri="{BB962C8B-B14F-4D97-AF65-F5344CB8AC3E}">
        <p14:creationId xmlns:p14="http://schemas.microsoft.com/office/powerpoint/2010/main" val="232236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Upravte pracovní plochu úvodní obrazovky přidáním „</a:t>
            </a:r>
            <a:r>
              <a:rPr lang="cs-CZ" altLang="cs-CZ" sz="5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altLang="cs-CZ" sz="5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Chatter</a:t>
            </a: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5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</a:t>
            </a: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7/14</a:t>
            </a:r>
          </a:p>
        </p:txBody>
      </p:sp>
    </p:spTree>
    <p:extLst>
      <p:ext uri="{BB962C8B-B14F-4D97-AF65-F5344CB8AC3E}">
        <p14:creationId xmlns:p14="http://schemas.microsoft.com/office/powerpoint/2010/main" val="138565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databáze účet dle následujícího zadání: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BusinessGate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Poštovní 615, Karviná, 733 01, 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https://www.businessgate.cz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tel.: +420 596 387 698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8/14</a:t>
            </a:r>
          </a:p>
        </p:txBody>
      </p:sp>
    </p:spTree>
    <p:extLst>
      <p:ext uri="{BB962C8B-B14F-4D97-AF65-F5344CB8AC3E}">
        <p14:creationId xmlns:p14="http://schemas.microsoft.com/office/powerpoint/2010/main" val="22358286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10713</TotalTime>
  <Words>425</Words>
  <Application>Microsoft Office PowerPoint</Application>
  <PresentationFormat>Předvádění na obrazovce (16:9)</PresentationFormat>
  <Paragraphs>79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Seminář 02 </vt:lpstr>
      <vt:lpstr>Příklad č. 1 – samostatný</vt:lpstr>
      <vt:lpstr>Příklad č. 2 – samostatný</vt:lpstr>
      <vt:lpstr>Příklad č. 3 – samostatný</vt:lpstr>
      <vt:lpstr>Příklad č. 4 – řešený</vt:lpstr>
      <vt:lpstr>Příklad č. 5 – řešený</vt:lpstr>
      <vt:lpstr>Příklad č. 6 – samostatný</vt:lpstr>
      <vt:lpstr>Příklad č. 7 – řešený</vt:lpstr>
      <vt:lpstr>Příklad č. 8 – řešený</vt:lpstr>
      <vt:lpstr>Příklad č. 8 – samostatný</vt:lpstr>
      <vt:lpstr>Příklad č. 9 – řešený</vt:lpstr>
      <vt:lpstr>Příklad č. 10 – samostatný</vt:lpstr>
      <vt:lpstr>Příklad č. 11 – řešený</vt:lpstr>
      <vt:lpstr>Příklad č. 12 – řešený</vt:lpstr>
      <vt:lpstr>Příklad č. 13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250</cp:revision>
  <dcterms:created xsi:type="dcterms:W3CDTF">2016-07-06T15:42:34Z</dcterms:created>
  <dcterms:modified xsi:type="dcterms:W3CDTF">2023-02-27T14:23:44Z</dcterms:modified>
</cp:coreProperties>
</file>