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96" r:id="rId3"/>
    <p:sldId id="305" r:id="rId4"/>
    <p:sldId id="306" r:id="rId5"/>
    <p:sldId id="274" r:id="rId6"/>
    <p:sldId id="307" r:id="rId7"/>
    <p:sldId id="275" r:id="rId8"/>
    <p:sldId id="297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4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218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664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859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766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54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novak@seznam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03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systém </a:t>
            </a:r>
            <a:r>
              <a:rPr lang="cs-CZ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Zaveďte do systému potenciální příležitost v následující podobě: Petr Novák pracující ve společnosti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Castorama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jako prodejní manažer, email 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petr.novak@seznam.cz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statut potenciální příležitosti klasifikujeme jako novou.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1/7</a:t>
            </a:r>
          </a:p>
        </p:txBody>
      </p:sp>
    </p:spTree>
    <p:extLst>
      <p:ext uri="{BB962C8B-B14F-4D97-AF65-F5344CB8AC3E}">
        <p14:creationId xmlns:p14="http://schemas.microsoft.com/office/powerpoint/2010/main" val="1847269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Definujte a přidejte nový statut „</a:t>
            </a: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pro pole „Lead status“. Tento následně vložte mezi „New“ a „</a:t>
            </a: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2/7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Přidejte do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SalesForce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dalšího uživatele a přiřaďte mu potenciální příležitost Petr Novák. Následně změňte stav potenciální příležitosti na „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Assigned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naplánujte emailovou komunikaci mezi Petrem Novákem a Petrem Novým na budoucí týden.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3/7</a:t>
            </a:r>
          </a:p>
        </p:txBody>
      </p:sp>
    </p:spTree>
    <p:extLst>
      <p:ext uri="{BB962C8B-B14F-4D97-AF65-F5344CB8AC3E}">
        <p14:creationId xmlns:p14="http://schemas.microsoft.com/office/powerpoint/2010/main" val="148297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800" dirty="0"/>
              <a:t>Definujte „</a:t>
            </a:r>
            <a:r>
              <a:rPr lang="cs-CZ" sz="4800" dirty="0" err="1"/>
              <a:t>Guidance</a:t>
            </a:r>
            <a:r>
              <a:rPr lang="cs-CZ" sz="4800" dirty="0"/>
              <a:t> </a:t>
            </a:r>
            <a:r>
              <a:rPr lang="cs-CZ" sz="4800" dirty="0" err="1"/>
              <a:t>for</a:t>
            </a:r>
            <a:r>
              <a:rPr lang="cs-CZ" sz="4800" dirty="0"/>
              <a:t> </a:t>
            </a:r>
            <a:r>
              <a:rPr lang="cs-CZ" sz="4800" dirty="0" err="1"/>
              <a:t>success</a:t>
            </a:r>
            <a:r>
              <a:rPr lang="cs-CZ" sz="4800" dirty="0"/>
              <a:t>“ pro statut „</a:t>
            </a:r>
            <a:r>
              <a:rPr lang="cs-CZ" sz="4800" dirty="0" err="1"/>
              <a:t>Assigned</a:t>
            </a:r>
            <a:r>
              <a:rPr lang="cs-CZ" sz="4800" dirty="0"/>
              <a:t>“ v procesu zpracování potenciálních příležitostí.</a:t>
            </a:r>
            <a:endParaRPr lang="cs-CZ" altLang="cs-CZ" sz="5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samostatný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4/7</a:t>
            </a:r>
          </a:p>
        </p:txBody>
      </p:sp>
    </p:spTree>
    <p:extLst>
      <p:ext uri="{BB962C8B-B14F-4D97-AF65-F5344CB8AC3E}">
        <p14:creationId xmlns:p14="http://schemas.microsoft.com/office/powerpoint/2010/main" val="59649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emailový vzor (</a:t>
            </a:r>
            <a:r>
              <a:rPr lang="cs-CZ" altLang="cs-CZ" sz="4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cs-CZ" altLang="cs-CZ" sz="4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pro nové potenciální příležitosti. V emailu využijte vhodné proměnné vztahující se k příjemci a odesilateli emailu.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samostatný 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5/7</a:t>
            </a:r>
          </a:p>
        </p:txBody>
      </p:sp>
    </p:spTree>
    <p:extLst>
      <p:ext uri="{BB962C8B-B14F-4D97-AF65-F5344CB8AC3E}">
        <p14:creationId xmlns:p14="http://schemas.microsoft.com/office/powerpoint/2010/main" val="436534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Facebook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revealed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Metaverse</a:t>
            </a: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11 </a:t>
            </a:r>
            <a:r>
              <a:rPr lang="cs-CZ" altLang="cs-CZ" sz="3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3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3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https://www.youtube.com/watch?v=gElfIo6uw4g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6/7</a:t>
            </a:r>
          </a:p>
        </p:txBody>
      </p:sp>
    </p:spTree>
    <p:extLst>
      <p:ext uri="{BB962C8B-B14F-4D97-AF65-F5344CB8AC3E}">
        <p14:creationId xmlns:p14="http://schemas.microsoft.com/office/powerpoint/2010/main" val="3803185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Rozdělte se do skupin. Následně ve skupinách zpracujte případ užití využití umělé inteligence pro zlepšení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Vámi vybraného procesu.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7/7</a:t>
            </a:r>
          </a:p>
        </p:txBody>
      </p:sp>
    </p:spTree>
    <p:extLst>
      <p:ext uri="{BB962C8B-B14F-4D97-AF65-F5344CB8AC3E}">
        <p14:creationId xmlns:p14="http://schemas.microsoft.com/office/powerpoint/2010/main" val="209524629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11545</TotalTime>
  <Words>257</Words>
  <Application>Microsoft Office PowerPoint</Application>
  <PresentationFormat>Předvádění na obrazovce (16:9)</PresentationFormat>
  <Paragraphs>37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Seminář 03 </vt:lpstr>
      <vt:lpstr>Příklad č. 1 – samostatný</vt:lpstr>
      <vt:lpstr>Příklad č. 2 – samostatný</vt:lpstr>
      <vt:lpstr>Příklad č. 3 – samostatný</vt:lpstr>
      <vt:lpstr>Příklad č. 4 – samostatný </vt:lpstr>
      <vt:lpstr>Příklad č. 5 – samostatný </vt:lpstr>
      <vt:lpstr>Příklad č. 6 – samostatný</vt:lpstr>
      <vt:lpstr>Příklad č. 7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hal0006</cp:lastModifiedBy>
  <cp:revision>288</cp:revision>
  <dcterms:created xsi:type="dcterms:W3CDTF">2016-07-06T15:42:34Z</dcterms:created>
  <dcterms:modified xsi:type="dcterms:W3CDTF">2023-03-27T13:03:50Z</dcterms:modified>
</cp:coreProperties>
</file>