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305" r:id="rId3"/>
    <p:sldId id="317" r:id="rId4"/>
    <p:sldId id="319" r:id="rId5"/>
    <p:sldId id="316" r:id="rId6"/>
    <p:sldId id="309" r:id="rId7"/>
    <p:sldId id="320" r:id="rId8"/>
    <p:sldId id="322" r:id="rId9"/>
    <p:sldId id="323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8" y="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03.05.2023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54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49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1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70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00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280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0946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3856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07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Proveďte hromadnou změnu střediska u vydaných faktur společností SAPPORT a Stavební podnik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Pelagonija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„Jihlava Prodejna Jihlava“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24809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6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Zlikvidujte vybranou vydanou faktury firmě SAPPORT s.r.o.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74590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059582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Vystavte doklad bez nutnosti tvorby vydané faktury na předpis nájemného. Vytvořte pohledávku v hodnotě 3450 Kč (cena uvedena bez DPH) nájemné dle smlouvy číslo 1121513. Odběratelem je firma A-STORES s.r.o. Předpis nájemného vytvořte na dobu 6 měsíců.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1056375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Zadejte příkaz k úhradě ve formě tuzemské platby. S využitím příkazu k úhradě uhraďte všechny závazky vůči společnosti Škofin a.s.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92669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Prostřednictvím agendy pokladna zlikvidujte přijatou fakturu od společnosti Argo a.s. v hodnotě 1500 Kč. (využijte volbu „Úhrada (likvidace s plným výběrem pohledávky nebo závazku)).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15651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Vyhledejte význam pojmu vzájemný zápočet. A následně p</a:t>
            </a:r>
            <a:r>
              <a:rPr lang="cs-CZ" altLang="cs-CZ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roveďte vzájemný zápočet pro firmu AK Media a.s. Že je možné vzájemný zápočet provést ověřte s využitím tiskové sestavy „Doklady pro vzájemné zápočty“. Využijte pohledávky č. 210900003 a 210100011 a přijatou fakturu 211100002.</a:t>
            </a:r>
          </a:p>
          <a:p>
            <a:pPr marL="0" indent="0">
              <a:buNone/>
            </a:pPr>
            <a:endParaRPr lang="cs-CZ" altLang="cs-CZ" sz="3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7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748147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10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endParaRPr lang="cs-CZ" altLang="cs-CZ" sz="3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3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https://www.youtube.com/watch?v=Fj02iTrWUx0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8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1853339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Internet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32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endParaRPr lang="cs-CZ" altLang="cs-CZ" sz="3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3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32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https://www.youtube.com/watch?v=HmbUJEShA-8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276231873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13248</TotalTime>
  <Words>301</Words>
  <Application>Microsoft Office PowerPoint</Application>
  <PresentationFormat>Předvádění na obrazovce (16:9)</PresentationFormat>
  <Paragraphs>39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SLU</vt:lpstr>
      <vt:lpstr>Seminář 07 </vt:lpstr>
      <vt:lpstr>Příklad č. 1 – řešený</vt:lpstr>
      <vt:lpstr>Příklad č. 2 – řešený</vt:lpstr>
      <vt:lpstr>Příklad č. 3 – řešený</vt:lpstr>
      <vt:lpstr>Příklad č. 4 – řešený</vt:lpstr>
      <vt:lpstr>Příklad č. 5 – samostatný</vt:lpstr>
      <vt:lpstr>Příklad č. 7 – samostatný</vt:lpstr>
      <vt:lpstr>Příklad č. 8 – samostatný</vt:lpstr>
      <vt:lpstr>Příklad č. 6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Halaška</cp:lastModifiedBy>
  <cp:revision>364</cp:revision>
  <dcterms:created xsi:type="dcterms:W3CDTF">2016-07-06T15:42:34Z</dcterms:created>
  <dcterms:modified xsi:type="dcterms:W3CDTF">2023-05-03T07:52:24Z</dcterms:modified>
</cp:coreProperties>
</file>