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2" r:id="rId4"/>
    <p:sldId id="293" r:id="rId5"/>
    <p:sldId id="267" r:id="rId6"/>
    <p:sldId id="258" r:id="rId7"/>
    <p:sldId id="274" r:id="rId8"/>
    <p:sldId id="275" r:id="rId9"/>
    <p:sldId id="289" r:id="rId10"/>
    <p:sldId id="28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A5"/>
    <a:srgbClr val="A5079D"/>
    <a:srgbClr val="C32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1092" autoAdjust="0"/>
  </p:normalViewPr>
  <p:slideViewPr>
    <p:cSldViewPr snapToGrid="0">
      <p:cViewPr varScale="1">
        <p:scale>
          <a:sx n="56" d="100"/>
          <a:sy n="56" d="100"/>
        </p:scale>
        <p:origin x="6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22D92-8CE0-46C7-A51F-E09ED35EBEB6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48BC-3E7D-4696-8750-7546134C4D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první a jediný úkol navíc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FACB-2E99-E1D2-354E-B7B634104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4971D9-F9F8-671A-8483-AB2DCD436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C1660EF-DC9D-F2CD-9EE1-7AB7CDAB4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BEDA8D-459F-A1D5-B540-AC9B3BA5C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2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Skupina na jednotlivé úkoly, co budou na semináři a na zhotovení konečné SP, ideálně 2-4 studenti.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79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14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EA0E9-FC33-4314-B464-84473BAC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39FB02-84A6-3F10-00F4-AD02EB321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F82BDF5-9FA7-9153-FAAC-FE47B2E3B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Ukázka mé Myšlenkové mapy z doby, kdy jsem na vašem místě seděla já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26BF44-1B3B-620B-0E4A-3251593E1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D48BC-3E7D-4696-8750-7546134C4DD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26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E96F0-12AB-54C2-F82D-25F238E45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BDFF2-CDC1-420C-15A2-DA7406E0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0604D0-1C81-4592-F86B-8EADDC29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686D8-3A21-211B-7192-1BB9E3A8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20966-6234-F912-7214-1D45B546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36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9731-9FBF-9600-C429-44BD5046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54D796-57C5-DA1C-500F-6C48F852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91B216-5B9B-6EF8-FFEB-3584CACD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E4420-8150-37C3-A352-F1D584D2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B186E7-9D88-3A52-9615-A1A2D644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80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C0BB5D-B397-CA4B-B8E4-DACC49613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2AFB5-7988-89B4-D1D0-C31C5EB45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ADCB1A-E732-CFD6-FCCC-9D676242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E8164B-BF42-C4DD-3A52-7AE12AF4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973FDB-7E66-ED70-5579-20F334FF5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6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2F880-E7EB-C9A3-2448-BFE90FDBD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A12F4B-8444-57BE-632D-6EA71C5DC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EB2C10-0965-BAAA-5E16-4B4D5513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2CCCC-7D9B-0AFA-BB6E-84CABDF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18A3E1-1531-E28C-5F43-FF4B5005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84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C6DEC-099F-D3D5-631A-535CE46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27A3E-5FAB-BA4B-6E3D-6FCC2C999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CA95A-F34F-DDC2-4BB9-D49F8238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11B56-6F23-24F5-9ECB-36BCD9C3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C05C6F-945B-94C2-3EA3-252AA86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2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C800C-C102-B71D-17F3-DDC4DF41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D0B7E-7CA9-7CBF-A75D-B1C5CF203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D705C1-88B9-50E7-637F-412B8C8CC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E3774E-F38F-4FC3-51AC-8559F45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6182B2-F8B9-B93E-A1A1-2B4313C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0D10E8-495C-AA2B-1495-63008281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8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79D7F-647E-CA0C-7BBA-9CAB2573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9FA61-17D6-5F60-D07A-BC36C622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42BB4-83BA-D40C-D267-CC8B2014C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78E38C-E38A-865E-5D47-E44FAB05E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4A6D4C-4EE2-EA00-42CB-F5CF4A88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584EBEB-C046-53FE-95E6-82D77185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116897D-7505-399F-C591-E4E78C25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ACD76-BF74-6432-4416-58AC58AE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F6A8C-3D20-50A0-FB9B-1B9A61CF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38D525-4B39-B9F4-81F3-929D83A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F0EAD1-DD1A-1939-19B6-9AC5A7F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2E021B-D3A3-E421-9FE2-7C090DF3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039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19368D-EA27-6932-B002-71B9BD37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41F1F2-DC43-CB57-A24B-6C72548B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50CF35-7BE6-EEF6-9E70-8BADA685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2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DBACD-D119-6B9D-02E5-ED3D511B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E0327-E4AB-3F3D-B897-50CF9DF94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D161E8E-1816-584C-0246-8BA186CE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449CFF-B443-C019-57F7-758586EC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E1B5D9-876A-C4EE-D7AA-CE738E8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E2141-A290-D437-FD8A-AE0FD73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0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89755F-C7F1-A016-8D30-8B4127F4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DCE39C-272D-AC31-9F37-166DDDE89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343238-7FAE-A759-8118-1B352D1E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E3238-2188-9D5E-0294-2B929CD5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0BA90-38EC-0747-43F4-DA6B61C5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A9246-0024-7511-DF0B-8BEC7335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4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62E7372-7FE1-3048-FA18-E8CB90F5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EBAC90-40B6-BC53-72A3-16F1D71A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90ABA-49D5-3724-7922-DAF149CCC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010B-EF1A-44E6-B436-0AD563CCAA8F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FF9FD0-A93E-8E31-6E76-A28FAEBA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825C02-15A0-3B0F-76A7-02CE5A58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1141-8E90-41FE-A6EF-BBA2A8A327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89A9F-D266-7B97-1C57-A6C008FE2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5653278" cy="1297115"/>
          </a:xfrm>
        </p:spPr>
        <p:txBody>
          <a:bodyPr anchor="t">
            <a:noAutofit/>
          </a:bodyPr>
          <a:lstStyle/>
          <a:p>
            <a:pPr algn="l"/>
            <a:r>
              <a:rPr lang="cs-CZ" sz="5000" dirty="0">
                <a:solidFill>
                  <a:schemeClr val="tx2"/>
                </a:solidFill>
              </a:rPr>
              <a:t>Inovační podnikání</a:t>
            </a:r>
            <a:br>
              <a:rPr lang="cs-CZ" sz="5000" dirty="0">
                <a:solidFill>
                  <a:schemeClr val="tx2"/>
                </a:solidFill>
              </a:rPr>
            </a:br>
            <a:r>
              <a:rPr lang="cs-CZ" sz="3600" dirty="0">
                <a:solidFill>
                  <a:schemeClr val="tx2"/>
                </a:solidFill>
              </a:rPr>
              <a:t>~</a:t>
            </a:r>
            <a:r>
              <a:rPr lang="cs-CZ" sz="5000" dirty="0">
                <a:solidFill>
                  <a:schemeClr val="tx2"/>
                </a:solidFill>
              </a:rPr>
              <a:t> 2.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F4D5FF-24C4-4C4F-3DEB-5162A614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cs-CZ" sz="3000" dirty="0">
                <a:solidFill>
                  <a:schemeClr val="tx2"/>
                </a:solidFill>
              </a:rPr>
              <a:t>Ing. Karla Foltisová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F2C59DB5-121E-9E61-A327-58E5087E9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3" y="2169404"/>
            <a:ext cx="4141760" cy="32004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4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3960804" y="5549279"/>
            <a:ext cx="515401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Prostor na feedback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219" y="1102917"/>
            <a:ext cx="9337544" cy="41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8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5628192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dirty="0">
              <a:solidFill>
                <a:schemeClr val="tx2"/>
              </a:solidFill>
            </a:endParaRPr>
          </a:p>
        </p:txBody>
      </p:sp>
      <p:pic>
        <p:nvPicPr>
          <p:cNvPr id="7" name="Obrázek 6" descr="Obsah obrázku klipart, rukopis, skica, kresba&#10;&#10;Popis byl vytvořen automaticky">
            <a:extLst>
              <a:ext uri="{FF2B5EF4-FFF2-40B4-BE49-F238E27FC236}">
                <a16:creationId xmlns:a16="http://schemas.microsoft.com/office/drawing/2014/main" id="{ED399492-8A61-B07B-1FBD-7FCB6458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57" y="1196571"/>
            <a:ext cx="6697286" cy="44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text, vizitka, Písmo, rukopis&#10;&#10;Popis byl vytvořen automaticky">
            <a:extLst>
              <a:ext uri="{FF2B5EF4-FFF2-40B4-BE49-F238E27FC236}">
                <a16:creationId xmlns:a16="http://schemas.microsoft.com/office/drawing/2014/main" id="{2D5DAE2D-229E-A041-81DA-49F072C13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577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1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481D2-B07E-E0ED-6A2A-BEA962696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4E5359D-B578-1CFB-6CD4-823456682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ázek 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1A76F74B-32D0-406E-FDD8-8A95321B0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6EB7DF-392A-94F9-F413-BF0787F512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CF19C91-7C84-B8F9-F5A9-1492568C8CDE}"/>
              </a:ext>
            </a:extLst>
          </p:cNvPr>
          <p:cNvSpPr txBox="1">
            <a:spLocks/>
          </p:cNvSpPr>
          <p:nvPr/>
        </p:nvSpPr>
        <p:spPr>
          <a:xfrm>
            <a:off x="1821572" y="3096580"/>
            <a:ext cx="8548855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Jak bude práce po skupinách vypadat?</a:t>
            </a:r>
          </a:p>
        </p:txBody>
      </p:sp>
    </p:spTree>
    <p:extLst>
      <p:ext uri="{BB962C8B-B14F-4D97-AF65-F5344CB8AC3E}">
        <p14:creationId xmlns:p14="http://schemas.microsoft.com/office/powerpoint/2010/main" val="247763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970926" y="891999"/>
            <a:ext cx="8630274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tx2"/>
                </a:solidFill>
              </a:rPr>
              <a:t>Téma seminární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712235-433F-8B84-AA08-BA9450F01337}"/>
              </a:ext>
            </a:extLst>
          </p:cNvPr>
          <p:cNvSpPr txBox="1"/>
          <p:nvPr/>
        </p:nvSpPr>
        <p:spPr>
          <a:xfrm>
            <a:off x="1063291" y="1873065"/>
            <a:ext cx="1015778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500" b="1" dirty="0"/>
              <a:t>Dnes byste měli již být ve skupině dohodnuti na tom, jaký problém/výzvu byste chtěli v průběhu semestru řešit.</a:t>
            </a:r>
          </a:p>
          <a:p>
            <a:endParaRPr lang="cs-CZ" sz="2500" dirty="0"/>
          </a:p>
          <a:p>
            <a:r>
              <a:rPr lang="cs-CZ" sz="2500" dirty="0"/>
              <a:t>Našli jste daný problém, zkuste jej teď společně v týmu co nejvíce rozklíčovat pomocí </a:t>
            </a:r>
            <a:r>
              <a:rPr lang="cs-CZ" sz="2500" b="1" dirty="0">
                <a:solidFill>
                  <a:srgbClr val="0070C0"/>
                </a:solidFill>
              </a:rPr>
              <a:t>Myšlenkové mapy</a:t>
            </a:r>
            <a:r>
              <a:rPr lang="cs-CZ" sz="2500" b="1" dirty="0"/>
              <a:t>.</a:t>
            </a:r>
          </a:p>
          <a:p>
            <a:endParaRPr lang="cs-CZ" sz="2500" b="1" dirty="0"/>
          </a:p>
          <a:p>
            <a:pPr algn="ctr"/>
            <a:r>
              <a:rPr lang="cs-CZ" sz="2500" dirty="0"/>
              <a:t>O jakou půjde oblast, obor, odvětví ?</a:t>
            </a:r>
          </a:p>
          <a:p>
            <a:pPr algn="ctr"/>
            <a:r>
              <a:rPr lang="cs-CZ" sz="2500" dirty="0"/>
              <a:t>Cílová skupina – B2C, B2B, B2G … ?</a:t>
            </a:r>
          </a:p>
          <a:p>
            <a:pPr algn="ctr"/>
            <a:r>
              <a:rPr lang="cs-CZ" sz="2500" dirty="0"/>
              <a:t>Jde o globální nebo celospolečenské problémy ?</a:t>
            </a:r>
          </a:p>
          <a:p>
            <a:pPr algn="ctr"/>
            <a:r>
              <a:rPr lang="cs-CZ" sz="2500" dirty="0"/>
              <a:t>Hledejte soulad s vašimi </a:t>
            </a:r>
            <a:r>
              <a:rPr lang="cs-CZ" sz="2500" dirty="0" err="1"/>
              <a:t>Ikigai</a:t>
            </a:r>
            <a:r>
              <a:rPr lang="cs-CZ" sz="2500" dirty="0"/>
              <a:t> – typologie členů týmu.</a:t>
            </a:r>
          </a:p>
          <a:p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257868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E774FF1-42A5-AAC1-7AD0-7535FF03B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-43188"/>
            <a:ext cx="10304585" cy="71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5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DED2C-1998-8CE4-19E4-0647B89F9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AD22F13-945C-4F92-8DBB-DFAAFFAE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67" y="0"/>
            <a:ext cx="9726731" cy="69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5665B9F-83CC-3660-D861-D53DC620E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545" y="158016"/>
            <a:ext cx="1658088" cy="1276696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B8C86C00-3A56-67CC-9C45-EA74A4D5768A}"/>
              </a:ext>
            </a:extLst>
          </p:cNvPr>
          <p:cNvSpPr txBox="1">
            <a:spLocks/>
          </p:cNvSpPr>
          <p:nvPr/>
        </p:nvSpPr>
        <p:spPr>
          <a:xfrm>
            <a:off x="2484631" y="5566789"/>
            <a:ext cx="9327619" cy="12971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chemeClr val="tx2"/>
                </a:solidFill>
              </a:rPr>
              <a:t>Pojďme si zkusit první práci v týmu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02D91F-200E-968B-E48F-4BEB43F3D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424" y="388456"/>
            <a:ext cx="7766270" cy="51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28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154</Words>
  <Application>Microsoft Office PowerPoint</Application>
  <PresentationFormat>Širokoúhlá obrazovka</PresentationFormat>
  <Paragraphs>22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Motiv Office</vt:lpstr>
      <vt:lpstr>Inovační podnikání ~ 2.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Nauka o podniku ~ úvodní seminář</dc:title>
  <dc:creator>Karla Foltisová</dc:creator>
  <cp:lastModifiedBy>Karla Foltisová</cp:lastModifiedBy>
  <cp:revision>22</cp:revision>
  <dcterms:created xsi:type="dcterms:W3CDTF">2023-09-26T12:19:39Z</dcterms:created>
  <dcterms:modified xsi:type="dcterms:W3CDTF">2024-02-18T21:46:44Z</dcterms:modified>
</cp:coreProperties>
</file>