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75" r:id="rId4"/>
    <p:sldId id="304" r:id="rId5"/>
    <p:sldId id="302" r:id="rId6"/>
    <p:sldId id="303" r:id="rId7"/>
    <p:sldId id="300" r:id="rId8"/>
    <p:sldId id="301" r:id="rId9"/>
    <p:sldId id="289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A5"/>
    <a:srgbClr val="A5079D"/>
    <a:srgbClr val="C32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3290" autoAdjust="0"/>
  </p:normalViewPr>
  <p:slideViewPr>
    <p:cSldViewPr snapToGrid="0">
      <p:cViewPr varScale="1">
        <p:scale>
          <a:sx n="56" d="100"/>
          <a:sy n="56" d="100"/>
        </p:scale>
        <p:origin x="67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22D92-8CE0-46C7-A51F-E09ED35EBEB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D48BC-3E7D-4696-8750-7546134C4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14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1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EA0E9-FC33-4314-B464-84473BAC4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339FB02-84A6-3F10-00F4-AD02EB321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82BDF5-9FA7-9153-FAAC-FE47B2E3B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Ukázka mé Jedné věty z doby, kdy jsem na vašem místě seděla já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26BF44-1B3B-620B-0E4A-3251593E1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26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5B848-69E6-D1A0-CCE1-36803C022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78148DD-AFE8-B44E-FAD1-6B4F1100B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8D5C643-D846-B593-1691-E6AF24A8A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7C2FEF-56B6-3E69-8A5F-38AA9D559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28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40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2D088-96C9-E240-70B2-E6CAB662E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D572FFA-719C-0295-C0CF-5A02873A9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C73795E-8D58-8104-AB84-E4C3FC1F1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5BDDEE-E8ED-DABB-69EE-2DD03F040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594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E2E64-91CA-E0E2-A174-499DE2F29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11CF705-39AE-1965-7337-F142C59DF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88A3CE8-7786-BB14-77B4-E7839FC22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Ukázka Persony z doby, kdy jsem na vašem místě seděla já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991AF4-854A-1D2D-38A3-5E45DDCD3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33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E96F0-12AB-54C2-F82D-25F238E45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2BDFF2-CDC1-420C-15A2-DA7406E02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0604D0-1C81-4592-F86B-8EADDC29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5686D8-3A21-211B-7192-1BB9E3A8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20966-6234-F912-7214-1D45B546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36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A9731-9FBF-9600-C429-44BD5046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54D796-57C5-DA1C-500F-6C48F852C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91B216-5B9B-6EF8-FFEB-3584CACD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EE4420-8150-37C3-A352-F1D584D2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B186E7-9D88-3A52-9615-A1A2D644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80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C0BB5D-B397-CA4B-B8E4-DACC49613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72AFB5-7988-89B4-D1D0-C31C5EB45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ADCB1A-E732-CFD6-FCCC-9D676242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E8164B-BF42-C4DD-3A52-7AE12AF4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973FDB-7E66-ED70-5579-20F334FF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26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2F880-E7EB-C9A3-2448-BFE90FDB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A12F4B-8444-57BE-632D-6EA71C5DC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EB2C10-0965-BAAA-5E16-4B4D5513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92CCCC-7D9B-0AFA-BB6E-84CABDF6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18A3E1-1531-E28C-5F43-FF4B5005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84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C6DEC-099F-D3D5-631A-535CE46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127A3E-5FAB-BA4B-6E3D-6FCC2C999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CA95A-F34F-DDC2-4BB9-D49F8238C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911B56-6F23-24F5-9ECB-36BCD9C3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C05C6F-945B-94C2-3EA3-252AA862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25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C800C-C102-B71D-17F3-DDC4DF41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D0B7E-7CA9-7CBF-A75D-B1C5CF203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D705C1-88B9-50E7-637F-412B8C8CC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E3774E-F38F-4FC3-51AC-8559F452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6182B2-F8B9-B93E-A1A1-2B4313CB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0D10E8-495C-AA2B-1495-63008281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82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79D7F-647E-CA0C-7BBA-9CAB2573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49FA61-17D6-5F60-D07A-BC36C622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042BB4-83BA-D40C-D267-CC8B2014C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78E38C-E38A-865E-5D47-E44FAB05E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4A6D4C-4EE2-EA00-42CB-F5CF4A888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584EBEB-C046-53FE-95E6-82D77185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116897D-7505-399F-C591-E4E78C25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0ACD76-BF74-6432-4416-58AC58AE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70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F6A8C-3D20-50A0-FB9B-1B9A61CF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38D525-4B39-B9F4-81F3-929D83AE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F0EAD1-DD1A-1939-19B6-9AC5A7F1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2E021B-D3A3-E421-9FE2-7C090DF3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39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19368D-EA27-6932-B002-71B9BD37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41F1F2-DC43-CB57-A24B-6C72548B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50CF35-7BE6-EEF6-9E70-8BADA685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82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DBACD-D119-6B9D-02E5-ED3D511B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E0327-E4AB-3F3D-B897-50CF9DF9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161E8E-1816-584C-0246-8BA186CE4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449CFF-B443-C019-57F7-758586EC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E1B5D9-876A-C4EE-D7AA-CE738E85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8E2141-A290-D437-FD8A-AE0FD73D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20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9755F-C7F1-A016-8D30-8B4127F4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DCE39C-272D-AC31-9F37-166DDDE89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343238-7FAE-A759-8118-1B352D1EC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AE3238-2188-9D5E-0294-2B929CD5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D0BA90-38EC-0747-43F4-DA6B61C5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CA9246-0024-7511-DF0B-8BEC7335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74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2E7372-7FE1-3048-FA18-E8CB90F5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EBAC90-40B6-BC53-72A3-16F1D71A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A90ABA-49D5-3724-7922-DAF149CCC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FF9FD0-A93E-8E31-6E76-A28FAEBAF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825C02-15A0-3B0F-76A7-02CE5A586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02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D89A9F-D266-7B97-1C57-A6C008FE2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5653278" cy="1297115"/>
          </a:xfrm>
        </p:spPr>
        <p:txBody>
          <a:bodyPr anchor="t">
            <a:noAutofit/>
          </a:bodyPr>
          <a:lstStyle/>
          <a:p>
            <a:pPr algn="l"/>
            <a:r>
              <a:rPr lang="cs-CZ" sz="5000" dirty="0">
                <a:solidFill>
                  <a:schemeClr val="tx2"/>
                </a:solidFill>
              </a:rPr>
              <a:t>Inovační podnikání</a:t>
            </a:r>
            <a:br>
              <a:rPr lang="cs-CZ" sz="5000" dirty="0">
                <a:solidFill>
                  <a:schemeClr val="tx2"/>
                </a:solidFill>
              </a:rPr>
            </a:br>
            <a:r>
              <a:rPr lang="cs-CZ" sz="3600" dirty="0">
                <a:solidFill>
                  <a:schemeClr val="tx2"/>
                </a:solidFill>
              </a:rPr>
              <a:t>~</a:t>
            </a:r>
            <a:r>
              <a:rPr lang="cs-CZ" sz="5000" dirty="0">
                <a:solidFill>
                  <a:schemeClr val="tx2"/>
                </a:solidFill>
              </a:rPr>
              <a:t> 5.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F4D5FF-24C4-4C4F-3DEB-5162A6142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cs-CZ" sz="3000" dirty="0">
                <a:solidFill>
                  <a:schemeClr val="tx2"/>
                </a:solidFill>
              </a:rPr>
              <a:t>Ing. Karla Foltisová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F2C59DB5-121E-9E61-A327-58E5087E9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23" y="2169404"/>
            <a:ext cx="4141760" cy="32004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44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562819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dirty="0">
              <a:solidFill>
                <a:schemeClr val="tx2"/>
              </a:solidFill>
            </a:endParaRPr>
          </a:p>
        </p:txBody>
      </p:sp>
      <p:pic>
        <p:nvPicPr>
          <p:cNvPr id="7" name="Obrázek 6" descr="Obsah obrázku klipart, rukopis, skica, kresba&#10;&#10;Popis byl vytvořen automaticky">
            <a:extLst>
              <a:ext uri="{FF2B5EF4-FFF2-40B4-BE49-F238E27FC236}">
                <a16:creationId xmlns:a16="http://schemas.microsoft.com/office/drawing/2014/main" id="{ED399492-8A61-B07B-1FBD-7FCB6458B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57" y="1196571"/>
            <a:ext cx="6697286" cy="44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E774FF1-42A5-AAC1-7AD0-7535FF03B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039" y="69350"/>
            <a:ext cx="9939128" cy="70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5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DED2C-1998-8CE4-19E4-0647B89F9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AD22F13-945C-4F92-8DBB-DFAAFFAE4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2782" y="0"/>
            <a:ext cx="12424782" cy="69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9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974B3-45C9-4E75-8FE2-66963061B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3B62B57A-C9A4-AB97-6A81-5EE656BEFFD9}"/>
              </a:ext>
            </a:extLst>
          </p:cNvPr>
          <p:cNvSpPr txBox="1">
            <a:spLocks/>
          </p:cNvSpPr>
          <p:nvPr/>
        </p:nvSpPr>
        <p:spPr>
          <a:xfrm>
            <a:off x="983487" y="3684639"/>
            <a:ext cx="1058802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 sz="4000" dirty="0">
                <a:solidFill>
                  <a:schemeClr val="tx2"/>
                </a:solidFill>
              </a:rPr>
              <a:t>K čemu je dobrá </a:t>
            </a:r>
            <a:r>
              <a:rPr lang="cs-CZ" sz="4000" b="1" dirty="0">
                <a:solidFill>
                  <a:schemeClr val="tx2"/>
                </a:solidFill>
              </a:rPr>
              <a:t>persona</a:t>
            </a:r>
            <a:r>
              <a:rPr lang="cs-CZ" sz="4000" dirty="0">
                <a:solidFill>
                  <a:schemeClr val="tx2"/>
                </a:solidFill>
              </a:rPr>
              <a:t> a co by měla obsahovat?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6" name="Obrázek 5" descr="Obrázek lidí na blockchain">
            <a:extLst>
              <a:ext uri="{FF2B5EF4-FFF2-40B4-BE49-F238E27FC236}">
                <a16:creationId xmlns:a16="http://schemas.microsoft.com/office/drawing/2014/main" id="{4A51AFC0-373D-F0D6-06C8-8E56C710A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4" b="21477"/>
          <a:stretch/>
        </p:blipFill>
        <p:spPr>
          <a:xfrm>
            <a:off x="20" y="-281603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896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1070574" y="3673754"/>
            <a:ext cx="190068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</a:rPr>
              <a:t>Persona</a:t>
            </a:r>
          </a:p>
        </p:txBody>
      </p:sp>
      <p:pic>
        <p:nvPicPr>
          <p:cNvPr id="6" name="Obrázek 5" descr="Obrázek lidí na blockchain">
            <a:extLst>
              <a:ext uri="{FF2B5EF4-FFF2-40B4-BE49-F238E27FC236}">
                <a16:creationId xmlns:a16="http://schemas.microsoft.com/office/drawing/2014/main" id="{DE530CE4-A9E0-43D7-A96A-EFBF097D8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4" b="21477"/>
          <a:stretch/>
        </p:blipFill>
        <p:spPr>
          <a:xfrm>
            <a:off x="20" y="-281603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3777344" y="3891469"/>
            <a:ext cx="8092478" cy="2749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500" dirty="0"/>
              <a:t>Fiktivní, ale </a:t>
            </a:r>
            <a:r>
              <a:rPr lang="cs-CZ" sz="2500" b="1" dirty="0"/>
              <a:t>detailní profil ideálního zákazníka</a:t>
            </a:r>
            <a:r>
              <a:rPr lang="cs-CZ" sz="2500" dirty="0"/>
              <a:t>, který je vytvořen na základě reálných dat a průzkumu trhu.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500" dirty="0"/>
              <a:t>Použití person pomáhá marketérům a obchodníkům lépe porozumět svým zákazníkům, což jim umožňuje vytvářet přesnější a efektivnější marketingové strategie a taktiky.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3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E0BF4-8386-C325-290B-79F3E6D16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C9748EB-A201-1C36-271D-7D8DD57129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1513BD4E-99DA-572D-7889-591B647133CB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8630274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Persona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253149-2DD9-3B6D-94DD-58C05E8EEDA8}"/>
              </a:ext>
            </a:extLst>
          </p:cNvPr>
          <p:cNvSpPr txBox="1"/>
          <p:nvPr/>
        </p:nvSpPr>
        <p:spPr>
          <a:xfrm>
            <a:off x="970926" y="1948544"/>
            <a:ext cx="10664421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dirty="0"/>
              <a:t>Persona může zahrnovat demografické informace, chování, nákupní návyky, zájmy, potřeby a motivace. </a:t>
            </a:r>
          </a:p>
          <a:p>
            <a:endParaRPr lang="cs-CZ" sz="2500" b="1" dirty="0"/>
          </a:p>
          <a:p>
            <a:r>
              <a:rPr lang="cs-CZ" sz="2500" b="1" dirty="0"/>
              <a:t>Otázky k zamyšlení:</a:t>
            </a:r>
          </a:p>
          <a:p>
            <a:endParaRPr lang="cs-CZ" sz="1050" b="1" dirty="0"/>
          </a:p>
          <a:p>
            <a:pPr marL="457200" indent="-457200">
              <a:buFont typeface="+mj-lt"/>
              <a:buAutoNum type="arabicPeriod"/>
            </a:pPr>
            <a:r>
              <a:rPr lang="cs-CZ" sz="2500" dirty="0"/>
              <a:t>Jaké jsou hlavní charakteristiky našich ideálních zákazníků, které by měly </a:t>
            </a:r>
            <a:br>
              <a:rPr lang="cs-CZ" sz="2500" dirty="0"/>
            </a:br>
            <a:r>
              <a:rPr lang="cs-CZ" sz="2500" dirty="0"/>
              <a:t>být zahrnuty do naší persony?</a:t>
            </a:r>
          </a:p>
          <a:p>
            <a:pPr marL="457200" indent="-457200">
              <a:buFont typeface="+mj-lt"/>
              <a:buAutoNum type="arabicPeriod"/>
            </a:pPr>
            <a:endParaRPr lang="cs-CZ" sz="1050" dirty="0"/>
          </a:p>
          <a:p>
            <a:pPr marL="457200" indent="-457200">
              <a:buFont typeface="+mj-lt"/>
              <a:buAutoNum type="arabicPeriod"/>
            </a:pPr>
            <a:r>
              <a:rPr lang="cs-CZ" sz="2500" dirty="0"/>
              <a:t>Jaké jsou nákupní návyky a motivace naší ideální persony?</a:t>
            </a:r>
          </a:p>
          <a:p>
            <a:pPr marL="457200" indent="-457200">
              <a:buFont typeface="+mj-lt"/>
              <a:buAutoNum type="arabicPeriod"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54443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A8A70-4B66-94C8-CCBB-919B05323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37CF4F1-60C7-B0CC-FA8E-C331DEA91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530" y="69350"/>
            <a:ext cx="9920145" cy="70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3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BBB89-04F3-6D8B-CADE-A427F802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13A6734-F06B-EEF6-E3E3-82DD64E0B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2781" y="0"/>
            <a:ext cx="12424780" cy="69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4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1049235" y="5603470"/>
            <a:ext cx="1081669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Teď je řada na Vás, zpracujte </a:t>
            </a:r>
            <a:r>
              <a:rPr lang="pl-PL" sz="4000" b="1" dirty="0">
                <a:solidFill>
                  <a:schemeClr val="tx2"/>
                </a:solidFill>
              </a:rPr>
              <a:t>Jednu větu </a:t>
            </a:r>
            <a:r>
              <a:rPr lang="pl-PL" sz="4000" dirty="0">
                <a:solidFill>
                  <a:schemeClr val="tx2"/>
                </a:solidFill>
              </a:rPr>
              <a:t>a </a:t>
            </a:r>
            <a:r>
              <a:rPr lang="pl-PL" sz="4000" b="1" dirty="0">
                <a:solidFill>
                  <a:schemeClr val="tx2"/>
                </a:solidFill>
              </a:rPr>
              <a:t>Personu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02D91F-200E-968B-E48F-4BEB43F3D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424" y="388456"/>
            <a:ext cx="7766270" cy="51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328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160</Words>
  <Application>Microsoft Office PowerPoint</Application>
  <PresentationFormat>Širokoúhlá obrazovka</PresentationFormat>
  <Paragraphs>24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Wingdings</vt:lpstr>
      <vt:lpstr>Motiv Office</vt:lpstr>
      <vt:lpstr>Inovační podnikání ~ 5. seminář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 ~ úvodní seminář</dc:title>
  <dc:creator>Karla Foltisová</dc:creator>
  <cp:lastModifiedBy>Karla Foltisová</cp:lastModifiedBy>
  <cp:revision>27</cp:revision>
  <dcterms:created xsi:type="dcterms:W3CDTF">2023-09-26T12:19:39Z</dcterms:created>
  <dcterms:modified xsi:type="dcterms:W3CDTF">2024-02-18T21:26:13Z</dcterms:modified>
</cp:coreProperties>
</file>