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96" r:id="rId4"/>
    <p:sldId id="274" r:id="rId5"/>
    <p:sldId id="275" r:id="rId6"/>
    <p:sldId id="297" r:id="rId7"/>
    <p:sldId id="289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6710" autoAdjust="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Canvasu</a:t>
            </a:r>
            <a:r>
              <a:rPr lang="cs-CZ" dirty="0"/>
              <a:t> je důležité vypracovávat podle stanovených čísel, nezačíná se tedy Problémem (ten je až 2 v pořadí) a nekončí se Cenovým modelem (ten je již 6 v pořadí). </a:t>
            </a:r>
          </a:p>
          <a:p>
            <a:r>
              <a:rPr lang="cs-CZ" b="0" i="0" dirty="0" err="1">
                <a:solidFill>
                  <a:srgbClr val="31333C"/>
                </a:solidFill>
                <a:effectLst/>
                <a:latin typeface="proxima-nova"/>
              </a:rPr>
              <a:t>Lean</a:t>
            </a:r>
            <a:r>
              <a:rPr lang="cs-CZ" b="0" i="0" dirty="0">
                <a:solidFill>
                  <a:srgbClr val="31333C"/>
                </a:solidFill>
                <a:effectLst/>
                <a:latin typeface="proxima-nova"/>
              </a:rPr>
              <a:t> </a:t>
            </a:r>
            <a:r>
              <a:rPr lang="cs-CZ" b="0" i="0" dirty="0" err="1">
                <a:solidFill>
                  <a:srgbClr val="31333C"/>
                </a:solidFill>
                <a:effectLst/>
                <a:latin typeface="proxima-nova"/>
              </a:rPr>
              <a:t>Canvas</a:t>
            </a:r>
            <a:r>
              <a:rPr lang="cs-CZ" b="0" i="0" dirty="0">
                <a:solidFill>
                  <a:srgbClr val="31333C"/>
                </a:solidFill>
                <a:effectLst/>
                <a:latin typeface="proxima-nova"/>
              </a:rPr>
              <a:t> vás totiž nutí si nejdřív odpovědět na nejzásadnější otázky, než sklouznete k myšlenkám o konkrétní podobě produktu.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1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A0E9-FC33-4314-B464-84473BAC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39FB02-84A6-3F10-00F4-AD02EB32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82BDF5-9FA7-9153-FAAC-FE47B2E3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mého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Canvasu</a:t>
            </a:r>
            <a:r>
              <a:rPr lang="cs-CZ" dirty="0"/>
              <a:t> z doby, kdy jsem na vašem místě seděla já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26BF44-1B3B-620B-0E4A-3251593E1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6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C1A7D-5C28-DCD2-ABA6-E91F84E4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87C6714-3152-8741-2C0D-E2CF71849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273F77-92CC-6F0C-8656-0B148D213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Canvasu</a:t>
            </a:r>
            <a:r>
              <a:rPr lang="cs-CZ" dirty="0"/>
              <a:t> pro značku Uber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9B7EC4-4CC4-DB29-F05A-1EFA212DA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9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7.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1716582" y="5402869"/>
            <a:ext cx="9114818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solidFill>
                  <a:schemeClr val="tx2"/>
                </a:solidFill>
              </a:rPr>
              <a:t>Prostor na feedback si uděláme rovnou, protože bude delší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219" y="1102917"/>
            <a:ext cx="9337544" cy="41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4D9D0-12E3-BA54-F3BD-CB9CFF412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55FCB88-3DBD-4D27-69C7-985BEA661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375503A-462F-37B4-B3F8-0B28B815DE8E}"/>
              </a:ext>
            </a:extLst>
          </p:cNvPr>
          <p:cNvSpPr txBox="1">
            <a:spLocks/>
          </p:cNvSpPr>
          <p:nvPr/>
        </p:nvSpPr>
        <p:spPr>
          <a:xfrm>
            <a:off x="-1093334" y="796364"/>
            <a:ext cx="6558468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 err="1">
                <a:solidFill>
                  <a:schemeClr val="tx2"/>
                </a:solidFill>
              </a:rPr>
              <a:t>Lean</a:t>
            </a:r>
            <a:r>
              <a:rPr lang="cs-CZ" sz="4000" dirty="0">
                <a:solidFill>
                  <a:schemeClr val="tx2"/>
                </a:solidFill>
              </a:rPr>
              <a:t> </a:t>
            </a:r>
            <a:r>
              <a:rPr lang="cs-CZ" sz="4000" dirty="0" err="1">
                <a:solidFill>
                  <a:schemeClr val="tx2"/>
                </a:solidFill>
              </a:rPr>
              <a:t>Canvas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87571F8-5418-A9C6-7DCF-4F7F7674BE79}"/>
              </a:ext>
            </a:extLst>
          </p:cNvPr>
          <p:cNvSpPr txBox="1"/>
          <p:nvPr/>
        </p:nvSpPr>
        <p:spPr>
          <a:xfrm>
            <a:off x="895791" y="1616171"/>
            <a:ext cx="11629361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500" b="1" dirty="0"/>
              <a:t>Je jedna stránka, na které: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Přehledně popíšeš celý svůj byznys.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Urovnáš si myšlenky a uvidíš svůj plán z širší perspektivy.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Pracuješ s pochopením svých zákazníků.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Budeš moci svůj nápad jednoduše odprezentovat.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Identifikuješ případné slabiny / nejrizikovější části.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r>
              <a:rPr lang="cs-CZ" sz="2500" b="1" dirty="0"/>
              <a:t>Není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Řešení (jen nástroj).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Definitivní odpověď (jen návod na to, jaké otázky si klást).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Komplexní pohled na celé podnikání (jde jen o aspekty).</a:t>
            </a:r>
          </a:p>
        </p:txBody>
      </p:sp>
    </p:spTree>
    <p:extLst>
      <p:ext uri="{BB962C8B-B14F-4D97-AF65-F5344CB8AC3E}">
        <p14:creationId xmlns:p14="http://schemas.microsoft.com/office/powerpoint/2010/main" val="124960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E774FF1-42A5-AAC1-7AD0-7535FF03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82" y="25053"/>
            <a:ext cx="9828635" cy="68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ED2C-1998-8CE4-19E4-0647B89F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AD22F13-945C-4F92-8DBB-DFAAFFAE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2782" y="-10633"/>
            <a:ext cx="12424782" cy="69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9CA17-60F8-CDC8-B8D8-A9FA7401A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7BA284F-A755-C400-C566-4C7AA08CF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3671" r="25588" b="8000"/>
          <a:stretch/>
        </p:blipFill>
        <p:spPr>
          <a:xfrm>
            <a:off x="1490015" y="56003"/>
            <a:ext cx="9482785" cy="68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3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1747792" y="5550308"/>
            <a:ext cx="8696416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Teď je řada na Vás, zpracujte Lean Canvas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188</Words>
  <Application>Microsoft Office PowerPoint</Application>
  <PresentationFormat>Širokoúhlá obrazovka</PresentationFormat>
  <Paragraphs>23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proxima-nova</vt:lpstr>
      <vt:lpstr>Wingdings</vt:lpstr>
      <vt:lpstr>Motiv Office</vt:lpstr>
      <vt:lpstr>Inovační podnikání ~ 7.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27</cp:revision>
  <dcterms:created xsi:type="dcterms:W3CDTF">2023-09-26T12:19:39Z</dcterms:created>
  <dcterms:modified xsi:type="dcterms:W3CDTF">2024-02-05T17:44:25Z</dcterms:modified>
</cp:coreProperties>
</file>