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7" r:id="rId3"/>
    <p:sldId id="277" r:id="rId4"/>
    <p:sldId id="280" r:id="rId5"/>
    <p:sldId id="294" r:id="rId6"/>
    <p:sldId id="281" r:id="rId7"/>
    <p:sldId id="282" r:id="rId8"/>
    <p:sldId id="306" r:id="rId9"/>
    <p:sldId id="295" r:id="rId10"/>
    <p:sldId id="304" r:id="rId11"/>
    <p:sldId id="305" r:id="rId12"/>
    <p:sldId id="284" r:id="rId13"/>
    <p:sldId id="315" r:id="rId14"/>
    <p:sldId id="316" r:id="rId15"/>
    <p:sldId id="296" r:id="rId16"/>
    <p:sldId id="285" r:id="rId17"/>
    <p:sldId id="286" r:id="rId18"/>
    <p:sldId id="317" r:id="rId19"/>
    <p:sldId id="318" r:id="rId20"/>
    <p:sldId id="319" r:id="rId21"/>
    <p:sldId id="289" r:id="rId22"/>
    <p:sldId id="290" r:id="rId23"/>
    <p:sldId id="297" r:id="rId24"/>
    <p:sldId id="291" r:id="rId25"/>
    <p:sldId id="298" r:id="rId26"/>
    <p:sldId id="301" r:id="rId27"/>
    <p:sldId id="311" r:id="rId28"/>
    <p:sldId id="320" r:id="rId29"/>
    <p:sldId id="321" r:id="rId30"/>
    <p:sldId id="263" r:id="rId3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57436-659D-4A45-A6A8-5CF7332042E7}" v="8" dt="2024-03-11T17:18:24.89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0" autoAdjust="0"/>
  </p:normalViewPr>
  <p:slideViewPr>
    <p:cSldViewPr>
      <p:cViewPr varScale="1">
        <p:scale>
          <a:sx n="114" d="100"/>
          <a:sy n="114" d="100"/>
        </p:scale>
        <p:origin x="314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alaška" userId="cb557ec6-e0e1-4a0a-936e-46d8b3c92521" providerId="ADAL" clId="{C8A7F2F8-684D-4823-8D5E-7B7DA8355D87}"/>
    <pc:docChg chg="undo custSel addSld delSld modSld sldOrd">
      <pc:chgData name="Michal Halaška" userId="cb557ec6-e0e1-4a0a-936e-46d8b3c92521" providerId="ADAL" clId="{C8A7F2F8-684D-4823-8D5E-7B7DA8355D87}" dt="2024-03-03T22:10:57.491" v="4116"/>
      <pc:docMkLst>
        <pc:docMk/>
      </pc:docMkLst>
      <pc:sldChg chg="modSp mod">
        <pc:chgData name="Michal Halaška" userId="cb557ec6-e0e1-4a0a-936e-46d8b3c92521" providerId="ADAL" clId="{C8A7F2F8-684D-4823-8D5E-7B7DA8355D87}" dt="2024-03-03T18:11:38.398" v="43" actId="20577"/>
        <pc:sldMkLst>
          <pc:docMk/>
          <pc:sldMk cId="280633465" sldId="256"/>
        </pc:sldMkLst>
        <pc:spChg chg="mod">
          <ac:chgData name="Michal Halaška" userId="cb557ec6-e0e1-4a0a-936e-46d8b3c92521" providerId="ADAL" clId="{C8A7F2F8-684D-4823-8D5E-7B7DA8355D87}" dt="2024-03-03T18:11:28.314" v="8" actId="20577"/>
          <ac:spMkLst>
            <pc:docMk/>
            <pc:sldMk cId="280633465" sldId="256"/>
            <ac:spMk id="2" creationId="{00000000-0000-0000-0000-000000000000}"/>
          </ac:spMkLst>
        </pc:spChg>
        <pc:spChg chg="mod">
          <ac:chgData name="Michal Halaška" userId="cb557ec6-e0e1-4a0a-936e-46d8b3c92521" providerId="ADAL" clId="{C8A7F2F8-684D-4823-8D5E-7B7DA8355D87}" dt="2024-03-03T18:11:38.398" v="43" actId="20577"/>
          <ac:spMkLst>
            <pc:docMk/>
            <pc:sldMk cId="280633465" sldId="256"/>
            <ac:spMk id="3" creationId="{00000000-0000-0000-0000-000000000000}"/>
          </ac:spMkLst>
        </pc:spChg>
      </pc:sldChg>
      <pc:sldChg chg="modSp del mod">
        <pc:chgData name="Michal Halaška" userId="cb557ec6-e0e1-4a0a-936e-46d8b3c92521" providerId="ADAL" clId="{C8A7F2F8-684D-4823-8D5E-7B7DA8355D87}" dt="2024-03-03T18:15:34.971" v="157" actId="2696"/>
        <pc:sldMkLst>
          <pc:docMk/>
          <pc:sldMk cId="2997543792" sldId="257"/>
        </pc:sldMkLst>
        <pc:spChg chg="mod">
          <ac:chgData name="Michal Halaška" userId="cb557ec6-e0e1-4a0a-936e-46d8b3c92521" providerId="ADAL" clId="{C8A7F2F8-684D-4823-8D5E-7B7DA8355D87}" dt="2024-03-03T18:14:21.523" v="148" actId="20577"/>
          <ac:spMkLst>
            <pc:docMk/>
            <pc:sldMk cId="2997543792" sldId="257"/>
            <ac:spMk id="3" creationId="{00000000-0000-0000-0000-000000000000}"/>
          </ac:spMkLst>
        </pc:spChg>
        <pc:spChg chg="mod">
          <ac:chgData name="Michal Halaška" userId="cb557ec6-e0e1-4a0a-936e-46d8b3c92521" providerId="ADAL" clId="{C8A7F2F8-684D-4823-8D5E-7B7DA8355D87}" dt="2024-03-03T18:13:54.861" v="59" actId="20577"/>
          <ac:spMkLst>
            <pc:docMk/>
            <pc:sldMk cId="2997543792" sldId="257"/>
            <ac:spMk id="6" creationId="{00000000-0000-0000-0000-000000000000}"/>
          </ac:spMkLst>
        </pc:spChg>
      </pc:sldChg>
      <pc:sldChg chg="modSp mod">
        <pc:chgData name="Michal Halaška" userId="cb557ec6-e0e1-4a0a-936e-46d8b3c92521" providerId="ADAL" clId="{C8A7F2F8-684D-4823-8D5E-7B7DA8355D87}" dt="2024-03-03T19:14:18.303" v="2130" actId="6549"/>
        <pc:sldMkLst>
          <pc:docMk/>
          <pc:sldMk cId="3469144025" sldId="277"/>
        </pc:sldMkLst>
        <pc:spChg chg="mod">
          <ac:chgData name="Michal Halaška" userId="cb557ec6-e0e1-4a0a-936e-46d8b3c92521" providerId="ADAL" clId="{C8A7F2F8-684D-4823-8D5E-7B7DA8355D87}" dt="2024-03-03T19:14:18.303" v="2130" actId="6549"/>
          <ac:spMkLst>
            <pc:docMk/>
            <pc:sldMk cId="3469144025" sldId="277"/>
            <ac:spMk id="5" creationId="{00000000-0000-0000-0000-000000000000}"/>
          </ac:spMkLst>
        </pc:spChg>
        <pc:spChg chg="mod">
          <ac:chgData name="Michal Halaška" userId="cb557ec6-e0e1-4a0a-936e-46d8b3c92521" providerId="ADAL" clId="{C8A7F2F8-684D-4823-8D5E-7B7DA8355D87}" dt="2024-03-03T18:44:06.754" v="446" actId="20577"/>
          <ac:spMkLst>
            <pc:docMk/>
            <pc:sldMk cId="3469144025" sldId="277"/>
            <ac:spMk id="6" creationId="{00000000-0000-0000-0000-000000000000}"/>
          </ac:spMkLst>
        </pc:spChg>
      </pc:sldChg>
      <pc:sldChg chg="delSp modSp mod">
        <pc:chgData name="Michal Halaška" userId="cb557ec6-e0e1-4a0a-936e-46d8b3c92521" providerId="ADAL" clId="{C8A7F2F8-684D-4823-8D5E-7B7DA8355D87}" dt="2024-03-03T19:07:35.621" v="1822" actId="20577"/>
        <pc:sldMkLst>
          <pc:docMk/>
          <pc:sldMk cId="1721649088" sldId="280"/>
        </pc:sldMkLst>
        <pc:spChg chg="mod">
          <ac:chgData name="Michal Halaška" userId="cb557ec6-e0e1-4a0a-936e-46d8b3c92521" providerId="ADAL" clId="{C8A7F2F8-684D-4823-8D5E-7B7DA8355D87}" dt="2024-03-03T19:07:35.621" v="1822" actId="20577"/>
          <ac:spMkLst>
            <pc:docMk/>
            <pc:sldMk cId="1721649088" sldId="280"/>
            <ac:spMk id="5" creationId="{00000000-0000-0000-0000-000000000000}"/>
          </ac:spMkLst>
        </pc:spChg>
        <pc:spChg chg="mod">
          <ac:chgData name="Michal Halaška" userId="cb557ec6-e0e1-4a0a-936e-46d8b3c92521" providerId="ADAL" clId="{C8A7F2F8-684D-4823-8D5E-7B7DA8355D87}" dt="2024-03-03T19:06:21.077" v="1731" actId="20577"/>
          <ac:spMkLst>
            <pc:docMk/>
            <pc:sldMk cId="1721649088" sldId="280"/>
            <ac:spMk id="6" creationId="{00000000-0000-0000-0000-000000000000}"/>
          </ac:spMkLst>
        </pc:spChg>
        <pc:picChg chg="del">
          <ac:chgData name="Michal Halaška" userId="cb557ec6-e0e1-4a0a-936e-46d8b3c92521" providerId="ADAL" clId="{C8A7F2F8-684D-4823-8D5E-7B7DA8355D87}" dt="2024-03-03T18:55:27.454" v="956" actId="478"/>
          <ac:picMkLst>
            <pc:docMk/>
            <pc:sldMk cId="1721649088" sldId="280"/>
            <ac:picMk id="2050" creationId="{00000000-0000-0000-0000-000000000000}"/>
          </ac:picMkLst>
        </pc:picChg>
        <pc:picChg chg="del">
          <ac:chgData name="Michal Halaška" userId="cb557ec6-e0e1-4a0a-936e-46d8b3c92521" providerId="ADAL" clId="{C8A7F2F8-684D-4823-8D5E-7B7DA8355D87}" dt="2024-03-03T18:55:27.857" v="957" actId="478"/>
          <ac:picMkLst>
            <pc:docMk/>
            <pc:sldMk cId="1721649088" sldId="280"/>
            <ac:picMk id="2052" creationId="{00000000-0000-0000-0000-000000000000}"/>
          </ac:picMkLst>
        </pc:picChg>
      </pc:sldChg>
      <pc:sldChg chg="delSp modSp mod modNotesTx">
        <pc:chgData name="Michal Halaška" userId="cb557ec6-e0e1-4a0a-936e-46d8b3c92521" providerId="ADAL" clId="{C8A7F2F8-684D-4823-8D5E-7B7DA8355D87}" dt="2024-03-03T20:57:38.676" v="2755" actId="108"/>
        <pc:sldMkLst>
          <pc:docMk/>
          <pc:sldMk cId="763595130" sldId="281"/>
        </pc:sldMkLst>
        <pc:spChg chg="mod">
          <ac:chgData name="Michal Halaška" userId="cb557ec6-e0e1-4a0a-936e-46d8b3c92521" providerId="ADAL" clId="{C8A7F2F8-684D-4823-8D5E-7B7DA8355D87}" dt="2024-03-03T20:57:38.676" v="2755" actId="108"/>
          <ac:spMkLst>
            <pc:docMk/>
            <pc:sldMk cId="763595130" sldId="281"/>
            <ac:spMk id="5" creationId="{00000000-0000-0000-0000-000000000000}"/>
          </ac:spMkLst>
        </pc:spChg>
        <pc:spChg chg="mod">
          <ac:chgData name="Michal Halaška" userId="cb557ec6-e0e1-4a0a-936e-46d8b3c92521" providerId="ADAL" clId="{C8A7F2F8-684D-4823-8D5E-7B7DA8355D87}" dt="2024-03-03T20:45:18.329" v="2213" actId="20577"/>
          <ac:spMkLst>
            <pc:docMk/>
            <pc:sldMk cId="763595130" sldId="281"/>
            <ac:spMk id="6" creationId="{00000000-0000-0000-0000-000000000000}"/>
          </ac:spMkLst>
        </pc:spChg>
        <pc:picChg chg="del">
          <ac:chgData name="Michal Halaška" userId="cb557ec6-e0e1-4a0a-936e-46d8b3c92521" providerId="ADAL" clId="{C8A7F2F8-684D-4823-8D5E-7B7DA8355D87}" dt="2024-03-03T19:01:50.740" v="1309" actId="478"/>
          <ac:picMkLst>
            <pc:docMk/>
            <pc:sldMk cId="763595130" sldId="281"/>
            <ac:picMk id="3074" creationId="{00000000-0000-0000-0000-000000000000}"/>
          </ac:picMkLst>
        </pc:picChg>
        <pc:picChg chg="del">
          <ac:chgData name="Michal Halaška" userId="cb557ec6-e0e1-4a0a-936e-46d8b3c92521" providerId="ADAL" clId="{C8A7F2F8-684D-4823-8D5E-7B7DA8355D87}" dt="2024-03-03T19:01:52.470" v="1310" actId="478"/>
          <ac:picMkLst>
            <pc:docMk/>
            <pc:sldMk cId="763595130" sldId="281"/>
            <ac:picMk id="3076" creationId="{00000000-0000-0000-0000-000000000000}"/>
          </ac:picMkLst>
        </pc:picChg>
      </pc:sldChg>
      <pc:sldChg chg="addSp delSp modSp mod">
        <pc:chgData name="Michal Halaška" userId="cb557ec6-e0e1-4a0a-936e-46d8b3c92521" providerId="ADAL" clId="{C8A7F2F8-684D-4823-8D5E-7B7DA8355D87}" dt="2024-03-03T20:55:50.623" v="2631" actId="20577"/>
        <pc:sldMkLst>
          <pc:docMk/>
          <pc:sldMk cId="3355701365" sldId="282"/>
        </pc:sldMkLst>
        <pc:spChg chg="add mod">
          <ac:chgData name="Michal Halaška" userId="cb557ec6-e0e1-4a0a-936e-46d8b3c92521" providerId="ADAL" clId="{C8A7F2F8-684D-4823-8D5E-7B7DA8355D87}" dt="2024-03-03T20:52:56.816" v="2607" actId="14100"/>
          <ac:spMkLst>
            <pc:docMk/>
            <pc:sldMk cId="3355701365" sldId="282"/>
            <ac:spMk id="2" creationId="{490FE3B0-8376-AC5E-56E7-0BEBCABC8CFF}"/>
          </ac:spMkLst>
        </pc:spChg>
        <pc:spChg chg="add del">
          <ac:chgData name="Michal Halaška" userId="cb557ec6-e0e1-4a0a-936e-46d8b3c92521" providerId="ADAL" clId="{C8A7F2F8-684D-4823-8D5E-7B7DA8355D87}" dt="2024-03-03T20:53:28.578" v="2610" actId="478"/>
          <ac:spMkLst>
            <pc:docMk/>
            <pc:sldMk cId="3355701365" sldId="282"/>
            <ac:spMk id="3" creationId="{28E7BF20-29F7-B103-26B0-ED019ED69DB4}"/>
          </ac:spMkLst>
        </pc:spChg>
        <pc:spChg chg="add del mod">
          <ac:chgData name="Michal Halaška" userId="cb557ec6-e0e1-4a0a-936e-46d8b3c92521" providerId="ADAL" clId="{C8A7F2F8-684D-4823-8D5E-7B7DA8355D87}" dt="2024-03-03T20:53:28.578" v="2610" actId="478"/>
          <ac:spMkLst>
            <pc:docMk/>
            <pc:sldMk cId="3355701365" sldId="282"/>
            <ac:spMk id="5" creationId="{00000000-0000-0000-0000-000000000000}"/>
          </ac:spMkLst>
        </pc:spChg>
        <pc:spChg chg="mod">
          <ac:chgData name="Michal Halaška" userId="cb557ec6-e0e1-4a0a-936e-46d8b3c92521" providerId="ADAL" clId="{C8A7F2F8-684D-4823-8D5E-7B7DA8355D87}" dt="2024-03-03T20:55:50.623" v="2631" actId="20577"/>
          <ac:spMkLst>
            <pc:docMk/>
            <pc:sldMk cId="3355701365" sldId="282"/>
            <ac:spMk id="6" creationId="{00000000-0000-0000-0000-000000000000}"/>
          </ac:spMkLst>
        </pc:spChg>
        <pc:picChg chg="add mod">
          <ac:chgData name="Michal Halaška" userId="cb557ec6-e0e1-4a0a-936e-46d8b3c92521" providerId="ADAL" clId="{C8A7F2F8-684D-4823-8D5E-7B7DA8355D87}" dt="2024-03-03T20:53:55.800" v="2614" actId="1076"/>
          <ac:picMkLst>
            <pc:docMk/>
            <pc:sldMk cId="3355701365" sldId="282"/>
            <ac:picMk id="7" creationId="{505BCF19-AF9E-84B6-AD75-9578374D6E1E}"/>
          </ac:picMkLst>
        </pc:picChg>
        <pc:picChg chg="del">
          <ac:chgData name="Michal Halaška" userId="cb557ec6-e0e1-4a0a-936e-46d8b3c92521" providerId="ADAL" clId="{C8A7F2F8-684D-4823-8D5E-7B7DA8355D87}" dt="2024-03-03T20:45:37.616" v="2214" actId="478"/>
          <ac:picMkLst>
            <pc:docMk/>
            <pc:sldMk cId="3355701365" sldId="282"/>
            <ac:picMk id="1026" creationId="{00000000-0000-0000-0000-000000000000}"/>
          </ac:picMkLst>
        </pc:picChg>
      </pc:sldChg>
      <pc:sldChg chg="del">
        <pc:chgData name="Michal Halaška" userId="cb557ec6-e0e1-4a0a-936e-46d8b3c92521" providerId="ADAL" clId="{C8A7F2F8-684D-4823-8D5E-7B7DA8355D87}" dt="2024-03-03T21:00:54.534" v="2760" actId="2696"/>
        <pc:sldMkLst>
          <pc:docMk/>
          <pc:sldMk cId="1170218560" sldId="283"/>
        </pc:sldMkLst>
      </pc:sldChg>
      <pc:sldChg chg="delSp modSp mod">
        <pc:chgData name="Michal Halaška" userId="cb557ec6-e0e1-4a0a-936e-46d8b3c92521" providerId="ADAL" clId="{C8A7F2F8-684D-4823-8D5E-7B7DA8355D87}" dt="2024-03-03T21:06:52.951" v="2882" actId="20577"/>
        <pc:sldMkLst>
          <pc:docMk/>
          <pc:sldMk cId="4178310230" sldId="284"/>
        </pc:sldMkLst>
        <pc:spChg chg="mod">
          <ac:chgData name="Michal Halaška" userId="cb557ec6-e0e1-4a0a-936e-46d8b3c92521" providerId="ADAL" clId="{C8A7F2F8-684D-4823-8D5E-7B7DA8355D87}" dt="2024-03-03T21:06:52.951" v="2882" actId="20577"/>
          <ac:spMkLst>
            <pc:docMk/>
            <pc:sldMk cId="4178310230" sldId="284"/>
            <ac:spMk id="5" creationId="{00000000-0000-0000-0000-000000000000}"/>
          </ac:spMkLst>
        </pc:spChg>
        <pc:spChg chg="mod">
          <ac:chgData name="Michal Halaška" userId="cb557ec6-e0e1-4a0a-936e-46d8b3c92521" providerId="ADAL" clId="{C8A7F2F8-684D-4823-8D5E-7B7DA8355D87}" dt="2024-03-03T21:02:37.933" v="2796" actId="20577"/>
          <ac:spMkLst>
            <pc:docMk/>
            <pc:sldMk cId="4178310230" sldId="284"/>
            <ac:spMk id="6" creationId="{00000000-0000-0000-0000-000000000000}"/>
          </ac:spMkLst>
        </pc:spChg>
        <pc:picChg chg="del">
          <ac:chgData name="Michal Halaška" userId="cb557ec6-e0e1-4a0a-936e-46d8b3c92521" providerId="ADAL" clId="{C8A7F2F8-684D-4823-8D5E-7B7DA8355D87}" dt="2024-03-03T21:01:09.361" v="2773" actId="478"/>
          <ac:picMkLst>
            <pc:docMk/>
            <pc:sldMk cId="4178310230" sldId="284"/>
            <ac:picMk id="2" creationId="{00000000-0000-0000-0000-000000000000}"/>
          </ac:picMkLst>
        </pc:picChg>
      </pc:sldChg>
      <pc:sldChg chg="modSp mod">
        <pc:chgData name="Michal Halaška" userId="cb557ec6-e0e1-4a0a-936e-46d8b3c92521" providerId="ADAL" clId="{C8A7F2F8-684D-4823-8D5E-7B7DA8355D87}" dt="2024-03-03T21:55:52.411" v="2892" actId="20577"/>
        <pc:sldMkLst>
          <pc:docMk/>
          <pc:sldMk cId="844167657" sldId="285"/>
        </pc:sldMkLst>
        <pc:spChg chg="mod">
          <ac:chgData name="Michal Halaška" userId="cb557ec6-e0e1-4a0a-936e-46d8b3c92521" providerId="ADAL" clId="{C8A7F2F8-684D-4823-8D5E-7B7DA8355D87}" dt="2024-03-03T21:55:52.411" v="2892" actId="20577"/>
          <ac:spMkLst>
            <pc:docMk/>
            <pc:sldMk cId="844167657" sldId="285"/>
            <ac:spMk id="5" creationId="{00000000-0000-0000-0000-000000000000}"/>
          </ac:spMkLst>
        </pc:spChg>
        <pc:spChg chg="mod">
          <ac:chgData name="Michal Halaška" userId="cb557ec6-e0e1-4a0a-936e-46d8b3c92521" providerId="ADAL" clId="{C8A7F2F8-684D-4823-8D5E-7B7DA8355D87}" dt="2024-03-03T21:05:45.358" v="2841" actId="20577"/>
          <ac:spMkLst>
            <pc:docMk/>
            <pc:sldMk cId="844167657" sldId="285"/>
            <ac:spMk id="6" creationId="{00000000-0000-0000-0000-000000000000}"/>
          </ac:spMkLst>
        </pc:spChg>
      </pc:sldChg>
      <pc:sldChg chg="modSp mod">
        <pc:chgData name="Michal Halaška" userId="cb557ec6-e0e1-4a0a-936e-46d8b3c92521" providerId="ADAL" clId="{C8A7F2F8-684D-4823-8D5E-7B7DA8355D87}" dt="2024-03-03T21:57:52.106" v="2953" actId="403"/>
        <pc:sldMkLst>
          <pc:docMk/>
          <pc:sldMk cId="1063610738" sldId="286"/>
        </pc:sldMkLst>
        <pc:spChg chg="mod">
          <ac:chgData name="Michal Halaška" userId="cb557ec6-e0e1-4a0a-936e-46d8b3c92521" providerId="ADAL" clId="{C8A7F2F8-684D-4823-8D5E-7B7DA8355D87}" dt="2024-03-03T21:57:52.106" v="2953" actId="403"/>
          <ac:spMkLst>
            <pc:docMk/>
            <pc:sldMk cId="1063610738" sldId="286"/>
            <ac:spMk id="5" creationId="{00000000-0000-0000-0000-000000000000}"/>
          </ac:spMkLst>
        </pc:spChg>
        <pc:spChg chg="mod">
          <ac:chgData name="Michal Halaška" userId="cb557ec6-e0e1-4a0a-936e-46d8b3c92521" providerId="ADAL" clId="{C8A7F2F8-684D-4823-8D5E-7B7DA8355D87}" dt="2024-03-03T21:56:08.845" v="2911" actId="20577"/>
          <ac:spMkLst>
            <pc:docMk/>
            <pc:sldMk cId="1063610738" sldId="286"/>
            <ac:spMk id="6" creationId="{00000000-0000-0000-0000-000000000000}"/>
          </ac:spMkLst>
        </pc:spChg>
      </pc:sldChg>
      <pc:sldChg chg="modSp mod ord">
        <pc:chgData name="Michal Halaška" userId="cb557ec6-e0e1-4a0a-936e-46d8b3c92521" providerId="ADAL" clId="{C8A7F2F8-684D-4823-8D5E-7B7DA8355D87}" dt="2024-03-03T18:18:03.347" v="440" actId="404"/>
        <pc:sldMkLst>
          <pc:docMk/>
          <pc:sldMk cId="3831028021" sldId="287"/>
        </pc:sldMkLst>
        <pc:spChg chg="mod">
          <ac:chgData name="Michal Halaška" userId="cb557ec6-e0e1-4a0a-936e-46d8b3c92521" providerId="ADAL" clId="{C8A7F2F8-684D-4823-8D5E-7B7DA8355D87}" dt="2024-03-03T18:16:24.702" v="202" actId="20577"/>
          <ac:spMkLst>
            <pc:docMk/>
            <pc:sldMk cId="3831028021" sldId="287"/>
            <ac:spMk id="4" creationId="{00000000-0000-0000-0000-000000000000}"/>
          </ac:spMkLst>
        </pc:spChg>
        <pc:spChg chg="mod">
          <ac:chgData name="Michal Halaška" userId="cb557ec6-e0e1-4a0a-936e-46d8b3c92521" providerId="ADAL" clId="{C8A7F2F8-684D-4823-8D5E-7B7DA8355D87}" dt="2024-03-03T18:18:03.347" v="440" actId="404"/>
          <ac:spMkLst>
            <pc:docMk/>
            <pc:sldMk cId="3831028021" sldId="287"/>
            <ac:spMk id="5" creationId="{00000000-0000-0000-0000-000000000000}"/>
          </ac:spMkLst>
        </pc:spChg>
        <pc:spChg chg="mod">
          <ac:chgData name="Michal Halaška" userId="cb557ec6-e0e1-4a0a-936e-46d8b3c92521" providerId="ADAL" clId="{C8A7F2F8-684D-4823-8D5E-7B7DA8355D87}" dt="2024-03-03T18:16:16.505" v="183" actId="20577"/>
          <ac:spMkLst>
            <pc:docMk/>
            <pc:sldMk cId="3831028021" sldId="287"/>
            <ac:spMk id="6" creationId="{00000000-0000-0000-0000-000000000000}"/>
          </ac:spMkLst>
        </pc:spChg>
        <pc:spChg chg="mod">
          <ac:chgData name="Michal Halaška" userId="cb557ec6-e0e1-4a0a-936e-46d8b3c92521" providerId="ADAL" clId="{C8A7F2F8-684D-4823-8D5E-7B7DA8355D87}" dt="2024-03-03T18:17:57.264" v="439" actId="403"/>
          <ac:spMkLst>
            <pc:docMk/>
            <pc:sldMk cId="3831028021" sldId="287"/>
            <ac:spMk id="10" creationId="{00000000-0000-0000-0000-000000000000}"/>
          </ac:spMkLst>
        </pc:spChg>
        <pc:spChg chg="mod">
          <ac:chgData name="Michal Halaška" userId="cb557ec6-e0e1-4a0a-936e-46d8b3c92521" providerId="ADAL" clId="{C8A7F2F8-684D-4823-8D5E-7B7DA8355D87}" dt="2024-03-03T18:16:29.657" v="217" actId="20577"/>
          <ac:spMkLst>
            <pc:docMk/>
            <pc:sldMk cId="3831028021" sldId="287"/>
            <ac:spMk id="13" creationId="{00000000-0000-0000-0000-000000000000}"/>
          </ac:spMkLst>
        </pc:spChg>
      </pc:sldChg>
      <pc:sldChg chg="addSp delSp modSp mod">
        <pc:chgData name="Michal Halaška" userId="cb557ec6-e0e1-4a0a-936e-46d8b3c92521" providerId="ADAL" clId="{C8A7F2F8-684D-4823-8D5E-7B7DA8355D87}" dt="2024-03-03T21:58:28.701" v="2980" actId="1076"/>
        <pc:sldMkLst>
          <pc:docMk/>
          <pc:sldMk cId="378158056" sldId="288"/>
        </pc:sldMkLst>
        <pc:spChg chg="del mod">
          <ac:chgData name="Michal Halaška" userId="cb557ec6-e0e1-4a0a-936e-46d8b3c92521" providerId="ADAL" clId="{C8A7F2F8-684D-4823-8D5E-7B7DA8355D87}" dt="2024-03-03T21:58:19.803" v="2977" actId="478"/>
          <ac:spMkLst>
            <pc:docMk/>
            <pc:sldMk cId="378158056" sldId="288"/>
            <ac:spMk id="5" creationId="{00000000-0000-0000-0000-000000000000}"/>
          </ac:spMkLst>
        </pc:spChg>
        <pc:spChg chg="mod">
          <ac:chgData name="Michal Halaška" userId="cb557ec6-e0e1-4a0a-936e-46d8b3c92521" providerId="ADAL" clId="{C8A7F2F8-684D-4823-8D5E-7B7DA8355D87}" dt="2024-03-03T21:58:11.012" v="2975" actId="20577"/>
          <ac:spMkLst>
            <pc:docMk/>
            <pc:sldMk cId="378158056" sldId="288"/>
            <ac:spMk id="6" creationId="{00000000-0000-0000-0000-000000000000}"/>
          </ac:spMkLst>
        </pc:spChg>
        <pc:picChg chg="add mod">
          <ac:chgData name="Michal Halaška" userId="cb557ec6-e0e1-4a0a-936e-46d8b3c92521" providerId="ADAL" clId="{C8A7F2F8-684D-4823-8D5E-7B7DA8355D87}" dt="2024-03-03T21:58:28.701" v="2980" actId="1076"/>
          <ac:picMkLst>
            <pc:docMk/>
            <pc:sldMk cId="378158056" sldId="288"/>
            <ac:picMk id="2" creationId="{3BDA5008-79CB-ECA0-F9E4-83FD1EEACA0E}"/>
          </ac:picMkLst>
        </pc:picChg>
      </pc:sldChg>
      <pc:sldChg chg="addSp delSp modSp mod">
        <pc:chgData name="Michal Halaška" userId="cb557ec6-e0e1-4a0a-936e-46d8b3c92521" providerId="ADAL" clId="{C8A7F2F8-684D-4823-8D5E-7B7DA8355D87}" dt="2024-03-03T22:02:38.323" v="3148" actId="1076"/>
        <pc:sldMkLst>
          <pc:docMk/>
          <pc:sldMk cId="145056040" sldId="289"/>
        </pc:sldMkLst>
        <pc:spChg chg="add mod">
          <ac:chgData name="Michal Halaška" userId="cb557ec6-e0e1-4a0a-936e-46d8b3c92521" providerId="ADAL" clId="{C8A7F2F8-684D-4823-8D5E-7B7DA8355D87}" dt="2024-03-03T22:00:46.049" v="3144" actId="14100"/>
          <ac:spMkLst>
            <pc:docMk/>
            <pc:sldMk cId="145056040" sldId="289"/>
            <ac:spMk id="2" creationId="{15A22090-239E-EDCC-361A-679BF3274C97}"/>
          </ac:spMkLst>
        </pc:spChg>
        <pc:spChg chg="del mod">
          <ac:chgData name="Michal Halaška" userId="cb557ec6-e0e1-4a0a-936e-46d8b3c92521" providerId="ADAL" clId="{C8A7F2F8-684D-4823-8D5E-7B7DA8355D87}" dt="2024-03-03T21:59:30.808" v="3012" actId="478"/>
          <ac:spMkLst>
            <pc:docMk/>
            <pc:sldMk cId="145056040" sldId="289"/>
            <ac:spMk id="5" creationId="{00000000-0000-0000-0000-000000000000}"/>
          </ac:spMkLst>
        </pc:spChg>
        <pc:spChg chg="mod">
          <ac:chgData name="Michal Halaška" userId="cb557ec6-e0e1-4a0a-936e-46d8b3c92521" providerId="ADAL" clId="{C8A7F2F8-684D-4823-8D5E-7B7DA8355D87}" dt="2024-03-03T21:59:00.557" v="3008" actId="20577"/>
          <ac:spMkLst>
            <pc:docMk/>
            <pc:sldMk cId="145056040" sldId="289"/>
            <ac:spMk id="6" creationId="{00000000-0000-0000-0000-000000000000}"/>
          </ac:spMkLst>
        </pc:spChg>
        <pc:picChg chg="add mod">
          <ac:chgData name="Michal Halaška" userId="cb557ec6-e0e1-4a0a-936e-46d8b3c92521" providerId="ADAL" clId="{C8A7F2F8-684D-4823-8D5E-7B7DA8355D87}" dt="2024-03-03T22:02:38.323" v="3148" actId="1076"/>
          <ac:picMkLst>
            <pc:docMk/>
            <pc:sldMk cId="145056040" sldId="289"/>
            <ac:picMk id="4" creationId="{0E26076C-EB14-88DC-816F-51DC258A7529}"/>
          </ac:picMkLst>
        </pc:picChg>
      </pc:sldChg>
      <pc:sldChg chg="modSp mod modNotesTx">
        <pc:chgData name="Michal Halaška" userId="cb557ec6-e0e1-4a0a-936e-46d8b3c92521" providerId="ADAL" clId="{C8A7F2F8-684D-4823-8D5E-7B7DA8355D87}" dt="2024-03-03T22:10:48.380" v="4115"/>
        <pc:sldMkLst>
          <pc:docMk/>
          <pc:sldMk cId="3736490071" sldId="290"/>
        </pc:sldMkLst>
        <pc:spChg chg="mod">
          <ac:chgData name="Michal Halaška" userId="cb557ec6-e0e1-4a0a-936e-46d8b3c92521" providerId="ADAL" clId="{C8A7F2F8-684D-4823-8D5E-7B7DA8355D87}" dt="2024-03-03T22:05:59.393" v="3609" actId="403"/>
          <ac:spMkLst>
            <pc:docMk/>
            <pc:sldMk cId="3736490071" sldId="290"/>
            <ac:spMk id="5" creationId="{00000000-0000-0000-0000-000000000000}"/>
          </ac:spMkLst>
        </pc:spChg>
        <pc:spChg chg="mod">
          <ac:chgData name="Michal Halaška" userId="cb557ec6-e0e1-4a0a-936e-46d8b3c92521" providerId="ADAL" clId="{C8A7F2F8-684D-4823-8D5E-7B7DA8355D87}" dt="2024-03-03T22:03:32.198" v="3199" actId="20577"/>
          <ac:spMkLst>
            <pc:docMk/>
            <pc:sldMk cId="3736490071" sldId="290"/>
            <ac:spMk id="6" creationId="{00000000-0000-0000-0000-000000000000}"/>
          </ac:spMkLst>
        </pc:spChg>
      </pc:sldChg>
      <pc:sldChg chg="modSp add mod">
        <pc:chgData name="Michal Halaška" userId="cb557ec6-e0e1-4a0a-936e-46d8b3c92521" providerId="ADAL" clId="{C8A7F2F8-684D-4823-8D5E-7B7DA8355D87}" dt="2024-03-03T20:44:58.717" v="2209" actId="20577"/>
        <pc:sldMkLst>
          <pc:docMk/>
          <pc:sldMk cId="1110746372" sldId="294"/>
        </pc:sldMkLst>
        <pc:spChg chg="mod">
          <ac:chgData name="Michal Halaška" userId="cb557ec6-e0e1-4a0a-936e-46d8b3c92521" providerId="ADAL" clId="{C8A7F2F8-684D-4823-8D5E-7B7DA8355D87}" dt="2024-03-03T20:44:58.717" v="2209" actId="20577"/>
          <ac:spMkLst>
            <pc:docMk/>
            <pc:sldMk cId="1110746372" sldId="294"/>
            <ac:spMk id="5" creationId="{B24B04FC-600C-976D-5AEA-28C0C4D9F598}"/>
          </ac:spMkLst>
        </pc:spChg>
        <pc:spChg chg="mod">
          <ac:chgData name="Michal Halaška" userId="cb557ec6-e0e1-4a0a-936e-46d8b3c92521" providerId="ADAL" clId="{C8A7F2F8-684D-4823-8D5E-7B7DA8355D87}" dt="2024-03-03T19:06:28.761" v="1733" actId="20577"/>
          <ac:spMkLst>
            <pc:docMk/>
            <pc:sldMk cId="1110746372" sldId="294"/>
            <ac:spMk id="6" creationId="{BCBE594C-97DE-F378-1367-F5C212766236}"/>
          </ac:spMkLst>
        </pc:spChg>
      </pc:sldChg>
      <pc:sldChg chg="addSp delSp modSp add mod">
        <pc:chgData name="Michal Halaška" userId="cb557ec6-e0e1-4a0a-936e-46d8b3c92521" providerId="ADAL" clId="{C8A7F2F8-684D-4823-8D5E-7B7DA8355D87}" dt="2024-03-03T20:59:30.832" v="2759" actId="14100"/>
        <pc:sldMkLst>
          <pc:docMk/>
          <pc:sldMk cId="2300547100" sldId="295"/>
        </pc:sldMkLst>
        <pc:spChg chg="mod">
          <ac:chgData name="Michal Halaška" userId="cb557ec6-e0e1-4a0a-936e-46d8b3c92521" providerId="ADAL" clId="{C8A7F2F8-684D-4823-8D5E-7B7DA8355D87}" dt="2024-03-03T20:55:22.627" v="2629" actId="20577"/>
          <ac:spMkLst>
            <pc:docMk/>
            <pc:sldMk cId="2300547100" sldId="295"/>
            <ac:spMk id="5" creationId="{30422DF1-1402-849B-EDAE-678D0F7B4CBD}"/>
          </ac:spMkLst>
        </pc:spChg>
        <pc:spChg chg="mod">
          <ac:chgData name="Michal Halaška" userId="cb557ec6-e0e1-4a0a-936e-46d8b3c92521" providerId="ADAL" clId="{C8A7F2F8-684D-4823-8D5E-7B7DA8355D87}" dt="2024-03-03T20:55:54.439" v="2634" actId="20577"/>
          <ac:spMkLst>
            <pc:docMk/>
            <pc:sldMk cId="2300547100" sldId="295"/>
            <ac:spMk id="6" creationId="{7370AADE-3C7B-4C47-BD00-F50CC1E2CCFF}"/>
          </ac:spMkLst>
        </pc:spChg>
        <pc:picChg chg="add mod">
          <ac:chgData name="Michal Halaška" userId="cb557ec6-e0e1-4a0a-936e-46d8b3c92521" providerId="ADAL" clId="{C8A7F2F8-684D-4823-8D5E-7B7DA8355D87}" dt="2024-03-03T20:59:30.832" v="2759" actId="14100"/>
          <ac:picMkLst>
            <pc:docMk/>
            <pc:sldMk cId="2300547100" sldId="295"/>
            <ac:picMk id="3" creationId="{33EDE13F-2437-46F3-E1BD-76F9FC55576B}"/>
          </ac:picMkLst>
        </pc:picChg>
        <pc:picChg chg="del">
          <ac:chgData name="Michal Halaška" userId="cb557ec6-e0e1-4a0a-936e-46d8b3c92521" providerId="ADAL" clId="{C8A7F2F8-684D-4823-8D5E-7B7DA8355D87}" dt="2024-03-03T20:58:57.264" v="2756" actId="478"/>
          <ac:picMkLst>
            <pc:docMk/>
            <pc:sldMk cId="2300547100" sldId="295"/>
            <ac:picMk id="7" creationId="{A37C1C5C-B495-F2C5-063D-9F8CFDE25EAC}"/>
          </ac:picMkLst>
        </pc:picChg>
      </pc:sldChg>
      <pc:sldChg chg="modSp add mod">
        <pc:chgData name="Michal Halaška" userId="cb557ec6-e0e1-4a0a-936e-46d8b3c92521" providerId="ADAL" clId="{C8A7F2F8-684D-4823-8D5E-7B7DA8355D87}" dt="2024-03-03T21:04:06.146" v="2811" actId="20577"/>
        <pc:sldMkLst>
          <pc:docMk/>
          <pc:sldMk cId="1881163190" sldId="296"/>
        </pc:sldMkLst>
        <pc:spChg chg="mod">
          <ac:chgData name="Michal Halaška" userId="cb557ec6-e0e1-4a0a-936e-46d8b3c92521" providerId="ADAL" clId="{C8A7F2F8-684D-4823-8D5E-7B7DA8355D87}" dt="2024-03-03T21:04:06.146" v="2811" actId="20577"/>
          <ac:spMkLst>
            <pc:docMk/>
            <pc:sldMk cId="1881163190" sldId="296"/>
            <ac:spMk id="5" creationId="{C77DED91-7A8F-8A2C-CE91-056D4BC3BA03}"/>
          </ac:spMkLst>
        </pc:spChg>
        <pc:spChg chg="mod">
          <ac:chgData name="Michal Halaška" userId="cb557ec6-e0e1-4a0a-936e-46d8b3c92521" providerId="ADAL" clId="{C8A7F2F8-684D-4823-8D5E-7B7DA8355D87}" dt="2024-03-03T21:02:42.243" v="2799" actId="20577"/>
          <ac:spMkLst>
            <pc:docMk/>
            <pc:sldMk cId="1881163190" sldId="296"/>
            <ac:spMk id="6" creationId="{C5093BAC-D357-456B-6E4E-3BBE77F80C76}"/>
          </ac:spMkLst>
        </pc:spChg>
      </pc:sldChg>
      <pc:sldChg chg="modSp add mod modNotesTx">
        <pc:chgData name="Michal Halaška" userId="cb557ec6-e0e1-4a0a-936e-46d8b3c92521" providerId="ADAL" clId="{C8A7F2F8-684D-4823-8D5E-7B7DA8355D87}" dt="2024-03-03T22:10:57.491" v="4116"/>
        <pc:sldMkLst>
          <pc:docMk/>
          <pc:sldMk cId="119453854" sldId="297"/>
        </pc:sldMkLst>
        <pc:spChg chg="mod">
          <ac:chgData name="Michal Halaška" userId="cb557ec6-e0e1-4a0a-936e-46d8b3c92521" providerId="ADAL" clId="{C8A7F2F8-684D-4823-8D5E-7B7DA8355D87}" dt="2024-03-03T22:08:56.759" v="4114" actId="20577"/>
          <ac:spMkLst>
            <pc:docMk/>
            <pc:sldMk cId="119453854" sldId="297"/>
            <ac:spMk id="5" creationId="{C889A06D-3CB8-B4AD-BAFB-890DD696C05F}"/>
          </ac:spMkLst>
        </pc:spChg>
        <pc:spChg chg="mod">
          <ac:chgData name="Michal Halaška" userId="cb557ec6-e0e1-4a0a-936e-46d8b3c92521" providerId="ADAL" clId="{C8A7F2F8-684D-4823-8D5E-7B7DA8355D87}" dt="2024-03-03T22:03:28.413" v="3197" actId="20577"/>
          <ac:spMkLst>
            <pc:docMk/>
            <pc:sldMk cId="119453854" sldId="297"/>
            <ac:spMk id="6" creationId="{ED741D70-7EFE-9A6E-9A08-2A010DD95E13}"/>
          </ac:spMkLst>
        </pc:spChg>
      </pc:sldChg>
    </pc:docChg>
  </pc:docChgLst>
  <pc:docChgLst>
    <pc:chgData name="Michal Halaška" userId="cb557ec6-e0e1-4a0a-936e-46d8b3c92521" providerId="ADAL" clId="{E50CAC8B-8DA6-41C8-ADBD-5178428CCA0E}"/>
    <pc:docChg chg="undo custSel addSld modSld">
      <pc:chgData name="Michal Halaška" userId="cb557ec6-e0e1-4a0a-936e-46d8b3c92521" providerId="ADAL" clId="{E50CAC8B-8DA6-41C8-ADBD-5178428CCA0E}" dt="2024-03-04T21:38:32.842" v="119" actId="20577"/>
      <pc:docMkLst>
        <pc:docMk/>
      </pc:docMkLst>
      <pc:sldChg chg="delSp modSp add mod modNotesTx">
        <pc:chgData name="Michal Halaška" userId="cb557ec6-e0e1-4a0a-936e-46d8b3c92521" providerId="ADAL" clId="{E50CAC8B-8DA6-41C8-ADBD-5178428CCA0E}" dt="2024-03-04T21:37:00.738" v="75" actId="20577"/>
        <pc:sldMkLst>
          <pc:docMk/>
          <pc:sldMk cId="1508590243" sldId="312"/>
        </pc:sldMkLst>
        <pc:spChg chg="mod">
          <ac:chgData name="Michal Halaška" userId="cb557ec6-e0e1-4a0a-936e-46d8b3c92521" providerId="ADAL" clId="{E50CAC8B-8DA6-41C8-ADBD-5178428CCA0E}" dt="2024-03-04T21:36:49.642" v="73" actId="114"/>
          <ac:spMkLst>
            <pc:docMk/>
            <pc:sldMk cId="1508590243" sldId="312"/>
            <ac:spMk id="5" creationId="{2F46AB8C-B13C-87F5-3BDD-6DE8C53580B1}"/>
          </ac:spMkLst>
        </pc:spChg>
        <pc:spChg chg="mod">
          <ac:chgData name="Michal Halaška" userId="cb557ec6-e0e1-4a0a-936e-46d8b3c92521" providerId="ADAL" clId="{E50CAC8B-8DA6-41C8-ADBD-5178428CCA0E}" dt="2024-03-04T21:37:00.738" v="75" actId="20577"/>
          <ac:spMkLst>
            <pc:docMk/>
            <pc:sldMk cId="1508590243" sldId="312"/>
            <ac:spMk id="6" creationId="{673C3EB8-FB69-8883-0ED6-9468187947BA}"/>
          </ac:spMkLst>
        </pc:spChg>
        <pc:graphicFrameChg chg="del">
          <ac:chgData name="Michal Halaška" userId="cb557ec6-e0e1-4a0a-936e-46d8b3c92521" providerId="ADAL" clId="{E50CAC8B-8DA6-41C8-ADBD-5178428CCA0E}" dt="2024-03-04T21:36:14.069" v="60" actId="478"/>
          <ac:graphicFrameMkLst>
            <pc:docMk/>
            <pc:sldMk cId="1508590243" sldId="312"/>
            <ac:graphicFrameMk id="2" creationId="{9E8F5E5D-9F64-F535-8722-1AAB5EA8EF1D}"/>
          </ac:graphicFrameMkLst>
        </pc:graphicFrameChg>
        <pc:graphicFrameChg chg="del">
          <ac:chgData name="Michal Halaška" userId="cb557ec6-e0e1-4a0a-936e-46d8b3c92521" providerId="ADAL" clId="{E50CAC8B-8DA6-41C8-ADBD-5178428CCA0E}" dt="2024-03-04T21:36:14.812" v="61" actId="478"/>
          <ac:graphicFrameMkLst>
            <pc:docMk/>
            <pc:sldMk cId="1508590243" sldId="312"/>
            <ac:graphicFrameMk id="3" creationId="{56551968-A63C-E3FB-E56D-7CEFA7D8A0D2}"/>
          </ac:graphicFrameMkLst>
        </pc:graphicFrameChg>
        <pc:graphicFrameChg chg="del">
          <ac:chgData name="Michal Halaška" userId="cb557ec6-e0e1-4a0a-936e-46d8b3c92521" providerId="ADAL" clId="{E50CAC8B-8DA6-41C8-ADBD-5178428CCA0E}" dt="2024-03-04T21:36:15.368" v="62" actId="478"/>
          <ac:graphicFrameMkLst>
            <pc:docMk/>
            <pc:sldMk cId="1508590243" sldId="312"/>
            <ac:graphicFrameMk id="4" creationId="{BEFBBE0F-C5AA-D5FE-71E5-31C30FBC906D}"/>
          </ac:graphicFrameMkLst>
        </pc:graphicFrameChg>
      </pc:sldChg>
      <pc:sldChg chg="addSp delSp modSp add mod">
        <pc:chgData name="Michal Halaška" userId="cb557ec6-e0e1-4a0a-936e-46d8b3c92521" providerId="ADAL" clId="{E50CAC8B-8DA6-41C8-ADBD-5178428CCA0E}" dt="2024-03-04T21:37:26.578" v="90"/>
        <pc:sldMkLst>
          <pc:docMk/>
          <pc:sldMk cId="3996486306" sldId="313"/>
        </pc:sldMkLst>
        <pc:spChg chg="del mod">
          <ac:chgData name="Michal Halaška" userId="cb557ec6-e0e1-4a0a-936e-46d8b3c92521" providerId="ADAL" clId="{E50CAC8B-8DA6-41C8-ADBD-5178428CCA0E}" dt="2024-03-04T21:37:22.270" v="86" actId="478"/>
          <ac:spMkLst>
            <pc:docMk/>
            <pc:sldMk cId="3996486306" sldId="313"/>
            <ac:spMk id="5" creationId="{4F595D75-F847-8F25-8371-2F2542945D39}"/>
          </ac:spMkLst>
        </pc:spChg>
        <pc:spChg chg="mod">
          <ac:chgData name="Michal Halaška" userId="cb557ec6-e0e1-4a0a-936e-46d8b3c92521" providerId="ADAL" clId="{E50CAC8B-8DA6-41C8-ADBD-5178428CCA0E}" dt="2024-03-04T21:37:05.497" v="79" actId="20577"/>
          <ac:spMkLst>
            <pc:docMk/>
            <pc:sldMk cId="3996486306" sldId="313"/>
            <ac:spMk id="6" creationId="{E61B5AE1-D65E-17B0-697E-E11EE44388CC}"/>
          </ac:spMkLst>
        </pc:spChg>
        <pc:graphicFrameChg chg="del">
          <ac:chgData name="Michal Halaška" userId="cb557ec6-e0e1-4a0a-936e-46d8b3c92521" providerId="ADAL" clId="{E50CAC8B-8DA6-41C8-ADBD-5178428CCA0E}" dt="2024-03-04T21:37:24.926" v="88" actId="478"/>
          <ac:graphicFrameMkLst>
            <pc:docMk/>
            <pc:sldMk cId="3996486306" sldId="313"/>
            <ac:graphicFrameMk id="2" creationId="{E9B32124-A6D7-1170-8507-5881CB89FC86}"/>
          </ac:graphicFrameMkLst>
        </pc:graphicFrameChg>
        <pc:graphicFrameChg chg="del">
          <ac:chgData name="Michal Halaška" userId="cb557ec6-e0e1-4a0a-936e-46d8b3c92521" providerId="ADAL" clId="{E50CAC8B-8DA6-41C8-ADBD-5178428CCA0E}" dt="2024-03-04T21:37:24.519" v="87" actId="478"/>
          <ac:graphicFrameMkLst>
            <pc:docMk/>
            <pc:sldMk cId="3996486306" sldId="313"/>
            <ac:graphicFrameMk id="3" creationId="{363DB814-A1AD-54FE-0AD7-31F63D97A219}"/>
          </ac:graphicFrameMkLst>
        </pc:graphicFrameChg>
        <pc:graphicFrameChg chg="del">
          <ac:chgData name="Michal Halaška" userId="cb557ec6-e0e1-4a0a-936e-46d8b3c92521" providerId="ADAL" clId="{E50CAC8B-8DA6-41C8-ADBD-5178428CCA0E}" dt="2024-03-04T21:37:25.539" v="89" actId="478"/>
          <ac:graphicFrameMkLst>
            <pc:docMk/>
            <pc:sldMk cId="3996486306" sldId="313"/>
            <ac:graphicFrameMk id="4" creationId="{1B72B0A5-A1F4-0E52-ECFA-0784B1E12D6B}"/>
          </ac:graphicFrameMkLst>
        </pc:graphicFrameChg>
        <pc:picChg chg="add mod">
          <ac:chgData name="Michal Halaška" userId="cb557ec6-e0e1-4a0a-936e-46d8b3c92521" providerId="ADAL" clId="{E50CAC8B-8DA6-41C8-ADBD-5178428CCA0E}" dt="2024-03-04T21:37:26.578" v="90"/>
          <ac:picMkLst>
            <pc:docMk/>
            <pc:sldMk cId="3996486306" sldId="313"/>
            <ac:picMk id="7" creationId="{512B61B0-6E9E-38EE-2FB3-89A27ACB333D}"/>
          </ac:picMkLst>
        </pc:picChg>
      </pc:sldChg>
      <pc:sldChg chg="addSp delSp modSp add mod">
        <pc:chgData name="Michal Halaška" userId="cb557ec6-e0e1-4a0a-936e-46d8b3c92521" providerId="ADAL" clId="{E50CAC8B-8DA6-41C8-ADBD-5178428CCA0E}" dt="2024-03-04T21:38:32.842" v="119" actId="20577"/>
        <pc:sldMkLst>
          <pc:docMk/>
          <pc:sldMk cId="3687019627" sldId="314"/>
        </pc:sldMkLst>
        <pc:spChg chg="mod">
          <ac:chgData name="Michal Halaška" userId="cb557ec6-e0e1-4a0a-936e-46d8b3c92521" providerId="ADAL" clId="{E50CAC8B-8DA6-41C8-ADBD-5178428CCA0E}" dt="2024-03-04T21:38:32.842" v="119" actId="20577"/>
          <ac:spMkLst>
            <pc:docMk/>
            <pc:sldMk cId="3687019627" sldId="314"/>
            <ac:spMk id="5" creationId="{01EA2B04-CAE9-55BE-3EDC-486925748195}"/>
          </ac:spMkLst>
        </pc:spChg>
        <pc:spChg chg="mod">
          <ac:chgData name="Michal Halaška" userId="cb557ec6-e0e1-4a0a-936e-46d8b3c92521" providerId="ADAL" clId="{E50CAC8B-8DA6-41C8-ADBD-5178428CCA0E}" dt="2024-03-04T21:37:10.324" v="84" actId="20577"/>
          <ac:spMkLst>
            <pc:docMk/>
            <pc:sldMk cId="3687019627" sldId="314"/>
            <ac:spMk id="6" creationId="{2CE239E7-EEA3-6867-9B96-8192107FD529}"/>
          </ac:spMkLst>
        </pc:spChg>
        <pc:graphicFrameChg chg="del">
          <ac:chgData name="Michal Halaška" userId="cb557ec6-e0e1-4a0a-936e-46d8b3c92521" providerId="ADAL" clId="{E50CAC8B-8DA6-41C8-ADBD-5178428CCA0E}" dt="2024-03-04T21:37:44.038" v="92" actId="478"/>
          <ac:graphicFrameMkLst>
            <pc:docMk/>
            <pc:sldMk cId="3687019627" sldId="314"/>
            <ac:graphicFrameMk id="2" creationId="{ECAE7A48-6BCC-F07E-2458-C024BB96A592}"/>
          </ac:graphicFrameMkLst>
        </pc:graphicFrameChg>
        <pc:graphicFrameChg chg="del">
          <ac:chgData name="Michal Halaška" userId="cb557ec6-e0e1-4a0a-936e-46d8b3c92521" providerId="ADAL" clId="{E50CAC8B-8DA6-41C8-ADBD-5178428CCA0E}" dt="2024-03-04T21:37:44.594" v="93" actId="478"/>
          <ac:graphicFrameMkLst>
            <pc:docMk/>
            <pc:sldMk cId="3687019627" sldId="314"/>
            <ac:graphicFrameMk id="3" creationId="{A889D65D-C70C-37EA-BABF-C915D537896D}"/>
          </ac:graphicFrameMkLst>
        </pc:graphicFrameChg>
        <pc:graphicFrameChg chg="del">
          <ac:chgData name="Michal Halaška" userId="cb557ec6-e0e1-4a0a-936e-46d8b3c92521" providerId="ADAL" clId="{E50CAC8B-8DA6-41C8-ADBD-5178428CCA0E}" dt="2024-03-04T21:37:45.119" v="94" actId="478"/>
          <ac:graphicFrameMkLst>
            <pc:docMk/>
            <pc:sldMk cId="3687019627" sldId="314"/>
            <ac:graphicFrameMk id="4" creationId="{F46FAD19-7C6C-DF1A-CE74-64B712A41F7B}"/>
          </ac:graphicFrameMkLst>
        </pc:graphicFrameChg>
        <pc:graphicFrameChg chg="add mod">
          <ac:chgData name="Michal Halaška" userId="cb557ec6-e0e1-4a0a-936e-46d8b3c92521" providerId="ADAL" clId="{E50CAC8B-8DA6-41C8-ADBD-5178428CCA0E}" dt="2024-03-04T21:38:12.383" v="109" actId="1076"/>
          <ac:graphicFrameMkLst>
            <pc:docMk/>
            <pc:sldMk cId="3687019627" sldId="314"/>
            <ac:graphicFrameMk id="7" creationId="{8DEC6704-0715-F39E-DAD6-E18E86FF03E0}"/>
          </ac:graphicFrameMkLst>
        </pc:graphicFrameChg>
        <pc:graphicFrameChg chg="add mod">
          <ac:chgData name="Michal Halaška" userId="cb557ec6-e0e1-4a0a-936e-46d8b3c92521" providerId="ADAL" clId="{E50CAC8B-8DA6-41C8-ADBD-5178428CCA0E}" dt="2024-03-04T21:38:15.380" v="110"/>
          <ac:graphicFrameMkLst>
            <pc:docMk/>
            <pc:sldMk cId="3687019627" sldId="314"/>
            <ac:graphicFrameMk id="10" creationId="{200BC61E-2745-07A5-B9F8-3E06691EC4BC}"/>
          </ac:graphicFrameMkLst>
        </pc:graphicFrameChg>
        <pc:graphicFrameChg chg="add mod">
          <ac:chgData name="Michal Halaška" userId="cb557ec6-e0e1-4a0a-936e-46d8b3c92521" providerId="ADAL" clId="{E50CAC8B-8DA6-41C8-ADBD-5178428CCA0E}" dt="2024-03-04T21:38:18.865" v="111"/>
          <ac:graphicFrameMkLst>
            <pc:docMk/>
            <pc:sldMk cId="3687019627" sldId="314"/>
            <ac:graphicFrameMk id="11" creationId="{B492FB42-D0CA-D1A0-6043-0FF1D7ED1A54}"/>
          </ac:graphicFrameMkLst>
        </pc:graphicFrameChg>
      </pc:sldChg>
    </pc:docChg>
  </pc:docChgLst>
  <pc:docChgLst>
    <pc:chgData name="Michal Halaška" userId="cb557ec6-e0e1-4a0a-936e-46d8b3c92521" providerId="ADAL" clId="{D07ECC41-E3EE-41BD-BEFF-CA26F6FBD4D5}"/>
    <pc:docChg chg="undo custSel addSld delSld modSld">
      <pc:chgData name="Michal Halaška" userId="cb557ec6-e0e1-4a0a-936e-46d8b3c92521" providerId="ADAL" clId="{D07ECC41-E3EE-41BD-BEFF-CA26F6FBD4D5}" dt="2024-03-12T08:29:23.089" v="1048" actId="20577"/>
      <pc:docMkLst>
        <pc:docMk/>
      </pc:docMkLst>
      <pc:sldChg chg="modSp mod">
        <pc:chgData name="Michal Halaška" userId="cb557ec6-e0e1-4a0a-936e-46d8b3c92521" providerId="ADAL" clId="{D07ECC41-E3EE-41BD-BEFF-CA26F6FBD4D5}" dt="2024-03-11T21:28:56.878" v="502" actId="20577"/>
        <pc:sldMkLst>
          <pc:docMk/>
          <pc:sldMk cId="3469144025" sldId="277"/>
        </pc:sldMkLst>
        <pc:spChg chg="mod">
          <ac:chgData name="Michal Halaška" userId="cb557ec6-e0e1-4a0a-936e-46d8b3c92521" providerId="ADAL" clId="{D07ECC41-E3EE-41BD-BEFF-CA26F6FBD4D5}" dt="2024-03-11T21:28:56.878" v="502" actId="20577"/>
          <ac:spMkLst>
            <pc:docMk/>
            <pc:sldMk cId="3469144025" sldId="277"/>
            <ac:spMk id="8" creationId="{00000000-0000-0000-0000-000000000000}"/>
          </ac:spMkLst>
        </pc:spChg>
      </pc:sldChg>
      <pc:sldChg chg="modSp mod">
        <pc:chgData name="Michal Halaška" userId="cb557ec6-e0e1-4a0a-936e-46d8b3c92521" providerId="ADAL" clId="{D07ECC41-E3EE-41BD-BEFF-CA26F6FBD4D5}" dt="2024-03-11T21:29:00.818" v="506" actId="20577"/>
        <pc:sldMkLst>
          <pc:docMk/>
          <pc:sldMk cId="1721649088" sldId="280"/>
        </pc:sldMkLst>
        <pc:spChg chg="mod">
          <ac:chgData name="Michal Halaška" userId="cb557ec6-e0e1-4a0a-936e-46d8b3c92521" providerId="ADAL" clId="{D07ECC41-E3EE-41BD-BEFF-CA26F6FBD4D5}" dt="2024-03-11T21:29:00.818" v="506" actId="20577"/>
          <ac:spMkLst>
            <pc:docMk/>
            <pc:sldMk cId="1721649088" sldId="280"/>
            <ac:spMk id="8" creationId="{00000000-0000-0000-0000-000000000000}"/>
          </ac:spMkLst>
        </pc:spChg>
      </pc:sldChg>
      <pc:sldChg chg="modSp mod">
        <pc:chgData name="Michal Halaška" userId="cb557ec6-e0e1-4a0a-936e-46d8b3c92521" providerId="ADAL" clId="{D07ECC41-E3EE-41BD-BEFF-CA26F6FBD4D5}" dt="2024-03-11T21:29:08.204" v="514" actId="20577"/>
        <pc:sldMkLst>
          <pc:docMk/>
          <pc:sldMk cId="763595130" sldId="281"/>
        </pc:sldMkLst>
        <pc:spChg chg="mod">
          <ac:chgData name="Michal Halaška" userId="cb557ec6-e0e1-4a0a-936e-46d8b3c92521" providerId="ADAL" clId="{D07ECC41-E3EE-41BD-BEFF-CA26F6FBD4D5}" dt="2024-03-11T21:29:08.204" v="514" actId="20577"/>
          <ac:spMkLst>
            <pc:docMk/>
            <pc:sldMk cId="763595130" sldId="281"/>
            <ac:spMk id="8" creationId="{00000000-0000-0000-0000-000000000000}"/>
          </ac:spMkLst>
        </pc:spChg>
      </pc:sldChg>
      <pc:sldChg chg="modSp mod">
        <pc:chgData name="Michal Halaška" userId="cb557ec6-e0e1-4a0a-936e-46d8b3c92521" providerId="ADAL" clId="{D07ECC41-E3EE-41BD-BEFF-CA26F6FBD4D5}" dt="2024-03-11T21:29:12.315" v="518" actId="20577"/>
        <pc:sldMkLst>
          <pc:docMk/>
          <pc:sldMk cId="3355701365" sldId="282"/>
        </pc:sldMkLst>
        <pc:spChg chg="mod">
          <ac:chgData name="Michal Halaška" userId="cb557ec6-e0e1-4a0a-936e-46d8b3c92521" providerId="ADAL" clId="{D07ECC41-E3EE-41BD-BEFF-CA26F6FBD4D5}" dt="2024-03-11T21:29:12.315" v="518" actId="20577"/>
          <ac:spMkLst>
            <pc:docMk/>
            <pc:sldMk cId="3355701365" sldId="282"/>
            <ac:spMk id="8" creationId="{00000000-0000-0000-0000-000000000000}"/>
          </ac:spMkLst>
        </pc:spChg>
      </pc:sldChg>
      <pc:sldChg chg="modSp mod">
        <pc:chgData name="Michal Halaška" userId="cb557ec6-e0e1-4a0a-936e-46d8b3c92521" providerId="ADAL" clId="{D07ECC41-E3EE-41BD-BEFF-CA26F6FBD4D5}" dt="2024-03-12T08:18:30.718" v="937" actId="20577"/>
        <pc:sldMkLst>
          <pc:docMk/>
          <pc:sldMk cId="4178310230" sldId="284"/>
        </pc:sldMkLst>
        <pc:spChg chg="mod">
          <ac:chgData name="Michal Halaška" userId="cb557ec6-e0e1-4a0a-936e-46d8b3c92521" providerId="ADAL" clId="{D07ECC41-E3EE-41BD-BEFF-CA26F6FBD4D5}" dt="2024-03-12T08:18:11.070" v="894" actId="790"/>
          <ac:spMkLst>
            <pc:docMk/>
            <pc:sldMk cId="4178310230" sldId="284"/>
            <ac:spMk id="5" creationId="{00000000-0000-0000-0000-000000000000}"/>
          </ac:spMkLst>
        </pc:spChg>
        <pc:spChg chg="mod">
          <ac:chgData name="Michal Halaška" userId="cb557ec6-e0e1-4a0a-936e-46d8b3c92521" providerId="ADAL" clId="{D07ECC41-E3EE-41BD-BEFF-CA26F6FBD4D5}" dt="2024-03-12T08:18:30.718" v="937" actId="20577"/>
          <ac:spMkLst>
            <pc:docMk/>
            <pc:sldMk cId="4178310230" sldId="284"/>
            <ac:spMk id="6" creationId="{00000000-0000-0000-0000-000000000000}"/>
          </ac:spMkLst>
        </pc:spChg>
        <pc:spChg chg="mod">
          <ac:chgData name="Michal Halaška" userId="cb557ec6-e0e1-4a0a-936e-46d8b3c92521" providerId="ADAL" clId="{D07ECC41-E3EE-41BD-BEFF-CA26F6FBD4D5}" dt="2024-03-11T21:29:33.871" v="538" actId="20577"/>
          <ac:spMkLst>
            <pc:docMk/>
            <pc:sldMk cId="4178310230" sldId="284"/>
            <ac:spMk id="8" creationId="{00000000-0000-0000-0000-000000000000}"/>
          </ac:spMkLst>
        </pc:spChg>
      </pc:sldChg>
      <pc:sldChg chg="modSp mod">
        <pc:chgData name="Michal Halaška" userId="cb557ec6-e0e1-4a0a-936e-46d8b3c92521" providerId="ADAL" clId="{D07ECC41-E3EE-41BD-BEFF-CA26F6FBD4D5}" dt="2024-03-11T21:29:49.716" v="554" actId="20577"/>
        <pc:sldMkLst>
          <pc:docMk/>
          <pc:sldMk cId="844167657" sldId="285"/>
        </pc:sldMkLst>
        <pc:spChg chg="mod">
          <ac:chgData name="Michal Halaška" userId="cb557ec6-e0e1-4a0a-936e-46d8b3c92521" providerId="ADAL" clId="{D07ECC41-E3EE-41BD-BEFF-CA26F6FBD4D5}" dt="2024-03-11T21:29:49.716" v="554" actId="20577"/>
          <ac:spMkLst>
            <pc:docMk/>
            <pc:sldMk cId="844167657" sldId="285"/>
            <ac:spMk id="8" creationId="{00000000-0000-0000-0000-000000000000}"/>
          </ac:spMkLst>
        </pc:spChg>
      </pc:sldChg>
      <pc:sldChg chg="modSp mod">
        <pc:chgData name="Michal Halaška" userId="cb557ec6-e0e1-4a0a-936e-46d8b3c92521" providerId="ADAL" clId="{D07ECC41-E3EE-41BD-BEFF-CA26F6FBD4D5}" dt="2024-03-11T21:29:53.130" v="558" actId="20577"/>
        <pc:sldMkLst>
          <pc:docMk/>
          <pc:sldMk cId="1063610738" sldId="286"/>
        </pc:sldMkLst>
        <pc:spChg chg="mod">
          <ac:chgData name="Michal Halaška" userId="cb557ec6-e0e1-4a0a-936e-46d8b3c92521" providerId="ADAL" clId="{D07ECC41-E3EE-41BD-BEFF-CA26F6FBD4D5}" dt="2024-03-11T21:29:53.130" v="558" actId="20577"/>
          <ac:spMkLst>
            <pc:docMk/>
            <pc:sldMk cId="1063610738" sldId="286"/>
            <ac:spMk id="8" creationId="{00000000-0000-0000-0000-000000000000}"/>
          </ac:spMkLst>
        </pc:spChg>
      </pc:sldChg>
      <pc:sldChg chg="modSp mod">
        <pc:chgData name="Michal Halaška" userId="cb557ec6-e0e1-4a0a-936e-46d8b3c92521" providerId="ADAL" clId="{D07ECC41-E3EE-41BD-BEFF-CA26F6FBD4D5}" dt="2024-03-12T07:58:43.424" v="724" actId="20577"/>
        <pc:sldMkLst>
          <pc:docMk/>
          <pc:sldMk cId="3831028021" sldId="287"/>
        </pc:sldMkLst>
        <pc:spChg chg="mod">
          <ac:chgData name="Michal Halaška" userId="cb557ec6-e0e1-4a0a-936e-46d8b3c92521" providerId="ADAL" clId="{D07ECC41-E3EE-41BD-BEFF-CA26F6FBD4D5}" dt="2024-03-12T07:58:43.424" v="724" actId="20577"/>
          <ac:spMkLst>
            <pc:docMk/>
            <pc:sldMk cId="3831028021" sldId="287"/>
            <ac:spMk id="5" creationId="{00000000-0000-0000-0000-000000000000}"/>
          </ac:spMkLst>
        </pc:spChg>
        <pc:spChg chg="mod">
          <ac:chgData name="Michal Halaška" userId="cb557ec6-e0e1-4a0a-936e-46d8b3c92521" providerId="ADAL" clId="{D07ECC41-E3EE-41BD-BEFF-CA26F6FBD4D5}" dt="2024-03-11T21:28:51.443" v="498" actId="20577"/>
          <ac:spMkLst>
            <pc:docMk/>
            <pc:sldMk cId="3831028021" sldId="287"/>
            <ac:spMk id="8" creationId="{00000000-0000-0000-0000-000000000000}"/>
          </ac:spMkLst>
        </pc:spChg>
        <pc:spChg chg="mod">
          <ac:chgData name="Michal Halaška" userId="cb557ec6-e0e1-4a0a-936e-46d8b3c92521" providerId="ADAL" clId="{D07ECC41-E3EE-41BD-BEFF-CA26F6FBD4D5}" dt="2024-03-12T07:58:37.807" v="723" actId="403"/>
          <ac:spMkLst>
            <pc:docMk/>
            <pc:sldMk cId="3831028021" sldId="287"/>
            <ac:spMk id="10" creationId="{00000000-0000-0000-0000-000000000000}"/>
          </ac:spMkLst>
        </pc:spChg>
      </pc:sldChg>
      <pc:sldChg chg="modSp mod">
        <pc:chgData name="Michal Halaška" userId="cb557ec6-e0e1-4a0a-936e-46d8b3c92521" providerId="ADAL" clId="{D07ECC41-E3EE-41BD-BEFF-CA26F6FBD4D5}" dt="2024-03-11T21:30:08.118" v="574" actId="20577"/>
        <pc:sldMkLst>
          <pc:docMk/>
          <pc:sldMk cId="145056040" sldId="289"/>
        </pc:sldMkLst>
        <pc:spChg chg="mod">
          <ac:chgData name="Michal Halaška" userId="cb557ec6-e0e1-4a0a-936e-46d8b3c92521" providerId="ADAL" clId="{D07ECC41-E3EE-41BD-BEFF-CA26F6FBD4D5}" dt="2024-03-11T21:30:08.118" v="574" actId="20577"/>
          <ac:spMkLst>
            <pc:docMk/>
            <pc:sldMk cId="145056040" sldId="289"/>
            <ac:spMk id="8" creationId="{00000000-0000-0000-0000-000000000000}"/>
          </ac:spMkLst>
        </pc:spChg>
      </pc:sldChg>
      <pc:sldChg chg="modSp mod">
        <pc:chgData name="Michal Halaška" userId="cb557ec6-e0e1-4a0a-936e-46d8b3c92521" providerId="ADAL" clId="{D07ECC41-E3EE-41BD-BEFF-CA26F6FBD4D5}" dt="2024-03-11T21:30:11.875" v="578" actId="20577"/>
        <pc:sldMkLst>
          <pc:docMk/>
          <pc:sldMk cId="3736490071" sldId="290"/>
        </pc:sldMkLst>
        <pc:spChg chg="mod">
          <ac:chgData name="Michal Halaška" userId="cb557ec6-e0e1-4a0a-936e-46d8b3c92521" providerId="ADAL" clId="{D07ECC41-E3EE-41BD-BEFF-CA26F6FBD4D5}" dt="2024-03-11T21:30:11.875" v="578" actId="20577"/>
          <ac:spMkLst>
            <pc:docMk/>
            <pc:sldMk cId="3736490071" sldId="290"/>
            <ac:spMk id="8" creationId="{00000000-0000-0000-0000-000000000000}"/>
          </ac:spMkLst>
        </pc:spChg>
      </pc:sldChg>
      <pc:sldChg chg="modSp mod modNotesTx">
        <pc:chgData name="Michal Halaška" userId="cb557ec6-e0e1-4a0a-936e-46d8b3c92521" providerId="ADAL" clId="{D07ECC41-E3EE-41BD-BEFF-CA26F6FBD4D5}" dt="2024-03-12T08:26:17.720" v="1037" actId="20577"/>
        <pc:sldMkLst>
          <pc:docMk/>
          <pc:sldMk cId="952029353" sldId="291"/>
        </pc:sldMkLst>
        <pc:spChg chg="mod">
          <ac:chgData name="Michal Halaška" userId="cb557ec6-e0e1-4a0a-936e-46d8b3c92521" providerId="ADAL" clId="{D07ECC41-E3EE-41BD-BEFF-CA26F6FBD4D5}" dt="2024-03-11T21:30:20.595" v="586" actId="20577"/>
          <ac:spMkLst>
            <pc:docMk/>
            <pc:sldMk cId="952029353" sldId="291"/>
            <ac:spMk id="8" creationId="{00000000-0000-0000-0000-000000000000}"/>
          </ac:spMkLst>
        </pc:spChg>
      </pc:sldChg>
      <pc:sldChg chg="modSp mod">
        <pc:chgData name="Michal Halaška" userId="cb557ec6-e0e1-4a0a-936e-46d8b3c92521" providerId="ADAL" clId="{D07ECC41-E3EE-41BD-BEFF-CA26F6FBD4D5}" dt="2024-03-11T21:29:04.468" v="510" actId="20577"/>
        <pc:sldMkLst>
          <pc:docMk/>
          <pc:sldMk cId="1110746372" sldId="294"/>
        </pc:sldMkLst>
        <pc:spChg chg="mod">
          <ac:chgData name="Michal Halaška" userId="cb557ec6-e0e1-4a0a-936e-46d8b3c92521" providerId="ADAL" clId="{D07ECC41-E3EE-41BD-BEFF-CA26F6FBD4D5}" dt="2024-03-11T21:29:04.468" v="510" actId="20577"/>
          <ac:spMkLst>
            <pc:docMk/>
            <pc:sldMk cId="1110746372" sldId="294"/>
            <ac:spMk id="8" creationId="{8506AA9C-3220-D201-B547-AB8A7039A103}"/>
          </ac:spMkLst>
        </pc:spChg>
      </pc:sldChg>
      <pc:sldChg chg="modSp mod modNotesTx">
        <pc:chgData name="Michal Halaška" userId="cb557ec6-e0e1-4a0a-936e-46d8b3c92521" providerId="ADAL" clId="{D07ECC41-E3EE-41BD-BEFF-CA26F6FBD4D5}" dt="2024-03-12T08:15:18.337" v="874" actId="20577"/>
        <pc:sldMkLst>
          <pc:docMk/>
          <pc:sldMk cId="2300547100" sldId="295"/>
        </pc:sldMkLst>
        <pc:spChg chg="mod">
          <ac:chgData name="Michal Halaška" userId="cb557ec6-e0e1-4a0a-936e-46d8b3c92521" providerId="ADAL" clId="{D07ECC41-E3EE-41BD-BEFF-CA26F6FBD4D5}" dt="2024-03-11T21:29:21.190" v="526" actId="20577"/>
          <ac:spMkLst>
            <pc:docMk/>
            <pc:sldMk cId="2300547100" sldId="295"/>
            <ac:spMk id="8" creationId="{0C469417-86A7-2FB6-1A0E-438614419D86}"/>
          </ac:spMkLst>
        </pc:spChg>
      </pc:sldChg>
      <pc:sldChg chg="modSp mod">
        <pc:chgData name="Michal Halaška" userId="cb557ec6-e0e1-4a0a-936e-46d8b3c92521" providerId="ADAL" clId="{D07ECC41-E3EE-41BD-BEFF-CA26F6FBD4D5}" dt="2024-03-11T21:29:46.174" v="550" actId="20577"/>
        <pc:sldMkLst>
          <pc:docMk/>
          <pc:sldMk cId="1881163190" sldId="296"/>
        </pc:sldMkLst>
        <pc:spChg chg="mod">
          <ac:chgData name="Michal Halaška" userId="cb557ec6-e0e1-4a0a-936e-46d8b3c92521" providerId="ADAL" clId="{D07ECC41-E3EE-41BD-BEFF-CA26F6FBD4D5}" dt="2024-03-11T21:29:46.174" v="550" actId="20577"/>
          <ac:spMkLst>
            <pc:docMk/>
            <pc:sldMk cId="1881163190" sldId="296"/>
            <ac:spMk id="8" creationId="{1976F784-1865-6991-72CF-453245338BF0}"/>
          </ac:spMkLst>
        </pc:spChg>
      </pc:sldChg>
      <pc:sldChg chg="modSp mod">
        <pc:chgData name="Michal Halaška" userId="cb557ec6-e0e1-4a0a-936e-46d8b3c92521" providerId="ADAL" clId="{D07ECC41-E3EE-41BD-BEFF-CA26F6FBD4D5}" dt="2024-03-11T21:30:15.671" v="582" actId="20577"/>
        <pc:sldMkLst>
          <pc:docMk/>
          <pc:sldMk cId="119453854" sldId="297"/>
        </pc:sldMkLst>
        <pc:spChg chg="mod">
          <ac:chgData name="Michal Halaška" userId="cb557ec6-e0e1-4a0a-936e-46d8b3c92521" providerId="ADAL" clId="{D07ECC41-E3EE-41BD-BEFF-CA26F6FBD4D5}" dt="2024-03-11T21:30:15.671" v="582" actId="20577"/>
          <ac:spMkLst>
            <pc:docMk/>
            <pc:sldMk cId="119453854" sldId="297"/>
            <ac:spMk id="8" creationId="{B3B59869-8BAF-E391-C801-C8F157C0498F}"/>
          </ac:spMkLst>
        </pc:spChg>
      </pc:sldChg>
      <pc:sldChg chg="modSp mod modNotesTx">
        <pc:chgData name="Michal Halaška" userId="cb557ec6-e0e1-4a0a-936e-46d8b3c92521" providerId="ADAL" clId="{D07ECC41-E3EE-41BD-BEFF-CA26F6FBD4D5}" dt="2024-03-12T08:27:30.956" v="1038" actId="6549"/>
        <pc:sldMkLst>
          <pc:docMk/>
          <pc:sldMk cId="3870571450" sldId="298"/>
        </pc:sldMkLst>
        <pc:spChg chg="mod">
          <ac:chgData name="Michal Halaška" userId="cb557ec6-e0e1-4a0a-936e-46d8b3c92521" providerId="ADAL" clId="{D07ECC41-E3EE-41BD-BEFF-CA26F6FBD4D5}" dt="2024-03-11T21:30:23.858" v="590" actId="20577"/>
          <ac:spMkLst>
            <pc:docMk/>
            <pc:sldMk cId="3870571450" sldId="298"/>
            <ac:spMk id="8" creationId="{66979DA2-831D-9E2F-D454-04DD1F6E17CF}"/>
          </ac:spMkLst>
        </pc:spChg>
      </pc:sldChg>
      <pc:sldChg chg="modSp mod">
        <pc:chgData name="Michal Halaška" userId="cb557ec6-e0e1-4a0a-936e-46d8b3c92521" providerId="ADAL" clId="{D07ECC41-E3EE-41BD-BEFF-CA26F6FBD4D5}" dt="2024-03-11T21:30:28.871" v="594" actId="20577"/>
        <pc:sldMkLst>
          <pc:docMk/>
          <pc:sldMk cId="679445441" sldId="301"/>
        </pc:sldMkLst>
        <pc:spChg chg="mod">
          <ac:chgData name="Michal Halaška" userId="cb557ec6-e0e1-4a0a-936e-46d8b3c92521" providerId="ADAL" clId="{D07ECC41-E3EE-41BD-BEFF-CA26F6FBD4D5}" dt="2024-03-11T21:30:28.871" v="594" actId="20577"/>
          <ac:spMkLst>
            <pc:docMk/>
            <pc:sldMk cId="679445441" sldId="301"/>
            <ac:spMk id="8" creationId="{8B5333EE-0ABD-514A-D88F-2742C545E790}"/>
          </ac:spMkLst>
        </pc:spChg>
      </pc:sldChg>
      <pc:sldChg chg="modSp mod">
        <pc:chgData name="Michal Halaška" userId="cb557ec6-e0e1-4a0a-936e-46d8b3c92521" providerId="ADAL" clId="{D07ECC41-E3EE-41BD-BEFF-CA26F6FBD4D5}" dt="2024-03-11T21:29:26.479" v="530" actId="20577"/>
        <pc:sldMkLst>
          <pc:docMk/>
          <pc:sldMk cId="2053614798" sldId="304"/>
        </pc:sldMkLst>
        <pc:spChg chg="mod">
          <ac:chgData name="Michal Halaška" userId="cb557ec6-e0e1-4a0a-936e-46d8b3c92521" providerId="ADAL" clId="{D07ECC41-E3EE-41BD-BEFF-CA26F6FBD4D5}" dt="2024-03-11T21:29:26.479" v="530" actId="20577"/>
          <ac:spMkLst>
            <pc:docMk/>
            <pc:sldMk cId="2053614798" sldId="304"/>
            <ac:spMk id="8" creationId="{A9A80849-1703-47C7-C3F2-C2DF002CBC26}"/>
          </ac:spMkLst>
        </pc:spChg>
      </pc:sldChg>
      <pc:sldChg chg="modSp mod">
        <pc:chgData name="Michal Halaška" userId="cb557ec6-e0e1-4a0a-936e-46d8b3c92521" providerId="ADAL" clId="{D07ECC41-E3EE-41BD-BEFF-CA26F6FBD4D5}" dt="2024-03-11T21:29:30.477" v="534" actId="20577"/>
        <pc:sldMkLst>
          <pc:docMk/>
          <pc:sldMk cId="4154404298" sldId="305"/>
        </pc:sldMkLst>
        <pc:spChg chg="mod">
          <ac:chgData name="Michal Halaška" userId="cb557ec6-e0e1-4a0a-936e-46d8b3c92521" providerId="ADAL" clId="{D07ECC41-E3EE-41BD-BEFF-CA26F6FBD4D5}" dt="2024-03-11T21:29:30.477" v="534" actId="20577"/>
          <ac:spMkLst>
            <pc:docMk/>
            <pc:sldMk cId="4154404298" sldId="305"/>
            <ac:spMk id="8" creationId="{E69D09EC-76D0-827B-1852-BED7866C81C5}"/>
          </ac:spMkLst>
        </pc:spChg>
      </pc:sldChg>
      <pc:sldChg chg="modSp mod">
        <pc:chgData name="Michal Halaška" userId="cb557ec6-e0e1-4a0a-936e-46d8b3c92521" providerId="ADAL" clId="{D07ECC41-E3EE-41BD-BEFF-CA26F6FBD4D5}" dt="2024-03-11T21:29:16.162" v="522" actId="20577"/>
        <pc:sldMkLst>
          <pc:docMk/>
          <pc:sldMk cId="3573083182" sldId="306"/>
        </pc:sldMkLst>
        <pc:spChg chg="mod">
          <ac:chgData name="Michal Halaška" userId="cb557ec6-e0e1-4a0a-936e-46d8b3c92521" providerId="ADAL" clId="{D07ECC41-E3EE-41BD-BEFF-CA26F6FBD4D5}" dt="2024-03-11T21:29:16.162" v="522" actId="20577"/>
          <ac:spMkLst>
            <pc:docMk/>
            <pc:sldMk cId="3573083182" sldId="306"/>
            <ac:spMk id="8" creationId="{2B485951-4456-308D-6EE8-C185D9CA1A81}"/>
          </ac:spMkLst>
        </pc:spChg>
      </pc:sldChg>
      <pc:sldChg chg="modSp mod">
        <pc:chgData name="Michal Halaška" userId="cb557ec6-e0e1-4a0a-936e-46d8b3c92521" providerId="ADAL" clId="{D07ECC41-E3EE-41BD-BEFF-CA26F6FBD4D5}" dt="2024-03-12T08:29:23.089" v="1048" actId="20577"/>
        <pc:sldMkLst>
          <pc:docMk/>
          <pc:sldMk cId="700554515" sldId="311"/>
        </pc:sldMkLst>
        <pc:spChg chg="mod">
          <ac:chgData name="Michal Halaška" userId="cb557ec6-e0e1-4a0a-936e-46d8b3c92521" providerId="ADAL" clId="{D07ECC41-E3EE-41BD-BEFF-CA26F6FBD4D5}" dt="2024-03-12T08:29:23.089" v="1048" actId="20577"/>
          <ac:spMkLst>
            <pc:docMk/>
            <pc:sldMk cId="700554515" sldId="311"/>
            <ac:spMk id="6" creationId="{93FEF0A0-1DBB-F220-2987-068B76DC06D6}"/>
          </ac:spMkLst>
        </pc:spChg>
        <pc:spChg chg="mod">
          <ac:chgData name="Michal Halaška" userId="cb557ec6-e0e1-4a0a-936e-46d8b3c92521" providerId="ADAL" clId="{D07ECC41-E3EE-41BD-BEFF-CA26F6FBD4D5}" dt="2024-03-11T21:30:32.194" v="598" actId="20577"/>
          <ac:spMkLst>
            <pc:docMk/>
            <pc:sldMk cId="700554515" sldId="311"/>
            <ac:spMk id="8" creationId="{3A6F418F-A6CE-AC32-CC79-468760A24A6F}"/>
          </ac:spMkLst>
        </pc:spChg>
      </pc:sldChg>
      <pc:sldChg chg="addSp modSp mod">
        <pc:chgData name="Michal Halaška" userId="cb557ec6-e0e1-4a0a-936e-46d8b3c92521" providerId="ADAL" clId="{D07ECC41-E3EE-41BD-BEFF-CA26F6FBD4D5}" dt="2024-03-12T08:20:43.526" v="1036" actId="1076"/>
        <pc:sldMkLst>
          <pc:docMk/>
          <pc:sldMk cId="4248833631" sldId="315"/>
        </pc:sldMkLst>
        <pc:spChg chg="mod">
          <ac:chgData name="Michal Halaška" userId="cb557ec6-e0e1-4a0a-936e-46d8b3c92521" providerId="ADAL" clId="{D07ECC41-E3EE-41BD-BEFF-CA26F6FBD4D5}" dt="2024-03-12T08:19:14.860" v="1033" actId="6549"/>
          <ac:spMkLst>
            <pc:docMk/>
            <pc:sldMk cId="4248833631" sldId="315"/>
            <ac:spMk id="5" creationId="{00000000-0000-0000-0000-000000000000}"/>
          </ac:spMkLst>
        </pc:spChg>
        <pc:spChg chg="mod">
          <ac:chgData name="Michal Halaška" userId="cb557ec6-e0e1-4a0a-936e-46d8b3c92521" providerId="ADAL" clId="{D07ECC41-E3EE-41BD-BEFF-CA26F6FBD4D5}" dt="2024-03-12T08:18:41.184" v="953" actId="20577"/>
          <ac:spMkLst>
            <pc:docMk/>
            <pc:sldMk cId="4248833631" sldId="315"/>
            <ac:spMk id="6" creationId="{00000000-0000-0000-0000-000000000000}"/>
          </ac:spMkLst>
        </pc:spChg>
        <pc:spChg chg="mod">
          <ac:chgData name="Michal Halaška" userId="cb557ec6-e0e1-4a0a-936e-46d8b3c92521" providerId="ADAL" clId="{D07ECC41-E3EE-41BD-BEFF-CA26F6FBD4D5}" dt="2024-03-11T21:29:37.666" v="542" actId="20577"/>
          <ac:spMkLst>
            <pc:docMk/>
            <pc:sldMk cId="4248833631" sldId="315"/>
            <ac:spMk id="8" creationId="{00000000-0000-0000-0000-000000000000}"/>
          </ac:spMkLst>
        </pc:spChg>
        <pc:picChg chg="add mod">
          <ac:chgData name="Michal Halaška" userId="cb557ec6-e0e1-4a0a-936e-46d8b3c92521" providerId="ADAL" clId="{D07ECC41-E3EE-41BD-BEFF-CA26F6FBD4D5}" dt="2024-03-12T08:20:43.526" v="1036" actId="1076"/>
          <ac:picMkLst>
            <pc:docMk/>
            <pc:sldMk cId="4248833631" sldId="315"/>
            <ac:picMk id="3" creationId="{AFF2CE30-3D5F-36B9-8CB8-773A4386185D}"/>
          </ac:picMkLst>
        </pc:picChg>
      </pc:sldChg>
      <pc:sldChg chg="modSp mod">
        <pc:chgData name="Michal Halaška" userId="cb557ec6-e0e1-4a0a-936e-46d8b3c92521" providerId="ADAL" clId="{D07ECC41-E3EE-41BD-BEFF-CA26F6FBD4D5}" dt="2024-03-11T21:29:42.582" v="546" actId="20577"/>
        <pc:sldMkLst>
          <pc:docMk/>
          <pc:sldMk cId="1149597074" sldId="316"/>
        </pc:sldMkLst>
        <pc:spChg chg="mod">
          <ac:chgData name="Michal Halaška" userId="cb557ec6-e0e1-4a0a-936e-46d8b3c92521" providerId="ADAL" clId="{D07ECC41-E3EE-41BD-BEFF-CA26F6FBD4D5}" dt="2024-03-11T21:29:42.582" v="546" actId="20577"/>
          <ac:spMkLst>
            <pc:docMk/>
            <pc:sldMk cId="1149597074" sldId="316"/>
            <ac:spMk id="8" creationId="{00000000-0000-0000-0000-000000000000}"/>
          </ac:spMkLst>
        </pc:spChg>
      </pc:sldChg>
      <pc:sldChg chg="modSp mod">
        <pc:chgData name="Michal Halaška" userId="cb557ec6-e0e1-4a0a-936e-46d8b3c92521" providerId="ADAL" clId="{D07ECC41-E3EE-41BD-BEFF-CA26F6FBD4D5}" dt="2024-03-11T21:29:56.383" v="562" actId="20577"/>
        <pc:sldMkLst>
          <pc:docMk/>
          <pc:sldMk cId="998589983" sldId="317"/>
        </pc:sldMkLst>
        <pc:spChg chg="mod">
          <ac:chgData name="Michal Halaška" userId="cb557ec6-e0e1-4a0a-936e-46d8b3c92521" providerId="ADAL" clId="{D07ECC41-E3EE-41BD-BEFF-CA26F6FBD4D5}" dt="2024-03-11T21:29:56.383" v="562" actId="20577"/>
          <ac:spMkLst>
            <pc:docMk/>
            <pc:sldMk cId="998589983" sldId="317"/>
            <ac:spMk id="8" creationId="{00000000-0000-0000-0000-000000000000}"/>
          </ac:spMkLst>
        </pc:spChg>
      </pc:sldChg>
      <pc:sldChg chg="modSp mod">
        <pc:chgData name="Michal Halaška" userId="cb557ec6-e0e1-4a0a-936e-46d8b3c92521" providerId="ADAL" clId="{D07ECC41-E3EE-41BD-BEFF-CA26F6FBD4D5}" dt="2024-03-11T21:29:59.835" v="566" actId="20577"/>
        <pc:sldMkLst>
          <pc:docMk/>
          <pc:sldMk cId="4124911533" sldId="318"/>
        </pc:sldMkLst>
        <pc:spChg chg="mod">
          <ac:chgData name="Michal Halaška" userId="cb557ec6-e0e1-4a0a-936e-46d8b3c92521" providerId="ADAL" clId="{D07ECC41-E3EE-41BD-BEFF-CA26F6FBD4D5}" dt="2024-03-11T21:29:59.835" v="566" actId="20577"/>
          <ac:spMkLst>
            <pc:docMk/>
            <pc:sldMk cId="4124911533" sldId="318"/>
            <ac:spMk id="8" creationId="{00000000-0000-0000-0000-000000000000}"/>
          </ac:spMkLst>
        </pc:spChg>
      </pc:sldChg>
      <pc:sldChg chg="modSp mod">
        <pc:chgData name="Michal Halaška" userId="cb557ec6-e0e1-4a0a-936e-46d8b3c92521" providerId="ADAL" clId="{D07ECC41-E3EE-41BD-BEFF-CA26F6FBD4D5}" dt="2024-03-11T21:30:04.691" v="570" actId="20577"/>
        <pc:sldMkLst>
          <pc:docMk/>
          <pc:sldMk cId="2504604967" sldId="319"/>
        </pc:sldMkLst>
        <pc:spChg chg="mod">
          <ac:chgData name="Michal Halaška" userId="cb557ec6-e0e1-4a0a-936e-46d8b3c92521" providerId="ADAL" clId="{D07ECC41-E3EE-41BD-BEFF-CA26F6FBD4D5}" dt="2024-03-11T21:30:04.691" v="570" actId="20577"/>
          <ac:spMkLst>
            <pc:docMk/>
            <pc:sldMk cId="2504604967" sldId="319"/>
            <ac:spMk id="8" creationId="{00000000-0000-0000-0000-000000000000}"/>
          </ac:spMkLst>
        </pc:spChg>
      </pc:sldChg>
      <pc:sldChg chg="modSp mod modNotesTx">
        <pc:chgData name="Michal Halaška" userId="cb557ec6-e0e1-4a0a-936e-46d8b3c92521" providerId="ADAL" clId="{D07ECC41-E3EE-41BD-BEFF-CA26F6FBD4D5}" dt="2024-03-11T21:30:35.874" v="602" actId="20577"/>
        <pc:sldMkLst>
          <pc:docMk/>
          <pc:sldMk cId="2930782659" sldId="320"/>
        </pc:sldMkLst>
        <pc:spChg chg="mod">
          <ac:chgData name="Michal Halaška" userId="cb557ec6-e0e1-4a0a-936e-46d8b3c92521" providerId="ADAL" clId="{D07ECC41-E3EE-41BD-BEFF-CA26F6FBD4D5}" dt="2024-03-11T20:48:51.511" v="489" actId="6549"/>
          <ac:spMkLst>
            <pc:docMk/>
            <pc:sldMk cId="2930782659" sldId="320"/>
            <ac:spMk id="5" creationId="{00000000-0000-0000-0000-000000000000}"/>
          </ac:spMkLst>
        </pc:spChg>
        <pc:spChg chg="mod">
          <ac:chgData name="Michal Halaška" userId="cb557ec6-e0e1-4a0a-936e-46d8b3c92521" providerId="ADAL" clId="{D07ECC41-E3EE-41BD-BEFF-CA26F6FBD4D5}" dt="2024-03-11T20:37:24.330" v="52" actId="20577"/>
          <ac:spMkLst>
            <pc:docMk/>
            <pc:sldMk cId="2930782659" sldId="320"/>
            <ac:spMk id="6" creationId="{00000000-0000-0000-0000-000000000000}"/>
          </ac:spMkLst>
        </pc:spChg>
        <pc:spChg chg="mod">
          <ac:chgData name="Michal Halaška" userId="cb557ec6-e0e1-4a0a-936e-46d8b3c92521" providerId="ADAL" clId="{D07ECC41-E3EE-41BD-BEFF-CA26F6FBD4D5}" dt="2024-03-11T21:30:35.874" v="602" actId="20577"/>
          <ac:spMkLst>
            <pc:docMk/>
            <pc:sldMk cId="2930782659" sldId="320"/>
            <ac:spMk id="8" creationId="{00000000-0000-0000-0000-000000000000}"/>
          </ac:spMkLst>
        </pc:spChg>
      </pc:sldChg>
      <pc:sldChg chg="add del">
        <pc:chgData name="Michal Halaška" userId="cb557ec6-e0e1-4a0a-936e-46d8b3c92521" providerId="ADAL" clId="{D07ECC41-E3EE-41BD-BEFF-CA26F6FBD4D5}" dt="2024-03-11T20:40:00.675" v="205" actId="2696"/>
        <pc:sldMkLst>
          <pc:docMk/>
          <pc:sldMk cId="1096865697" sldId="321"/>
        </pc:sldMkLst>
      </pc:sldChg>
      <pc:sldChg chg="modSp add mod">
        <pc:chgData name="Michal Halaška" userId="cb557ec6-e0e1-4a0a-936e-46d8b3c92521" providerId="ADAL" clId="{D07ECC41-E3EE-41BD-BEFF-CA26F6FBD4D5}" dt="2024-03-11T21:30:39.953" v="606" actId="20577"/>
        <pc:sldMkLst>
          <pc:docMk/>
          <pc:sldMk cId="2405315909" sldId="321"/>
        </pc:sldMkLst>
        <pc:spChg chg="mod">
          <ac:chgData name="Michal Halaška" userId="cb557ec6-e0e1-4a0a-936e-46d8b3c92521" providerId="ADAL" clId="{D07ECC41-E3EE-41BD-BEFF-CA26F6FBD4D5}" dt="2024-03-11T20:49:41.342" v="494" actId="20577"/>
          <ac:spMkLst>
            <pc:docMk/>
            <pc:sldMk cId="2405315909" sldId="321"/>
            <ac:spMk id="5" creationId="{00000000-0000-0000-0000-000000000000}"/>
          </ac:spMkLst>
        </pc:spChg>
        <pc:spChg chg="mod">
          <ac:chgData name="Michal Halaška" userId="cb557ec6-e0e1-4a0a-936e-46d8b3c92521" providerId="ADAL" clId="{D07ECC41-E3EE-41BD-BEFF-CA26F6FBD4D5}" dt="2024-03-11T21:30:39.953" v="606" actId="20577"/>
          <ac:spMkLst>
            <pc:docMk/>
            <pc:sldMk cId="2405315909" sldId="321"/>
            <ac:spMk id="8" creationId="{00000000-0000-0000-0000-000000000000}"/>
          </ac:spMkLst>
        </pc:spChg>
      </pc:sldChg>
      <pc:sldChg chg="modSp add del mod">
        <pc:chgData name="Michal Halaška" userId="cb557ec6-e0e1-4a0a-936e-46d8b3c92521" providerId="ADAL" clId="{D07ECC41-E3EE-41BD-BEFF-CA26F6FBD4D5}" dt="2024-03-11T20:43:52.542" v="319" actId="2696"/>
        <pc:sldMkLst>
          <pc:docMk/>
          <pc:sldMk cId="2709938572" sldId="321"/>
        </pc:sldMkLst>
        <pc:spChg chg="mod">
          <ac:chgData name="Michal Halaška" userId="cb557ec6-e0e1-4a0a-936e-46d8b3c92521" providerId="ADAL" clId="{D07ECC41-E3EE-41BD-BEFF-CA26F6FBD4D5}" dt="2024-03-11T20:41:52.164" v="259"/>
          <ac:spMkLst>
            <pc:docMk/>
            <pc:sldMk cId="2709938572" sldId="321"/>
            <ac:spMk id="5" creationId="{00000000-0000-0000-0000-000000000000}"/>
          </ac:spMkLst>
        </pc:spChg>
      </pc:sldChg>
      <pc:sldChg chg="add del">
        <pc:chgData name="Michal Halaška" userId="cb557ec6-e0e1-4a0a-936e-46d8b3c92521" providerId="ADAL" clId="{D07ECC41-E3EE-41BD-BEFF-CA26F6FBD4D5}" dt="2024-03-11T20:43:55.836" v="320" actId="2696"/>
        <pc:sldMkLst>
          <pc:docMk/>
          <pc:sldMk cId="4131437445" sldId="322"/>
        </pc:sldMkLst>
      </pc:sldChg>
      <pc:sldChg chg="add del">
        <pc:chgData name="Michal Halaška" userId="cb557ec6-e0e1-4a0a-936e-46d8b3c92521" providerId="ADAL" clId="{D07ECC41-E3EE-41BD-BEFF-CA26F6FBD4D5}" dt="2024-03-11T20:43:57.990" v="321" actId="2696"/>
        <pc:sldMkLst>
          <pc:docMk/>
          <pc:sldMk cId="2218304533" sldId="323"/>
        </pc:sldMkLst>
      </pc:sldChg>
    </pc:docChg>
  </pc:docChgLst>
  <pc:docChgLst>
    <pc:chgData name="Michal Halaška" userId="cb557ec6-e0e1-4a0a-936e-46d8b3c92521" providerId="ADAL" clId="{12657436-659D-4A45-A6A8-5CF7332042E7}"/>
    <pc:docChg chg="undo custSel addSld delSld modSld sldOrd">
      <pc:chgData name="Michal Halaška" userId="cb557ec6-e0e1-4a0a-936e-46d8b3c92521" providerId="ADAL" clId="{12657436-659D-4A45-A6A8-5CF7332042E7}" dt="2024-03-11T17:21:59.038" v="3934" actId="20577"/>
      <pc:docMkLst>
        <pc:docMk/>
      </pc:docMkLst>
      <pc:sldChg chg="modSp mod">
        <pc:chgData name="Michal Halaška" userId="cb557ec6-e0e1-4a0a-936e-46d8b3c92521" providerId="ADAL" clId="{12657436-659D-4A45-A6A8-5CF7332042E7}" dt="2024-03-08T09:29:01.852" v="64" actId="20577"/>
        <pc:sldMkLst>
          <pc:docMk/>
          <pc:sldMk cId="280633465" sldId="256"/>
        </pc:sldMkLst>
        <pc:spChg chg="mod">
          <ac:chgData name="Michal Halaška" userId="cb557ec6-e0e1-4a0a-936e-46d8b3c92521" providerId="ADAL" clId="{12657436-659D-4A45-A6A8-5CF7332042E7}" dt="2024-03-08T09:29:01.852" v="64" actId="20577"/>
          <ac:spMkLst>
            <pc:docMk/>
            <pc:sldMk cId="280633465" sldId="256"/>
            <ac:spMk id="3" creationId="{00000000-0000-0000-0000-000000000000}"/>
          </ac:spMkLst>
        </pc:spChg>
      </pc:sldChg>
      <pc:sldChg chg="addSp modSp mod modNotesTx">
        <pc:chgData name="Michal Halaška" userId="cb557ec6-e0e1-4a0a-936e-46d8b3c92521" providerId="ADAL" clId="{12657436-659D-4A45-A6A8-5CF7332042E7}" dt="2024-03-08T11:22:07.876" v="242" actId="20577"/>
        <pc:sldMkLst>
          <pc:docMk/>
          <pc:sldMk cId="3469144025" sldId="277"/>
        </pc:sldMkLst>
        <pc:spChg chg="mod">
          <ac:chgData name="Michal Halaška" userId="cb557ec6-e0e1-4a0a-936e-46d8b3c92521" providerId="ADAL" clId="{12657436-659D-4A45-A6A8-5CF7332042E7}" dt="2024-03-08T11:22:07.876" v="242" actId="20577"/>
          <ac:spMkLst>
            <pc:docMk/>
            <pc:sldMk cId="3469144025" sldId="277"/>
            <ac:spMk id="5" creationId="{00000000-0000-0000-0000-000000000000}"/>
          </ac:spMkLst>
        </pc:spChg>
        <pc:spChg chg="mod">
          <ac:chgData name="Michal Halaška" userId="cb557ec6-e0e1-4a0a-936e-46d8b3c92521" providerId="ADAL" clId="{12657436-659D-4A45-A6A8-5CF7332042E7}" dt="2024-03-08T10:55:33.348" v="136" actId="20577"/>
          <ac:spMkLst>
            <pc:docMk/>
            <pc:sldMk cId="3469144025" sldId="277"/>
            <ac:spMk id="6" creationId="{00000000-0000-0000-0000-000000000000}"/>
          </ac:spMkLst>
        </pc:spChg>
        <pc:picChg chg="add mod">
          <ac:chgData name="Michal Halaška" userId="cb557ec6-e0e1-4a0a-936e-46d8b3c92521" providerId="ADAL" clId="{12657436-659D-4A45-A6A8-5CF7332042E7}" dt="2024-03-08T11:21:47.001" v="216" actId="1076"/>
          <ac:picMkLst>
            <pc:docMk/>
            <pc:sldMk cId="3469144025" sldId="277"/>
            <ac:picMk id="3" creationId="{A4A9DDB5-4628-65B8-5C61-35448798D74C}"/>
          </ac:picMkLst>
        </pc:picChg>
      </pc:sldChg>
      <pc:sldChg chg="addSp delSp modSp mod modNotesTx">
        <pc:chgData name="Michal Halaška" userId="cb557ec6-e0e1-4a0a-936e-46d8b3c92521" providerId="ADAL" clId="{12657436-659D-4A45-A6A8-5CF7332042E7}" dt="2024-03-08T13:20:11.987" v="409"/>
        <pc:sldMkLst>
          <pc:docMk/>
          <pc:sldMk cId="1721649088" sldId="280"/>
        </pc:sldMkLst>
        <pc:spChg chg="add del">
          <ac:chgData name="Michal Halaška" userId="cb557ec6-e0e1-4a0a-936e-46d8b3c92521" providerId="ADAL" clId="{12657436-659D-4A45-A6A8-5CF7332042E7}" dt="2024-03-08T13:18:50.598" v="290" actId="478"/>
          <ac:spMkLst>
            <pc:docMk/>
            <pc:sldMk cId="1721649088" sldId="280"/>
            <ac:spMk id="2" creationId="{A2D9D1EA-D9E2-7B44-F0C5-0B1C4C7D6067}"/>
          </ac:spMkLst>
        </pc:spChg>
        <pc:spChg chg="del">
          <ac:chgData name="Michal Halaška" userId="cb557ec6-e0e1-4a0a-936e-46d8b3c92521" providerId="ADAL" clId="{12657436-659D-4A45-A6A8-5CF7332042E7}" dt="2024-03-08T13:08:24.742" v="288" actId="478"/>
          <ac:spMkLst>
            <pc:docMk/>
            <pc:sldMk cId="1721649088" sldId="280"/>
            <ac:spMk id="5" creationId="{00000000-0000-0000-0000-000000000000}"/>
          </ac:spMkLst>
        </pc:spChg>
        <pc:spChg chg="mod">
          <ac:chgData name="Michal Halaška" userId="cb557ec6-e0e1-4a0a-936e-46d8b3c92521" providerId="ADAL" clId="{12657436-659D-4A45-A6A8-5CF7332042E7}" dt="2024-03-08T13:08:19.511" v="287" actId="20577"/>
          <ac:spMkLst>
            <pc:docMk/>
            <pc:sldMk cId="1721649088" sldId="280"/>
            <ac:spMk id="6" creationId="{00000000-0000-0000-0000-000000000000}"/>
          </ac:spMkLst>
        </pc:spChg>
        <pc:spChg chg="add mod">
          <ac:chgData name="Michal Halaška" userId="cb557ec6-e0e1-4a0a-936e-46d8b3c92521" providerId="ADAL" clId="{12657436-659D-4A45-A6A8-5CF7332042E7}" dt="2024-03-08T13:19:58.359" v="408" actId="20577"/>
          <ac:spMkLst>
            <pc:docMk/>
            <pc:sldMk cId="1721649088" sldId="280"/>
            <ac:spMk id="7" creationId="{31740129-D511-6F6F-2CC4-6D20B1FF567C}"/>
          </ac:spMkLst>
        </pc:spChg>
        <pc:picChg chg="add mod">
          <ac:chgData name="Michal Halaška" userId="cb557ec6-e0e1-4a0a-936e-46d8b3c92521" providerId="ADAL" clId="{12657436-659D-4A45-A6A8-5CF7332042E7}" dt="2024-03-08T13:19:01.178" v="293" actId="1076"/>
          <ac:picMkLst>
            <pc:docMk/>
            <pc:sldMk cId="1721649088" sldId="280"/>
            <ac:picMk id="4" creationId="{2652F62D-F7FC-5561-A6B6-04BE152F5174}"/>
          </ac:picMkLst>
        </pc:picChg>
      </pc:sldChg>
      <pc:sldChg chg="addSp delSp modSp mod modNotesTx">
        <pc:chgData name="Michal Halaška" userId="cb557ec6-e0e1-4a0a-936e-46d8b3c92521" providerId="ADAL" clId="{12657436-659D-4A45-A6A8-5CF7332042E7}" dt="2024-03-09T10:00:09.252" v="852" actId="113"/>
        <pc:sldMkLst>
          <pc:docMk/>
          <pc:sldMk cId="763595130" sldId="281"/>
        </pc:sldMkLst>
        <pc:spChg chg="del">
          <ac:chgData name="Michal Halaška" userId="cb557ec6-e0e1-4a0a-936e-46d8b3c92521" providerId="ADAL" clId="{12657436-659D-4A45-A6A8-5CF7332042E7}" dt="2024-03-08T13:41:01.183" v="455" actId="478"/>
          <ac:spMkLst>
            <pc:docMk/>
            <pc:sldMk cId="763595130" sldId="281"/>
            <ac:spMk id="5" creationId="{00000000-0000-0000-0000-000000000000}"/>
          </ac:spMkLst>
        </pc:spChg>
        <pc:spChg chg="mod">
          <ac:chgData name="Michal Halaška" userId="cb557ec6-e0e1-4a0a-936e-46d8b3c92521" providerId="ADAL" clId="{12657436-659D-4A45-A6A8-5CF7332042E7}" dt="2024-03-08T13:40:50.936" v="454" actId="20577"/>
          <ac:spMkLst>
            <pc:docMk/>
            <pc:sldMk cId="763595130" sldId="281"/>
            <ac:spMk id="6" creationId="{00000000-0000-0000-0000-000000000000}"/>
          </ac:spMkLst>
        </pc:spChg>
        <pc:graphicFrameChg chg="add mod modGraphic">
          <ac:chgData name="Michal Halaška" userId="cb557ec6-e0e1-4a0a-936e-46d8b3c92521" providerId="ADAL" clId="{12657436-659D-4A45-A6A8-5CF7332042E7}" dt="2024-03-09T10:00:09.252" v="852" actId="113"/>
          <ac:graphicFrameMkLst>
            <pc:docMk/>
            <pc:sldMk cId="763595130" sldId="281"/>
            <ac:graphicFrameMk id="2" creationId="{F9D4926A-84E5-DB63-8693-1F172B9174F4}"/>
          </ac:graphicFrameMkLst>
        </pc:graphicFrameChg>
      </pc:sldChg>
      <pc:sldChg chg="delSp modSp mod modNotesTx">
        <pc:chgData name="Michal Halaška" userId="cb557ec6-e0e1-4a0a-936e-46d8b3c92521" providerId="ADAL" clId="{12657436-659D-4A45-A6A8-5CF7332042E7}" dt="2024-03-09T10:07:40.377" v="933"/>
        <pc:sldMkLst>
          <pc:docMk/>
          <pc:sldMk cId="3355701365" sldId="282"/>
        </pc:sldMkLst>
        <pc:spChg chg="mod">
          <ac:chgData name="Michal Halaška" userId="cb557ec6-e0e1-4a0a-936e-46d8b3c92521" providerId="ADAL" clId="{12657436-659D-4A45-A6A8-5CF7332042E7}" dt="2024-03-09T10:07:26.282" v="931" actId="20577"/>
          <ac:spMkLst>
            <pc:docMk/>
            <pc:sldMk cId="3355701365" sldId="282"/>
            <ac:spMk id="5" creationId="{00000000-0000-0000-0000-000000000000}"/>
          </ac:spMkLst>
        </pc:spChg>
        <pc:spChg chg="mod">
          <ac:chgData name="Michal Halaška" userId="cb557ec6-e0e1-4a0a-936e-46d8b3c92521" providerId="ADAL" clId="{12657436-659D-4A45-A6A8-5CF7332042E7}" dt="2024-03-08T14:33:55.961" v="514" actId="20577"/>
          <ac:spMkLst>
            <pc:docMk/>
            <pc:sldMk cId="3355701365" sldId="282"/>
            <ac:spMk id="6" creationId="{00000000-0000-0000-0000-000000000000}"/>
          </ac:spMkLst>
        </pc:spChg>
        <pc:picChg chg="del">
          <ac:chgData name="Michal Halaška" userId="cb557ec6-e0e1-4a0a-936e-46d8b3c92521" providerId="ADAL" clId="{12657436-659D-4A45-A6A8-5CF7332042E7}" dt="2024-03-08T14:27:56.616" v="482" actId="478"/>
          <ac:picMkLst>
            <pc:docMk/>
            <pc:sldMk cId="3355701365" sldId="282"/>
            <ac:picMk id="7" creationId="{505BCF19-AF9E-84B6-AD75-9578374D6E1E}"/>
          </ac:picMkLst>
        </pc:picChg>
      </pc:sldChg>
      <pc:sldChg chg="modSp mod">
        <pc:chgData name="Michal Halaška" userId="cb557ec6-e0e1-4a0a-936e-46d8b3c92521" providerId="ADAL" clId="{12657436-659D-4A45-A6A8-5CF7332042E7}" dt="2024-03-09T10:52:07.811" v="1200" actId="20577"/>
        <pc:sldMkLst>
          <pc:docMk/>
          <pc:sldMk cId="4178310230" sldId="284"/>
        </pc:sldMkLst>
        <pc:spChg chg="mod">
          <ac:chgData name="Michal Halaška" userId="cb557ec6-e0e1-4a0a-936e-46d8b3c92521" providerId="ADAL" clId="{12657436-659D-4A45-A6A8-5CF7332042E7}" dt="2024-03-09T10:52:07.811" v="1200" actId="20577"/>
          <ac:spMkLst>
            <pc:docMk/>
            <pc:sldMk cId="4178310230" sldId="284"/>
            <ac:spMk id="6" creationId="{00000000-0000-0000-0000-000000000000}"/>
          </ac:spMkLst>
        </pc:spChg>
      </pc:sldChg>
      <pc:sldChg chg="addSp delSp modSp mod">
        <pc:chgData name="Michal Halaška" userId="cb557ec6-e0e1-4a0a-936e-46d8b3c92521" providerId="ADAL" clId="{12657436-659D-4A45-A6A8-5CF7332042E7}" dt="2024-03-09T11:32:27.378" v="1606" actId="20577"/>
        <pc:sldMkLst>
          <pc:docMk/>
          <pc:sldMk cId="844167657" sldId="285"/>
        </pc:sldMkLst>
        <pc:spChg chg="del">
          <ac:chgData name="Michal Halaška" userId="cb557ec6-e0e1-4a0a-936e-46d8b3c92521" providerId="ADAL" clId="{12657436-659D-4A45-A6A8-5CF7332042E7}" dt="2024-03-09T11:32:13.031" v="1598" actId="478"/>
          <ac:spMkLst>
            <pc:docMk/>
            <pc:sldMk cId="844167657" sldId="285"/>
            <ac:spMk id="5" creationId="{00000000-0000-0000-0000-000000000000}"/>
          </ac:spMkLst>
        </pc:spChg>
        <pc:spChg chg="mod">
          <ac:chgData name="Michal Halaška" userId="cb557ec6-e0e1-4a0a-936e-46d8b3c92521" providerId="ADAL" clId="{12657436-659D-4A45-A6A8-5CF7332042E7}" dt="2024-03-09T11:32:27.378" v="1606" actId="20577"/>
          <ac:spMkLst>
            <pc:docMk/>
            <pc:sldMk cId="844167657" sldId="285"/>
            <ac:spMk id="6" creationId="{00000000-0000-0000-0000-000000000000}"/>
          </ac:spMkLst>
        </pc:spChg>
        <pc:picChg chg="add mod">
          <ac:chgData name="Michal Halaška" userId="cb557ec6-e0e1-4a0a-936e-46d8b3c92521" providerId="ADAL" clId="{12657436-659D-4A45-A6A8-5CF7332042E7}" dt="2024-03-09T11:32:15.137" v="1600" actId="1076"/>
          <ac:picMkLst>
            <pc:docMk/>
            <pc:sldMk cId="844167657" sldId="285"/>
            <ac:picMk id="3" creationId="{907C8985-00BF-2666-6EA4-CA654F6EDDA9}"/>
          </ac:picMkLst>
        </pc:picChg>
      </pc:sldChg>
      <pc:sldChg chg="modSp mod">
        <pc:chgData name="Michal Halaška" userId="cb557ec6-e0e1-4a0a-936e-46d8b3c92521" providerId="ADAL" clId="{12657436-659D-4A45-A6A8-5CF7332042E7}" dt="2024-03-09T11:59:37.807" v="1996" actId="20577"/>
        <pc:sldMkLst>
          <pc:docMk/>
          <pc:sldMk cId="1063610738" sldId="286"/>
        </pc:sldMkLst>
        <pc:spChg chg="mod">
          <ac:chgData name="Michal Halaška" userId="cb557ec6-e0e1-4a0a-936e-46d8b3c92521" providerId="ADAL" clId="{12657436-659D-4A45-A6A8-5CF7332042E7}" dt="2024-03-09T11:59:37.807" v="1996" actId="20577"/>
          <ac:spMkLst>
            <pc:docMk/>
            <pc:sldMk cId="1063610738" sldId="286"/>
            <ac:spMk id="5" creationId="{00000000-0000-0000-0000-000000000000}"/>
          </ac:spMkLst>
        </pc:spChg>
        <pc:spChg chg="mod">
          <ac:chgData name="Michal Halaška" userId="cb557ec6-e0e1-4a0a-936e-46d8b3c92521" providerId="ADAL" clId="{12657436-659D-4A45-A6A8-5CF7332042E7}" dt="2024-03-09T11:49:04.709" v="1757" actId="20577"/>
          <ac:spMkLst>
            <pc:docMk/>
            <pc:sldMk cId="1063610738" sldId="286"/>
            <ac:spMk id="6" creationId="{00000000-0000-0000-0000-000000000000}"/>
          </ac:spMkLst>
        </pc:spChg>
      </pc:sldChg>
      <pc:sldChg chg="modSp mod">
        <pc:chgData name="Michal Halaška" userId="cb557ec6-e0e1-4a0a-936e-46d8b3c92521" providerId="ADAL" clId="{12657436-659D-4A45-A6A8-5CF7332042E7}" dt="2024-03-08T11:22:24.088" v="243" actId="6549"/>
        <pc:sldMkLst>
          <pc:docMk/>
          <pc:sldMk cId="3831028021" sldId="287"/>
        </pc:sldMkLst>
        <pc:spChg chg="mod">
          <ac:chgData name="Michal Halaška" userId="cb557ec6-e0e1-4a0a-936e-46d8b3c92521" providerId="ADAL" clId="{12657436-659D-4A45-A6A8-5CF7332042E7}" dt="2024-03-08T09:41:44.745" v="94" actId="20577"/>
          <ac:spMkLst>
            <pc:docMk/>
            <pc:sldMk cId="3831028021" sldId="287"/>
            <ac:spMk id="5" creationId="{00000000-0000-0000-0000-000000000000}"/>
          </ac:spMkLst>
        </pc:spChg>
        <pc:spChg chg="mod">
          <ac:chgData name="Michal Halaška" userId="cb557ec6-e0e1-4a0a-936e-46d8b3c92521" providerId="ADAL" clId="{12657436-659D-4A45-A6A8-5CF7332042E7}" dt="2024-03-08T11:22:24.088" v="243" actId="6549"/>
          <ac:spMkLst>
            <pc:docMk/>
            <pc:sldMk cId="3831028021" sldId="287"/>
            <ac:spMk id="10" creationId="{00000000-0000-0000-0000-000000000000}"/>
          </ac:spMkLst>
        </pc:spChg>
      </pc:sldChg>
      <pc:sldChg chg="del">
        <pc:chgData name="Michal Halaška" userId="cb557ec6-e0e1-4a0a-936e-46d8b3c92521" providerId="ADAL" clId="{12657436-659D-4A45-A6A8-5CF7332042E7}" dt="2024-03-09T12:54:05.129" v="2199" actId="2696"/>
        <pc:sldMkLst>
          <pc:docMk/>
          <pc:sldMk cId="378158056" sldId="288"/>
        </pc:sldMkLst>
      </pc:sldChg>
      <pc:sldChg chg="addSp delSp modSp mod">
        <pc:chgData name="Michal Halaška" userId="cb557ec6-e0e1-4a0a-936e-46d8b3c92521" providerId="ADAL" clId="{12657436-659D-4A45-A6A8-5CF7332042E7}" dt="2024-03-11T11:24:43.591" v="2597" actId="790"/>
        <pc:sldMkLst>
          <pc:docMk/>
          <pc:sldMk cId="145056040" sldId="289"/>
        </pc:sldMkLst>
        <pc:spChg chg="del">
          <ac:chgData name="Michal Halaška" userId="cb557ec6-e0e1-4a0a-936e-46d8b3c92521" providerId="ADAL" clId="{12657436-659D-4A45-A6A8-5CF7332042E7}" dt="2024-03-11T11:16:07.995" v="2470" actId="478"/>
          <ac:spMkLst>
            <pc:docMk/>
            <pc:sldMk cId="145056040" sldId="289"/>
            <ac:spMk id="2" creationId="{15A22090-239E-EDCC-361A-679BF3274C97}"/>
          </ac:spMkLst>
        </pc:spChg>
        <pc:spChg chg="mod">
          <ac:chgData name="Michal Halaška" userId="cb557ec6-e0e1-4a0a-936e-46d8b3c92521" providerId="ADAL" clId="{12657436-659D-4A45-A6A8-5CF7332042E7}" dt="2024-03-11T11:19:08.210" v="2579" actId="20577"/>
          <ac:spMkLst>
            <pc:docMk/>
            <pc:sldMk cId="145056040" sldId="289"/>
            <ac:spMk id="6" creationId="{00000000-0000-0000-0000-000000000000}"/>
          </ac:spMkLst>
        </pc:spChg>
        <pc:graphicFrameChg chg="add del mod modGraphic">
          <ac:chgData name="Michal Halaška" userId="cb557ec6-e0e1-4a0a-936e-46d8b3c92521" providerId="ADAL" clId="{12657436-659D-4A45-A6A8-5CF7332042E7}" dt="2024-03-11T11:22:42.228" v="2583" actId="478"/>
          <ac:graphicFrameMkLst>
            <pc:docMk/>
            <pc:sldMk cId="145056040" sldId="289"/>
            <ac:graphicFrameMk id="3" creationId="{F8086EE9-DA3D-DE14-B025-7ED8F793E850}"/>
          </ac:graphicFrameMkLst>
        </pc:graphicFrameChg>
        <pc:graphicFrameChg chg="add mod modGraphic">
          <ac:chgData name="Michal Halaška" userId="cb557ec6-e0e1-4a0a-936e-46d8b3c92521" providerId="ADAL" clId="{12657436-659D-4A45-A6A8-5CF7332042E7}" dt="2024-03-11T11:24:43.591" v="2597" actId="790"/>
          <ac:graphicFrameMkLst>
            <pc:docMk/>
            <pc:sldMk cId="145056040" sldId="289"/>
            <ac:graphicFrameMk id="5" creationId="{EAE75A18-C50F-591A-9132-1B0715485052}"/>
          </ac:graphicFrameMkLst>
        </pc:graphicFrameChg>
        <pc:picChg chg="del">
          <ac:chgData name="Michal Halaška" userId="cb557ec6-e0e1-4a0a-936e-46d8b3c92521" providerId="ADAL" clId="{12657436-659D-4A45-A6A8-5CF7332042E7}" dt="2024-03-11T11:16:09.823" v="2471" actId="478"/>
          <ac:picMkLst>
            <pc:docMk/>
            <pc:sldMk cId="145056040" sldId="289"/>
            <ac:picMk id="4" creationId="{0E26076C-EB14-88DC-816F-51DC258A7529}"/>
          </ac:picMkLst>
        </pc:picChg>
      </pc:sldChg>
      <pc:sldChg chg="addSp delSp modSp mod modNotesTx">
        <pc:chgData name="Michal Halaška" userId="cb557ec6-e0e1-4a0a-936e-46d8b3c92521" providerId="ADAL" clId="{12657436-659D-4A45-A6A8-5CF7332042E7}" dt="2024-03-11T14:47:24.408" v="2803" actId="1038"/>
        <pc:sldMkLst>
          <pc:docMk/>
          <pc:sldMk cId="3736490071" sldId="290"/>
        </pc:sldMkLst>
        <pc:spChg chg="del">
          <ac:chgData name="Michal Halaška" userId="cb557ec6-e0e1-4a0a-936e-46d8b3c92521" providerId="ADAL" clId="{12657436-659D-4A45-A6A8-5CF7332042E7}" dt="2024-03-11T11:17:28.028" v="2488" actId="478"/>
          <ac:spMkLst>
            <pc:docMk/>
            <pc:sldMk cId="3736490071" sldId="290"/>
            <ac:spMk id="5" creationId="{00000000-0000-0000-0000-000000000000}"/>
          </ac:spMkLst>
        </pc:spChg>
        <pc:spChg chg="mod">
          <ac:chgData name="Michal Halaška" userId="cb557ec6-e0e1-4a0a-936e-46d8b3c92521" providerId="ADAL" clId="{12657436-659D-4A45-A6A8-5CF7332042E7}" dt="2024-03-11T11:19:14.529" v="2582" actId="20577"/>
          <ac:spMkLst>
            <pc:docMk/>
            <pc:sldMk cId="3736490071" sldId="290"/>
            <ac:spMk id="6" creationId="{00000000-0000-0000-0000-000000000000}"/>
          </ac:spMkLst>
        </pc:spChg>
        <pc:graphicFrameChg chg="add del mod modGraphic">
          <ac:chgData name="Michal Halaška" userId="cb557ec6-e0e1-4a0a-936e-46d8b3c92521" providerId="ADAL" clId="{12657436-659D-4A45-A6A8-5CF7332042E7}" dt="2024-03-11T11:22:46.841" v="2584" actId="478"/>
          <ac:graphicFrameMkLst>
            <pc:docMk/>
            <pc:sldMk cId="3736490071" sldId="290"/>
            <ac:graphicFrameMk id="2" creationId="{D5646CDA-ACDE-AD00-E22A-692311C60E34}"/>
          </ac:graphicFrameMkLst>
        </pc:graphicFrameChg>
        <pc:graphicFrameChg chg="add mod modGraphic">
          <ac:chgData name="Michal Halaška" userId="cb557ec6-e0e1-4a0a-936e-46d8b3c92521" providerId="ADAL" clId="{12657436-659D-4A45-A6A8-5CF7332042E7}" dt="2024-03-11T14:47:24.408" v="2803" actId="1038"/>
          <ac:graphicFrameMkLst>
            <pc:docMk/>
            <pc:sldMk cId="3736490071" sldId="290"/>
            <ac:graphicFrameMk id="3" creationId="{ADE4B03D-7278-367C-C0A1-B1E7EC297A61}"/>
          </ac:graphicFrameMkLst>
        </pc:graphicFrameChg>
      </pc:sldChg>
      <pc:sldChg chg="modSp mod modNotesTx">
        <pc:chgData name="Michal Halaška" userId="cb557ec6-e0e1-4a0a-936e-46d8b3c92521" providerId="ADAL" clId="{12657436-659D-4A45-A6A8-5CF7332042E7}" dt="2024-03-11T16:20:36" v="3456" actId="20577"/>
        <pc:sldMkLst>
          <pc:docMk/>
          <pc:sldMk cId="952029353" sldId="291"/>
        </pc:sldMkLst>
        <pc:spChg chg="mod">
          <ac:chgData name="Michal Halaška" userId="cb557ec6-e0e1-4a0a-936e-46d8b3c92521" providerId="ADAL" clId="{12657436-659D-4A45-A6A8-5CF7332042E7}" dt="2024-03-11T16:20:02.732" v="3445" actId="403"/>
          <ac:spMkLst>
            <pc:docMk/>
            <pc:sldMk cId="952029353" sldId="291"/>
            <ac:spMk id="5" creationId="{00000000-0000-0000-0000-000000000000}"/>
          </ac:spMkLst>
        </pc:spChg>
        <pc:spChg chg="mod">
          <ac:chgData name="Michal Halaška" userId="cb557ec6-e0e1-4a0a-936e-46d8b3c92521" providerId="ADAL" clId="{12657436-659D-4A45-A6A8-5CF7332042E7}" dt="2024-03-11T15:52:36.189" v="3143" actId="20577"/>
          <ac:spMkLst>
            <pc:docMk/>
            <pc:sldMk cId="952029353" sldId="291"/>
            <ac:spMk id="6" creationId="{00000000-0000-0000-0000-000000000000}"/>
          </ac:spMkLst>
        </pc:spChg>
      </pc:sldChg>
      <pc:sldChg chg="modSp del mod modNotesTx">
        <pc:chgData name="Michal Halaška" userId="cb557ec6-e0e1-4a0a-936e-46d8b3c92521" providerId="ADAL" clId="{12657436-659D-4A45-A6A8-5CF7332042E7}" dt="2024-03-11T17:17:30.938" v="3908" actId="2696"/>
        <pc:sldMkLst>
          <pc:docMk/>
          <pc:sldMk cId="869693429" sldId="293"/>
        </pc:sldMkLst>
        <pc:spChg chg="mod">
          <ac:chgData name="Michal Halaška" userId="cb557ec6-e0e1-4a0a-936e-46d8b3c92521" providerId="ADAL" clId="{12657436-659D-4A45-A6A8-5CF7332042E7}" dt="2024-03-11T16:23:19.234" v="3536" actId="20577"/>
          <ac:spMkLst>
            <pc:docMk/>
            <pc:sldMk cId="869693429" sldId="293"/>
            <ac:spMk id="6" creationId="{00000000-0000-0000-0000-000000000000}"/>
          </ac:spMkLst>
        </pc:spChg>
      </pc:sldChg>
      <pc:sldChg chg="addSp delSp modSp mod">
        <pc:chgData name="Michal Halaška" userId="cb557ec6-e0e1-4a0a-936e-46d8b3c92521" providerId="ADAL" clId="{12657436-659D-4A45-A6A8-5CF7332042E7}" dt="2024-03-09T10:00:05.202" v="851" actId="113"/>
        <pc:sldMkLst>
          <pc:docMk/>
          <pc:sldMk cId="1110746372" sldId="294"/>
        </pc:sldMkLst>
        <pc:spChg chg="del">
          <ac:chgData name="Michal Halaška" userId="cb557ec6-e0e1-4a0a-936e-46d8b3c92521" providerId="ADAL" clId="{12657436-659D-4A45-A6A8-5CF7332042E7}" dt="2024-03-08T13:40:05.185" v="446" actId="478"/>
          <ac:spMkLst>
            <pc:docMk/>
            <pc:sldMk cId="1110746372" sldId="294"/>
            <ac:spMk id="5" creationId="{B24B04FC-600C-976D-5AEA-28C0C4D9F598}"/>
          </ac:spMkLst>
        </pc:spChg>
        <pc:spChg chg="mod">
          <ac:chgData name="Michal Halaška" userId="cb557ec6-e0e1-4a0a-936e-46d8b3c92521" providerId="ADAL" clId="{12657436-659D-4A45-A6A8-5CF7332042E7}" dt="2024-03-08T13:40:42.555" v="451" actId="20577"/>
          <ac:spMkLst>
            <pc:docMk/>
            <pc:sldMk cId="1110746372" sldId="294"/>
            <ac:spMk id="6" creationId="{BCBE594C-97DE-F378-1367-F5C212766236}"/>
          </ac:spMkLst>
        </pc:spChg>
        <pc:graphicFrameChg chg="add mod modGraphic">
          <ac:chgData name="Michal Halaška" userId="cb557ec6-e0e1-4a0a-936e-46d8b3c92521" providerId="ADAL" clId="{12657436-659D-4A45-A6A8-5CF7332042E7}" dt="2024-03-09T10:00:05.202" v="851" actId="113"/>
          <ac:graphicFrameMkLst>
            <pc:docMk/>
            <pc:sldMk cId="1110746372" sldId="294"/>
            <ac:graphicFrameMk id="2" creationId="{4BC291F8-3428-4A2F-4B08-380EB7C2241E}"/>
          </ac:graphicFrameMkLst>
        </pc:graphicFrameChg>
      </pc:sldChg>
      <pc:sldChg chg="delSp modSp mod">
        <pc:chgData name="Michal Halaška" userId="cb557ec6-e0e1-4a0a-936e-46d8b3c92521" providerId="ADAL" clId="{12657436-659D-4A45-A6A8-5CF7332042E7}" dt="2024-03-09T10:51:48.535" v="1196" actId="20577"/>
        <pc:sldMkLst>
          <pc:docMk/>
          <pc:sldMk cId="2300547100" sldId="295"/>
        </pc:sldMkLst>
        <pc:spChg chg="mod">
          <ac:chgData name="Michal Halaška" userId="cb557ec6-e0e1-4a0a-936e-46d8b3c92521" providerId="ADAL" clId="{12657436-659D-4A45-A6A8-5CF7332042E7}" dt="2024-03-09T10:45:40.541" v="1185" actId="20577"/>
          <ac:spMkLst>
            <pc:docMk/>
            <pc:sldMk cId="2300547100" sldId="295"/>
            <ac:spMk id="5" creationId="{30422DF1-1402-849B-EDAE-678D0F7B4CBD}"/>
          </ac:spMkLst>
        </pc:spChg>
        <pc:spChg chg="mod">
          <ac:chgData name="Michal Halaška" userId="cb557ec6-e0e1-4a0a-936e-46d8b3c92521" providerId="ADAL" clId="{12657436-659D-4A45-A6A8-5CF7332042E7}" dt="2024-03-09T10:51:48.535" v="1196" actId="20577"/>
          <ac:spMkLst>
            <pc:docMk/>
            <pc:sldMk cId="2300547100" sldId="295"/>
            <ac:spMk id="6" creationId="{7370AADE-3C7B-4C47-BD00-F50CC1E2CCFF}"/>
          </ac:spMkLst>
        </pc:spChg>
        <pc:picChg chg="del">
          <ac:chgData name="Michal Halaška" userId="cb557ec6-e0e1-4a0a-936e-46d8b3c92521" providerId="ADAL" clId="{12657436-659D-4A45-A6A8-5CF7332042E7}" dt="2024-03-09T10:21:33.256" v="994" actId="478"/>
          <ac:picMkLst>
            <pc:docMk/>
            <pc:sldMk cId="2300547100" sldId="295"/>
            <ac:picMk id="3" creationId="{33EDE13F-2437-46F3-E1BD-76F9FC55576B}"/>
          </ac:picMkLst>
        </pc:picChg>
      </pc:sldChg>
      <pc:sldChg chg="modSp mod modNotesTx">
        <pc:chgData name="Michal Halaška" userId="cb557ec6-e0e1-4a0a-936e-46d8b3c92521" providerId="ADAL" clId="{12657436-659D-4A45-A6A8-5CF7332042E7}" dt="2024-03-09T11:32:22.050" v="1602" actId="20577"/>
        <pc:sldMkLst>
          <pc:docMk/>
          <pc:sldMk cId="1881163190" sldId="296"/>
        </pc:sldMkLst>
        <pc:spChg chg="mod">
          <ac:chgData name="Michal Halaška" userId="cb557ec6-e0e1-4a0a-936e-46d8b3c92521" providerId="ADAL" clId="{12657436-659D-4A45-A6A8-5CF7332042E7}" dt="2024-03-09T11:31:27.988" v="1596"/>
          <ac:spMkLst>
            <pc:docMk/>
            <pc:sldMk cId="1881163190" sldId="296"/>
            <ac:spMk id="5" creationId="{C77DED91-7A8F-8A2C-CE91-056D4BC3BA03}"/>
          </ac:spMkLst>
        </pc:spChg>
        <pc:spChg chg="mod">
          <ac:chgData name="Michal Halaška" userId="cb557ec6-e0e1-4a0a-936e-46d8b3c92521" providerId="ADAL" clId="{12657436-659D-4A45-A6A8-5CF7332042E7}" dt="2024-03-09T11:32:22.050" v="1602" actId="20577"/>
          <ac:spMkLst>
            <pc:docMk/>
            <pc:sldMk cId="1881163190" sldId="296"/>
            <ac:spMk id="6" creationId="{C5093BAC-D357-456B-6E4E-3BBE77F80C76}"/>
          </ac:spMkLst>
        </pc:spChg>
      </pc:sldChg>
      <pc:sldChg chg="modSp mod modNotesTx">
        <pc:chgData name="Michal Halaška" userId="cb557ec6-e0e1-4a0a-936e-46d8b3c92521" providerId="ADAL" clId="{12657436-659D-4A45-A6A8-5CF7332042E7}" dt="2024-03-11T15:41:30.186" v="3125" actId="20577"/>
        <pc:sldMkLst>
          <pc:docMk/>
          <pc:sldMk cId="119453854" sldId="297"/>
        </pc:sldMkLst>
        <pc:spChg chg="mod">
          <ac:chgData name="Michal Halaška" userId="cb557ec6-e0e1-4a0a-936e-46d8b3c92521" providerId="ADAL" clId="{12657436-659D-4A45-A6A8-5CF7332042E7}" dt="2024-03-11T15:41:30.186" v="3125" actId="20577"/>
          <ac:spMkLst>
            <pc:docMk/>
            <pc:sldMk cId="119453854" sldId="297"/>
            <ac:spMk id="5" creationId="{C889A06D-3CB8-B4AD-BAFB-890DD696C05F}"/>
          </ac:spMkLst>
        </pc:spChg>
        <pc:spChg chg="mod">
          <ac:chgData name="Michal Halaška" userId="cb557ec6-e0e1-4a0a-936e-46d8b3c92521" providerId="ADAL" clId="{12657436-659D-4A45-A6A8-5CF7332042E7}" dt="2024-03-11T15:06:37.403" v="2838" actId="20577"/>
          <ac:spMkLst>
            <pc:docMk/>
            <pc:sldMk cId="119453854" sldId="297"/>
            <ac:spMk id="6" creationId="{ED741D70-7EFE-9A6E-9A08-2A010DD95E13}"/>
          </ac:spMkLst>
        </pc:spChg>
      </pc:sldChg>
      <pc:sldChg chg="addSp delSp modSp mod">
        <pc:chgData name="Michal Halaška" userId="cb557ec6-e0e1-4a0a-936e-46d8b3c92521" providerId="ADAL" clId="{12657436-659D-4A45-A6A8-5CF7332042E7}" dt="2024-03-11T16:21:40.285" v="3481" actId="1076"/>
        <pc:sldMkLst>
          <pc:docMk/>
          <pc:sldMk cId="3870571450" sldId="298"/>
        </pc:sldMkLst>
        <pc:spChg chg="del">
          <ac:chgData name="Michal Halaška" userId="cb557ec6-e0e1-4a0a-936e-46d8b3c92521" providerId="ADAL" clId="{12657436-659D-4A45-A6A8-5CF7332042E7}" dt="2024-03-11T16:21:34.466" v="3478" actId="478"/>
          <ac:spMkLst>
            <pc:docMk/>
            <pc:sldMk cId="3870571450" sldId="298"/>
            <ac:spMk id="5" creationId="{21D346E1-1001-2C56-5F0F-7619F562A0A0}"/>
          </ac:spMkLst>
        </pc:spChg>
        <pc:spChg chg="mod">
          <ac:chgData name="Michal Halaška" userId="cb557ec6-e0e1-4a0a-936e-46d8b3c92521" providerId="ADAL" clId="{12657436-659D-4A45-A6A8-5CF7332042E7}" dt="2024-03-11T16:21:29.093" v="3477" actId="20577"/>
          <ac:spMkLst>
            <pc:docMk/>
            <pc:sldMk cId="3870571450" sldId="298"/>
            <ac:spMk id="6" creationId="{7AF5825B-F00A-156B-0EF4-E8080D1481AD}"/>
          </ac:spMkLst>
        </pc:spChg>
        <pc:picChg chg="add mod">
          <ac:chgData name="Michal Halaška" userId="cb557ec6-e0e1-4a0a-936e-46d8b3c92521" providerId="ADAL" clId="{12657436-659D-4A45-A6A8-5CF7332042E7}" dt="2024-03-11T16:21:40.285" v="3481" actId="1076"/>
          <ac:picMkLst>
            <pc:docMk/>
            <pc:sldMk cId="3870571450" sldId="298"/>
            <ac:picMk id="3" creationId="{34B2209E-2E95-1132-1C7C-8DB33592B4E3}"/>
          </ac:picMkLst>
        </pc:picChg>
      </pc:sldChg>
      <pc:sldChg chg="del">
        <pc:chgData name="Michal Halaška" userId="cb557ec6-e0e1-4a0a-936e-46d8b3c92521" providerId="ADAL" clId="{12657436-659D-4A45-A6A8-5CF7332042E7}" dt="2024-03-11T16:27:09.172" v="3591" actId="2696"/>
        <pc:sldMkLst>
          <pc:docMk/>
          <pc:sldMk cId="1951504697" sldId="299"/>
        </pc:sldMkLst>
      </pc:sldChg>
      <pc:sldChg chg="modSp mod">
        <pc:chgData name="Michal Halaška" userId="cb557ec6-e0e1-4a0a-936e-46d8b3c92521" providerId="ADAL" clId="{12657436-659D-4A45-A6A8-5CF7332042E7}" dt="2024-03-11T16:36:06.903" v="3907" actId="20577"/>
        <pc:sldMkLst>
          <pc:docMk/>
          <pc:sldMk cId="679445441" sldId="301"/>
        </pc:sldMkLst>
        <pc:spChg chg="mod">
          <ac:chgData name="Michal Halaška" userId="cb557ec6-e0e1-4a0a-936e-46d8b3c92521" providerId="ADAL" clId="{12657436-659D-4A45-A6A8-5CF7332042E7}" dt="2024-03-11T16:36:06.903" v="3907" actId="20577"/>
          <ac:spMkLst>
            <pc:docMk/>
            <pc:sldMk cId="679445441" sldId="301"/>
            <ac:spMk id="5" creationId="{613534FF-34C6-9C21-02AC-FADD3D278874}"/>
          </ac:spMkLst>
        </pc:spChg>
        <pc:spChg chg="mod">
          <ac:chgData name="Michal Halaška" userId="cb557ec6-e0e1-4a0a-936e-46d8b3c92521" providerId="ADAL" clId="{12657436-659D-4A45-A6A8-5CF7332042E7}" dt="2024-03-11T16:23:50.088" v="3588" actId="20577"/>
          <ac:spMkLst>
            <pc:docMk/>
            <pc:sldMk cId="679445441" sldId="301"/>
            <ac:spMk id="6" creationId="{C9A09E5F-BE18-EF66-4DFF-3B11D78068C3}"/>
          </ac:spMkLst>
        </pc:spChg>
      </pc:sldChg>
      <pc:sldChg chg="del ord">
        <pc:chgData name="Michal Halaška" userId="cb557ec6-e0e1-4a0a-936e-46d8b3c92521" providerId="ADAL" clId="{12657436-659D-4A45-A6A8-5CF7332042E7}" dt="2024-03-09T10:37:23.533" v="1171" actId="2696"/>
        <pc:sldMkLst>
          <pc:docMk/>
          <pc:sldMk cId="2874106596" sldId="302"/>
        </pc:sldMkLst>
      </pc:sldChg>
      <pc:sldChg chg="modSp mod ord">
        <pc:chgData name="Michal Halaška" userId="cb557ec6-e0e1-4a0a-936e-46d8b3c92521" providerId="ADAL" clId="{12657436-659D-4A45-A6A8-5CF7332042E7}" dt="2024-03-09T10:51:53.544" v="1197" actId="20577"/>
        <pc:sldMkLst>
          <pc:docMk/>
          <pc:sldMk cId="2053614798" sldId="304"/>
        </pc:sldMkLst>
        <pc:spChg chg="mod">
          <ac:chgData name="Michal Halaška" userId="cb557ec6-e0e1-4a0a-936e-46d8b3c92521" providerId="ADAL" clId="{12657436-659D-4A45-A6A8-5CF7332042E7}" dt="2024-03-09T10:51:53.544" v="1197" actId="20577"/>
          <ac:spMkLst>
            <pc:docMk/>
            <pc:sldMk cId="2053614798" sldId="304"/>
            <ac:spMk id="6" creationId="{3BDB6768-6A3B-06C0-A72A-687124F8FB9E}"/>
          </ac:spMkLst>
        </pc:spChg>
      </pc:sldChg>
      <pc:sldChg chg="modSp mod ord">
        <pc:chgData name="Michal Halaška" userId="cb557ec6-e0e1-4a0a-936e-46d8b3c92521" providerId="ADAL" clId="{12657436-659D-4A45-A6A8-5CF7332042E7}" dt="2024-03-09T10:51:58.325" v="1198" actId="6549"/>
        <pc:sldMkLst>
          <pc:docMk/>
          <pc:sldMk cId="4154404298" sldId="305"/>
        </pc:sldMkLst>
        <pc:spChg chg="mod">
          <ac:chgData name="Michal Halaška" userId="cb557ec6-e0e1-4a0a-936e-46d8b3c92521" providerId="ADAL" clId="{12657436-659D-4A45-A6A8-5CF7332042E7}" dt="2024-03-09T10:51:58.325" v="1198" actId="6549"/>
          <ac:spMkLst>
            <pc:docMk/>
            <pc:sldMk cId="4154404298" sldId="305"/>
            <ac:spMk id="6" creationId="{96EAEAAD-DAF0-F0D1-BDFC-2A90C220C9D1}"/>
          </ac:spMkLst>
        </pc:spChg>
      </pc:sldChg>
      <pc:sldChg chg="modSp mod ord">
        <pc:chgData name="Michal Halaška" userId="cb557ec6-e0e1-4a0a-936e-46d8b3c92521" providerId="ADAL" clId="{12657436-659D-4A45-A6A8-5CF7332042E7}" dt="2024-03-09T10:15:06.703" v="978" actId="20577"/>
        <pc:sldMkLst>
          <pc:docMk/>
          <pc:sldMk cId="3573083182" sldId="306"/>
        </pc:sldMkLst>
        <pc:spChg chg="mod">
          <ac:chgData name="Michal Halaška" userId="cb557ec6-e0e1-4a0a-936e-46d8b3c92521" providerId="ADAL" clId="{12657436-659D-4A45-A6A8-5CF7332042E7}" dt="2024-03-09T10:15:06.703" v="978" actId="20577"/>
          <ac:spMkLst>
            <pc:docMk/>
            <pc:sldMk cId="3573083182" sldId="306"/>
            <ac:spMk id="6" creationId="{A6791C83-7993-2778-0B4C-615BF34DAEAD}"/>
          </ac:spMkLst>
        </pc:spChg>
      </pc:sldChg>
      <pc:sldChg chg="del">
        <pc:chgData name="Michal Halaška" userId="cb557ec6-e0e1-4a0a-936e-46d8b3c92521" providerId="ADAL" clId="{12657436-659D-4A45-A6A8-5CF7332042E7}" dt="2024-03-11T16:27:27.418" v="3597" actId="2696"/>
        <pc:sldMkLst>
          <pc:docMk/>
          <pc:sldMk cId="1570073018" sldId="307"/>
        </pc:sldMkLst>
      </pc:sldChg>
      <pc:sldChg chg="del">
        <pc:chgData name="Michal Halaška" userId="cb557ec6-e0e1-4a0a-936e-46d8b3c92521" providerId="ADAL" clId="{12657436-659D-4A45-A6A8-5CF7332042E7}" dt="2024-03-11T16:27:11.983" v="3592" actId="2696"/>
        <pc:sldMkLst>
          <pc:docMk/>
          <pc:sldMk cId="2413902727" sldId="308"/>
        </pc:sldMkLst>
      </pc:sldChg>
      <pc:sldChg chg="del">
        <pc:chgData name="Michal Halaška" userId="cb557ec6-e0e1-4a0a-936e-46d8b3c92521" providerId="ADAL" clId="{12657436-659D-4A45-A6A8-5CF7332042E7}" dt="2024-03-11T16:27:23.767" v="3596" actId="2696"/>
        <pc:sldMkLst>
          <pc:docMk/>
          <pc:sldMk cId="1840102035" sldId="309"/>
        </pc:sldMkLst>
      </pc:sldChg>
      <pc:sldChg chg="del">
        <pc:chgData name="Michal Halaška" userId="cb557ec6-e0e1-4a0a-936e-46d8b3c92521" providerId="ADAL" clId="{12657436-659D-4A45-A6A8-5CF7332042E7}" dt="2024-03-11T16:27:29.671" v="3598" actId="2696"/>
        <pc:sldMkLst>
          <pc:docMk/>
          <pc:sldMk cId="753725561" sldId="310"/>
        </pc:sldMkLst>
      </pc:sldChg>
      <pc:sldChg chg="addSp delSp modSp mod modNotesTx">
        <pc:chgData name="Michal Halaška" userId="cb557ec6-e0e1-4a0a-936e-46d8b3c92521" providerId="ADAL" clId="{12657436-659D-4A45-A6A8-5CF7332042E7}" dt="2024-03-11T17:20:23.098" v="3926" actId="1035"/>
        <pc:sldMkLst>
          <pc:docMk/>
          <pc:sldMk cId="700554515" sldId="311"/>
        </pc:sldMkLst>
        <pc:spChg chg="del">
          <ac:chgData name="Michal Halaška" userId="cb557ec6-e0e1-4a0a-936e-46d8b3c92521" providerId="ADAL" clId="{12657436-659D-4A45-A6A8-5CF7332042E7}" dt="2024-03-11T17:18:23.500" v="3909" actId="478"/>
          <ac:spMkLst>
            <pc:docMk/>
            <pc:sldMk cId="700554515" sldId="311"/>
            <ac:spMk id="5" creationId="{DF60610A-C5A1-C0EA-AAC6-71E3C15B43BE}"/>
          </ac:spMkLst>
        </pc:spChg>
        <pc:graphicFrameChg chg="add mod modGraphic">
          <ac:chgData name="Michal Halaška" userId="cb557ec6-e0e1-4a0a-936e-46d8b3c92521" providerId="ADAL" clId="{12657436-659D-4A45-A6A8-5CF7332042E7}" dt="2024-03-11T17:20:23.098" v="3926" actId="1035"/>
          <ac:graphicFrameMkLst>
            <pc:docMk/>
            <pc:sldMk cId="700554515" sldId="311"/>
            <ac:graphicFrameMk id="2" creationId="{5121331E-1D1F-16D7-12BB-FC5CC714A22A}"/>
          </ac:graphicFrameMkLst>
        </pc:graphicFrameChg>
      </pc:sldChg>
      <pc:sldChg chg="del">
        <pc:chgData name="Michal Halaška" userId="cb557ec6-e0e1-4a0a-936e-46d8b3c92521" providerId="ADAL" clId="{12657436-659D-4A45-A6A8-5CF7332042E7}" dt="2024-03-11T16:27:17.445" v="3594" actId="2696"/>
        <pc:sldMkLst>
          <pc:docMk/>
          <pc:sldMk cId="1508590243" sldId="312"/>
        </pc:sldMkLst>
      </pc:sldChg>
      <pc:sldChg chg="del">
        <pc:chgData name="Michal Halaška" userId="cb557ec6-e0e1-4a0a-936e-46d8b3c92521" providerId="ADAL" clId="{12657436-659D-4A45-A6A8-5CF7332042E7}" dt="2024-03-11T16:27:20.494" v="3595" actId="2696"/>
        <pc:sldMkLst>
          <pc:docMk/>
          <pc:sldMk cId="3996486306" sldId="313"/>
        </pc:sldMkLst>
      </pc:sldChg>
      <pc:sldChg chg="del">
        <pc:chgData name="Michal Halaška" userId="cb557ec6-e0e1-4a0a-936e-46d8b3c92521" providerId="ADAL" clId="{12657436-659D-4A45-A6A8-5CF7332042E7}" dt="2024-03-11T16:27:14.468" v="3593" actId="2696"/>
        <pc:sldMkLst>
          <pc:docMk/>
          <pc:sldMk cId="3687019627" sldId="314"/>
        </pc:sldMkLst>
      </pc:sldChg>
      <pc:sldChg chg="add">
        <pc:chgData name="Michal Halaška" userId="cb557ec6-e0e1-4a0a-936e-46d8b3c92521" providerId="ADAL" clId="{12657436-659D-4A45-A6A8-5CF7332042E7}" dt="2024-03-09T10:52:13.167" v="1201" actId="2890"/>
        <pc:sldMkLst>
          <pc:docMk/>
          <pc:sldMk cId="4248833631" sldId="315"/>
        </pc:sldMkLst>
      </pc:sldChg>
      <pc:sldChg chg="modSp add mod">
        <pc:chgData name="Michal Halaška" userId="cb557ec6-e0e1-4a0a-936e-46d8b3c92521" providerId="ADAL" clId="{12657436-659D-4A45-A6A8-5CF7332042E7}" dt="2024-03-09T11:01:55.163" v="1393" actId="20577"/>
        <pc:sldMkLst>
          <pc:docMk/>
          <pc:sldMk cId="1149597074" sldId="316"/>
        </pc:sldMkLst>
        <pc:spChg chg="mod">
          <ac:chgData name="Michal Halaška" userId="cb557ec6-e0e1-4a0a-936e-46d8b3c92521" providerId="ADAL" clId="{12657436-659D-4A45-A6A8-5CF7332042E7}" dt="2024-03-09T11:01:55.163" v="1393" actId="20577"/>
          <ac:spMkLst>
            <pc:docMk/>
            <pc:sldMk cId="1149597074" sldId="316"/>
            <ac:spMk id="5" creationId="{00000000-0000-0000-0000-000000000000}"/>
          </ac:spMkLst>
        </pc:spChg>
        <pc:spChg chg="mod">
          <ac:chgData name="Michal Halaška" userId="cb557ec6-e0e1-4a0a-936e-46d8b3c92521" providerId="ADAL" clId="{12657436-659D-4A45-A6A8-5CF7332042E7}" dt="2024-03-09T11:00:12.877" v="1366" actId="20577"/>
          <ac:spMkLst>
            <pc:docMk/>
            <pc:sldMk cId="1149597074" sldId="316"/>
            <ac:spMk id="6" creationId="{00000000-0000-0000-0000-000000000000}"/>
          </ac:spMkLst>
        </pc:spChg>
      </pc:sldChg>
      <pc:sldChg chg="modSp add mod">
        <pc:chgData name="Michal Halaška" userId="cb557ec6-e0e1-4a0a-936e-46d8b3c92521" providerId="ADAL" clId="{12657436-659D-4A45-A6A8-5CF7332042E7}" dt="2024-03-09T12:04:58.757" v="2197" actId="403"/>
        <pc:sldMkLst>
          <pc:docMk/>
          <pc:sldMk cId="998589983" sldId="317"/>
        </pc:sldMkLst>
        <pc:spChg chg="mod">
          <ac:chgData name="Michal Halaška" userId="cb557ec6-e0e1-4a0a-936e-46d8b3c92521" providerId="ADAL" clId="{12657436-659D-4A45-A6A8-5CF7332042E7}" dt="2024-03-09T12:04:58.757" v="2197" actId="403"/>
          <ac:spMkLst>
            <pc:docMk/>
            <pc:sldMk cId="998589983" sldId="317"/>
            <ac:spMk id="5" creationId="{00000000-0000-0000-0000-000000000000}"/>
          </ac:spMkLst>
        </pc:spChg>
        <pc:spChg chg="mod">
          <ac:chgData name="Michal Halaška" userId="cb557ec6-e0e1-4a0a-936e-46d8b3c92521" providerId="ADAL" clId="{12657436-659D-4A45-A6A8-5CF7332042E7}" dt="2024-03-09T12:01:09.711" v="2009" actId="20577"/>
          <ac:spMkLst>
            <pc:docMk/>
            <pc:sldMk cId="998589983" sldId="317"/>
            <ac:spMk id="6" creationId="{00000000-0000-0000-0000-000000000000}"/>
          </ac:spMkLst>
        </pc:spChg>
      </pc:sldChg>
      <pc:sldChg chg="modSp add mod modNotesTx">
        <pc:chgData name="Michal Halaška" userId="cb557ec6-e0e1-4a0a-936e-46d8b3c92521" providerId="ADAL" clId="{12657436-659D-4A45-A6A8-5CF7332042E7}" dt="2024-03-09T13:07:13.715" v="2469" actId="20577"/>
        <pc:sldMkLst>
          <pc:docMk/>
          <pc:sldMk cId="4124911533" sldId="318"/>
        </pc:sldMkLst>
        <pc:spChg chg="mod">
          <ac:chgData name="Michal Halaška" userId="cb557ec6-e0e1-4a0a-936e-46d8b3c92521" providerId="ADAL" clId="{12657436-659D-4A45-A6A8-5CF7332042E7}" dt="2024-03-09T13:07:13.715" v="2469" actId="20577"/>
          <ac:spMkLst>
            <pc:docMk/>
            <pc:sldMk cId="4124911533" sldId="318"/>
            <ac:spMk id="5" creationId="{00000000-0000-0000-0000-000000000000}"/>
          </ac:spMkLst>
        </pc:spChg>
        <pc:spChg chg="mod">
          <ac:chgData name="Michal Halaška" userId="cb557ec6-e0e1-4a0a-936e-46d8b3c92521" providerId="ADAL" clId="{12657436-659D-4A45-A6A8-5CF7332042E7}" dt="2024-03-09T12:58:33.359" v="2292" actId="20577"/>
          <ac:spMkLst>
            <pc:docMk/>
            <pc:sldMk cId="4124911533" sldId="318"/>
            <ac:spMk id="6" creationId="{00000000-0000-0000-0000-000000000000}"/>
          </ac:spMkLst>
        </pc:spChg>
      </pc:sldChg>
      <pc:sldChg chg="addSp delSp modSp add mod">
        <pc:chgData name="Michal Halaška" userId="cb557ec6-e0e1-4a0a-936e-46d8b3c92521" providerId="ADAL" clId="{12657436-659D-4A45-A6A8-5CF7332042E7}" dt="2024-03-09T12:59:00.728" v="2298" actId="1076"/>
        <pc:sldMkLst>
          <pc:docMk/>
          <pc:sldMk cId="2504604967" sldId="319"/>
        </pc:sldMkLst>
        <pc:spChg chg="del">
          <ac:chgData name="Michal Halaška" userId="cb557ec6-e0e1-4a0a-936e-46d8b3c92521" providerId="ADAL" clId="{12657436-659D-4A45-A6A8-5CF7332042E7}" dt="2024-03-09T12:58:51.531" v="2293" actId="478"/>
          <ac:spMkLst>
            <pc:docMk/>
            <pc:sldMk cId="2504604967" sldId="319"/>
            <ac:spMk id="5" creationId="{00000000-0000-0000-0000-000000000000}"/>
          </ac:spMkLst>
        </pc:spChg>
        <pc:spChg chg="mod">
          <ac:chgData name="Michal Halaška" userId="cb557ec6-e0e1-4a0a-936e-46d8b3c92521" providerId="ADAL" clId="{12657436-659D-4A45-A6A8-5CF7332042E7}" dt="2024-03-09T12:58:29.030" v="2290" actId="20577"/>
          <ac:spMkLst>
            <pc:docMk/>
            <pc:sldMk cId="2504604967" sldId="319"/>
            <ac:spMk id="6" creationId="{00000000-0000-0000-0000-000000000000}"/>
          </ac:spMkLst>
        </pc:spChg>
        <pc:picChg chg="add mod">
          <ac:chgData name="Michal Halaška" userId="cb557ec6-e0e1-4a0a-936e-46d8b3c92521" providerId="ADAL" clId="{12657436-659D-4A45-A6A8-5CF7332042E7}" dt="2024-03-09T12:59:00.728" v="2298" actId="1076"/>
          <ac:picMkLst>
            <pc:docMk/>
            <pc:sldMk cId="2504604967" sldId="319"/>
            <ac:picMk id="3" creationId="{D7F40E91-4B37-E8FB-CCB9-EFE3196D7E40}"/>
          </ac:picMkLst>
        </pc:picChg>
      </pc:sldChg>
      <pc:sldChg chg="add del">
        <pc:chgData name="Michal Halaška" userId="cb557ec6-e0e1-4a0a-936e-46d8b3c92521" providerId="ADAL" clId="{12657436-659D-4A45-A6A8-5CF7332042E7}" dt="2024-03-11T17:21:44.130" v="3928" actId="2696"/>
        <pc:sldMkLst>
          <pc:docMk/>
          <pc:sldMk cId="2094469667" sldId="320"/>
        </pc:sldMkLst>
      </pc:sldChg>
      <pc:sldChg chg="modSp add mod ord">
        <pc:chgData name="Michal Halaška" userId="cb557ec6-e0e1-4a0a-936e-46d8b3c92521" providerId="ADAL" clId="{12657436-659D-4A45-A6A8-5CF7332042E7}" dt="2024-03-11T17:21:59.038" v="3934" actId="20577"/>
        <pc:sldMkLst>
          <pc:docMk/>
          <pc:sldMk cId="2930782659" sldId="320"/>
        </pc:sldMkLst>
        <pc:spChg chg="mod">
          <ac:chgData name="Michal Halaška" userId="cb557ec6-e0e1-4a0a-936e-46d8b3c92521" providerId="ADAL" clId="{12657436-659D-4A45-A6A8-5CF7332042E7}" dt="2024-03-11T17:21:59.038" v="3934" actId="20577"/>
          <ac:spMkLst>
            <pc:docMk/>
            <pc:sldMk cId="2930782659" sldId="320"/>
            <ac:spMk id="5" creationId="{00000000-0000-0000-0000-000000000000}"/>
          </ac:spMkLst>
        </pc:spChg>
      </pc:sldChg>
    </pc:docChg>
  </pc:docChgLst>
  <pc:docChgLst>
    <pc:chgData name="Michal Halaška" userId="cb557ec6-e0e1-4a0a-936e-46d8b3c92521" providerId="ADAL" clId="{D7D5F5AD-F520-481D-B285-0CBB30241856}"/>
    <pc:docChg chg="undo custSel addSld delSld modSld sldOrd">
      <pc:chgData name="Michal Halaška" userId="cb557ec6-e0e1-4a0a-936e-46d8b3c92521" providerId="ADAL" clId="{D7D5F5AD-F520-481D-B285-0CBB30241856}" dt="2024-03-05T12:46:55.425" v="1955" actId="20577"/>
      <pc:docMkLst>
        <pc:docMk/>
      </pc:docMkLst>
      <pc:sldChg chg="modSp mod">
        <pc:chgData name="Michal Halaška" userId="cb557ec6-e0e1-4a0a-936e-46d8b3c92521" providerId="ADAL" clId="{D7D5F5AD-F520-481D-B285-0CBB30241856}" dt="2024-03-04T16:34:21.211" v="1687"/>
        <pc:sldMkLst>
          <pc:docMk/>
          <pc:sldMk cId="4053345215" sldId="263"/>
        </pc:sldMkLst>
        <pc:spChg chg="mod">
          <ac:chgData name="Michal Halaška" userId="cb557ec6-e0e1-4a0a-936e-46d8b3c92521" providerId="ADAL" clId="{D7D5F5AD-F520-481D-B285-0CBB30241856}" dt="2024-03-04T16:34:21.211" v="1687"/>
          <ac:spMkLst>
            <pc:docMk/>
            <pc:sldMk cId="4053345215" sldId="263"/>
            <ac:spMk id="3" creationId="{00000000-0000-0000-0000-000000000000}"/>
          </ac:spMkLst>
        </pc:spChg>
      </pc:sldChg>
      <pc:sldChg chg="modSp mod">
        <pc:chgData name="Michal Halaška" userId="cb557ec6-e0e1-4a0a-936e-46d8b3c92521" providerId="ADAL" clId="{D7D5F5AD-F520-481D-B285-0CBB30241856}" dt="2024-03-05T09:22:55.173" v="1807" actId="20577"/>
        <pc:sldMkLst>
          <pc:docMk/>
          <pc:sldMk cId="3469144025" sldId="277"/>
        </pc:sldMkLst>
        <pc:spChg chg="mod">
          <ac:chgData name="Michal Halaška" userId="cb557ec6-e0e1-4a0a-936e-46d8b3c92521" providerId="ADAL" clId="{D7D5F5AD-F520-481D-B285-0CBB30241856}" dt="2024-03-05T09:22:55.173" v="1807" actId="20577"/>
          <ac:spMkLst>
            <pc:docMk/>
            <pc:sldMk cId="3469144025" sldId="277"/>
            <ac:spMk id="8" creationId="{00000000-0000-0000-0000-000000000000}"/>
          </ac:spMkLst>
        </pc:spChg>
        <pc:spChg chg="mod">
          <ac:chgData name="Michal Halaška" userId="cb557ec6-e0e1-4a0a-936e-46d8b3c92521" providerId="ADAL" clId="{D7D5F5AD-F520-481D-B285-0CBB30241856}" dt="2024-03-04T16:32:48.848" v="1658"/>
          <ac:spMkLst>
            <pc:docMk/>
            <pc:sldMk cId="3469144025" sldId="277"/>
            <ac:spMk id="9" creationId="{00000000-0000-0000-0000-000000000000}"/>
          </ac:spMkLst>
        </pc:spChg>
      </pc:sldChg>
      <pc:sldChg chg="modSp mod">
        <pc:chgData name="Michal Halaška" userId="cb557ec6-e0e1-4a0a-936e-46d8b3c92521" providerId="ADAL" clId="{D7D5F5AD-F520-481D-B285-0CBB30241856}" dt="2024-03-05T09:22:59.473" v="1809" actId="20577"/>
        <pc:sldMkLst>
          <pc:docMk/>
          <pc:sldMk cId="1721649088" sldId="280"/>
        </pc:sldMkLst>
        <pc:spChg chg="mod">
          <ac:chgData name="Michal Halaška" userId="cb557ec6-e0e1-4a0a-936e-46d8b3c92521" providerId="ADAL" clId="{D7D5F5AD-F520-481D-B285-0CBB30241856}" dt="2024-03-05T09:22:59.473" v="1809" actId="20577"/>
          <ac:spMkLst>
            <pc:docMk/>
            <pc:sldMk cId="1721649088" sldId="280"/>
            <ac:spMk id="8" creationId="{00000000-0000-0000-0000-000000000000}"/>
          </ac:spMkLst>
        </pc:spChg>
        <pc:spChg chg="mod">
          <ac:chgData name="Michal Halaška" userId="cb557ec6-e0e1-4a0a-936e-46d8b3c92521" providerId="ADAL" clId="{D7D5F5AD-F520-481D-B285-0CBB30241856}" dt="2024-03-04T16:32:52.242" v="1659"/>
          <ac:spMkLst>
            <pc:docMk/>
            <pc:sldMk cId="1721649088" sldId="280"/>
            <ac:spMk id="9" creationId="{00000000-0000-0000-0000-000000000000}"/>
          </ac:spMkLst>
        </pc:spChg>
      </pc:sldChg>
      <pc:sldChg chg="modSp mod">
        <pc:chgData name="Michal Halaška" userId="cb557ec6-e0e1-4a0a-936e-46d8b3c92521" providerId="ADAL" clId="{D7D5F5AD-F520-481D-B285-0CBB30241856}" dt="2024-03-05T09:23:10.379" v="1813" actId="20577"/>
        <pc:sldMkLst>
          <pc:docMk/>
          <pc:sldMk cId="763595130" sldId="281"/>
        </pc:sldMkLst>
        <pc:spChg chg="mod">
          <ac:chgData name="Michal Halaška" userId="cb557ec6-e0e1-4a0a-936e-46d8b3c92521" providerId="ADAL" clId="{D7D5F5AD-F520-481D-B285-0CBB30241856}" dt="2024-03-05T09:23:10.379" v="1813" actId="20577"/>
          <ac:spMkLst>
            <pc:docMk/>
            <pc:sldMk cId="763595130" sldId="281"/>
            <ac:spMk id="8" creationId="{00000000-0000-0000-0000-000000000000}"/>
          </ac:spMkLst>
        </pc:spChg>
        <pc:spChg chg="mod">
          <ac:chgData name="Michal Halaška" userId="cb557ec6-e0e1-4a0a-936e-46d8b3c92521" providerId="ADAL" clId="{D7D5F5AD-F520-481D-B285-0CBB30241856}" dt="2024-03-04T16:32:59.813" v="1661"/>
          <ac:spMkLst>
            <pc:docMk/>
            <pc:sldMk cId="763595130" sldId="281"/>
            <ac:spMk id="9" creationId="{00000000-0000-0000-0000-000000000000}"/>
          </ac:spMkLst>
        </pc:spChg>
      </pc:sldChg>
      <pc:sldChg chg="modSp mod">
        <pc:chgData name="Michal Halaška" userId="cb557ec6-e0e1-4a0a-936e-46d8b3c92521" providerId="ADAL" clId="{D7D5F5AD-F520-481D-B285-0CBB30241856}" dt="2024-03-05T09:23:38.348" v="1815" actId="20577"/>
        <pc:sldMkLst>
          <pc:docMk/>
          <pc:sldMk cId="3355701365" sldId="282"/>
        </pc:sldMkLst>
        <pc:spChg chg="mod">
          <ac:chgData name="Michal Halaška" userId="cb557ec6-e0e1-4a0a-936e-46d8b3c92521" providerId="ADAL" clId="{D7D5F5AD-F520-481D-B285-0CBB30241856}" dt="2024-03-05T09:23:38.348" v="1815" actId="20577"/>
          <ac:spMkLst>
            <pc:docMk/>
            <pc:sldMk cId="3355701365" sldId="282"/>
            <ac:spMk id="8" creationId="{00000000-0000-0000-0000-000000000000}"/>
          </ac:spMkLst>
        </pc:spChg>
        <pc:spChg chg="mod">
          <ac:chgData name="Michal Halaška" userId="cb557ec6-e0e1-4a0a-936e-46d8b3c92521" providerId="ADAL" clId="{D7D5F5AD-F520-481D-B285-0CBB30241856}" dt="2024-03-04T16:33:02.702" v="1662"/>
          <ac:spMkLst>
            <pc:docMk/>
            <pc:sldMk cId="3355701365" sldId="282"/>
            <ac:spMk id="9" creationId="{00000000-0000-0000-0000-000000000000}"/>
          </ac:spMkLst>
        </pc:spChg>
      </pc:sldChg>
      <pc:sldChg chg="modSp mod">
        <pc:chgData name="Michal Halaška" userId="cb557ec6-e0e1-4a0a-936e-46d8b3c92521" providerId="ADAL" clId="{D7D5F5AD-F520-481D-B285-0CBB30241856}" dt="2024-03-05T09:24:05.539" v="1819" actId="20577"/>
        <pc:sldMkLst>
          <pc:docMk/>
          <pc:sldMk cId="4178310230" sldId="284"/>
        </pc:sldMkLst>
        <pc:spChg chg="mod">
          <ac:chgData name="Michal Halaška" userId="cb557ec6-e0e1-4a0a-936e-46d8b3c92521" providerId="ADAL" clId="{D7D5F5AD-F520-481D-B285-0CBB30241856}" dt="2024-03-05T09:24:05.539" v="1819" actId="20577"/>
          <ac:spMkLst>
            <pc:docMk/>
            <pc:sldMk cId="4178310230" sldId="284"/>
            <ac:spMk id="8" creationId="{00000000-0000-0000-0000-000000000000}"/>
          </ac:spMkLst>
        </pc:spChg>
        <pc:spChg chg="mod">
          <ac:chgData name="Michal Halaška" userId="cb557ec6-e0e1-4a0a-936e-46d8b3c92521" providerId="ADAL" clId="{D7D5F5AD-F520-481D-B285-0CBB30241856}" dt="2024-03-04T16:33:08.870" v="1664"/>
          <ac:spMkLst>
            <pc:docMk/>
            <pc:sldMk cId="4178310230" sldId="284"/>
            <ac:spMk id="9" creationId="{00000000-0000-0000-0000-000000000000}"/>
          </ac:spMkLst>
        </pc:spChg>
      </pc:sldChg>
      <pc:sldChg chg="modSp mod">
        <pc:chgData name="Michal Halaška" userId="cb557ec6-e0e1-4a0a-936e-46d8b3c92521" providerId="ADAL" clId="{D7D5F5AD-F520-481D-B285-0CBB30241856}" dt="2024-03-05T09:32:51.333" v="1823" actId="20577"/>
        <pc:sldMkLst>
          <pc:docMk/>
          <pc:sldMk cId="844167657" sldId="285"/>
        </pc:sldMkLst>
        <pc:spChg chg="mod">
          <ac:chgData name="Michal Halaška" userId="cb557ec6-e0e1-4a0a-936e-46d8b3c92521" providerId="ADAL" clId="{D7D5F5AD-F520-481D-B285-0CBB30241856}" dt="2024-03-05T09:32:51.333" v="1823" actId="20577"/>
          <ac:spMkLst>
            <pc:docMk/>
            <pc:sldMk cId="844167657" sldId="285"/>
            <ac:spMk id="8" creationId="{00000000-0000-0000-0000-000000000000}"/>
          </ac:spMkLst>
        </pc:spChg>
        <pc:spChg chg="mod">
          <ac:chgData name="Michal Halaška" userId="cb557ec6-e0e1-4a0a-936e-46d8b3c92521" providerId="ADAL" clId="{D7D5F5AD-F520-481D-B285-0CBB30241856}" dt="2024-03-04T16:33:14.567" v="1666"/>
          <ac:spMkLst>
            <pc:docMk/>
            <pc:sldMk cId="844167657" sldId="285"/>
            <ac:spMk id="10" creationId="{00000000-0000-0000-0000-000000000000}"/>
          </ac:spMkLst>
        </pc:spChg>
      </pc:sldChg>
      <pc:sldChg chg="modSp mod">
        <pc:chgData name="Michal Halaška" userId="cb557ec6-e0e1-4a0a-936e-46d8b3c92521" providerId="ADAL" clId="{D7D5F5AD-F520-481D-B285-0CBB30241856}" dt="2024-03-05T09:32:55.941" v="1825" actId="20577"/>
        <pc:sldMkLst>
          <pc:docMk/>
          <pc:sldMk cId="1063610738" sldId="286"/>
        </pc:sldMkLst>
        <pc:spChg chg="mod">
          <ac:chgData name="Michal Halaška" userId="cb557ec6-e0e1-4a0a-936e-46d8b3c92521" providerId="ADAL" clId="{D7D5F5AD-F520-481D-B285-0CBB30241856}" dt="2024-03-05T09:32:55.941" v="1825" actId="20577"/>
          <ac:spMkLst>
            <pc:docMk/>
            <pc:sldMk cId="1063610738" sldId="286"/>
            <ac:spMk id="8" creationId="{00000000-0000-0000-0000-000000000000}"/>
          </ac:spMkLst>
        </pc:spChg>
        <pc:spChg chg="mod">
          <ac:chgData name="Michal Halaška" userId="cb557ec6-e0e1-4a0a-936e-46d8b3c92521" providerId="ADAL" clId="{D7D5F5AD-F520-481D-B285-0CBB30241856}" dt="2024-03-04T16:33:19.305" v="1667"/>
          <ac:spMkLst>
            <pc:docMk/>
            <pc:sldMk cId="1063610738" sldId="286"/>
            <ac:spMk id="9" creationId="{00000000-0000-0000-0000-000000000000}"/>
          </ac:spMkLst>
        </pc:spChg>
      </pc:sldChg>
      <pc:sldChg chg="modSp mod">
        <pc:chgData name="Michal Halaška" userId="cb557ec6-e0e1-4a0a-936e-46d8b3c92521" providerId="ADAL" clId="{D7D5F5AD-F520-481D-B285-0CBB30241856}" dt="2024-03-05T09:22:50.751" v="1805" actId="20577"/>
        <pc:sldMkLst>
          <pc:docMk/>
          <pc:sldMk cId="3831028021" sldId="287"/>
        </pc:sldMkLst>
        <pc:spChg chg="mod">
          <ac:chgData name="Michal Halaška" userId="cb557ec6-e0e1-4a0a-936e-46d8b3c92521" providerId="ADAL" clId="{D7D5F5AD-F520-481D-B285-0CBB30241856}" dt="2024-03-05T09:22:50.751" v="1805" actId="20577"/>
          <ac:spMkLst>
            <pc:docMk/>
            <pc:sldMk cId="3831028021" sldId="287"/>
            <ac:spMk id="8" creationId="{00000000-0000-0000-0000-000000000000}"/>
          </ac:spMkLst>
        </pc:spChg>
        <pc:spChg chg="mod">
          <ac:chgData name="Michal Halaška" userId="cb557ec6-e0e1-4a0a-936e-46d8b3c92521" providerId="ADAL" clId="{D7D5F5AD-F520-481D-B285-0CBB30241856}" dt="2024-03-04T16:32:43.624" v="1657" actId="20577"/>
          <ac:spMkLst>
            <pc:docMk/>
            <pc:sldMk cId="3831028021" sldId="287"/>
            <ac:spMk id="9" creationId="{00000000-0000-0000-0000-000000000000}"/>
          </ac:spMkLst>
        </pc:spChg>
      </pc:sldChg>
      <pc:sldChg chg="modSp mod">
        <pc:chgData name="Michal Halaška" userId="cb557ec6-e0e1-4a0a-936e-46d8b3c92521" providerId="ADAL" clId="{D7D5F5AD-F520-481D-B285-0CBB30241856}" dt="2024-03-05T09:33:02.238" v="1827" actId="20577"/>
        <pc:sldMkLst>
          <pc:docMk/>
          <pc:sldMk cId="378158056" sldId="288"/>
        </pc:sldMkLst>
        <pc:spChg chg="mod">
          <ac:chgData name="Michal Halaška" userId="cb557ec6-e0e1-4a0a-936e-46d8b3c92521" providerId="ADAL" clId="{D7D5F5AD-F520-481D-B285-0CBB30241856}" dt="2024-03-05T09:33:02.238" v="1827" actId="20577"/>
          <ac:spMkLst>
            <pc:docMk/>
            <pc:sldMk cId="378158056" sldId="288"/>
            <ac:spMk id="8" creationId="{00000000-0000-0000-0000-000000000000}"/>
          </ac:spMkLst>
        </pc:spChg>
        <pc:spChg chg="mod">
          <ac:chgData name="Michal Halaška" userId="cb557ec6-e0e1-4a0a-936e-46d8b3c92521" providerId="ADAL" clId="{D7D5F5AD-F520-481D-B285-0CBB30241856}" dt="2024-03-04T16:33:22.317" v="1668"/>
          <ac:spMkLst>
            <pc:docMk/>
            <pc:sldMk cId="378158056" sldId="288"/>
            <ac:spMk id="9" creationId="{00000000-0000-0000-0000-000000000000}"/>
          </ac:spMkLst>
        </pc:spChg>
      </pc:sldChg>
      <pc:sldChg chg="modSp mod">
        <pc:chgData name="Michal Halaška" userId="cb557ec6-e0e1-4a0a-936e-46d8b3c92521" providerId="ADAL" clId="{D7D5F5AD-F520-481D-B285-0CBB30241856}" dt="2024-03-05T09:33:06.441" v="1829" actId="20577"/>
        <pc:sldMkLst>
          <pc:docMk/>
          <pc:sldMk cId="145056040" sldId="289"/>
        </pc:sldMkLst>
        <pc:spChg chg="mod">
          <ac:chgData name="Michal Halaška" userId="cb557ec6-e0e1-4a0a-936e-46d8b3c92521" providerId="ADAL" clId="{D7D5F5AD-F520-481D-B285-0CBB30241856}" dt="2024-03-05T09:33:06.441" v="1829" actId="20577"/>
          <ac:spMkLst>
            <pc:docMk/>
            <pc:sldMk cId="145056040" sldId="289"/>
            <ac:spMk id="8" creationId="{00000000-0000-0000-0000-000000000000}"/>
          </ac:spMkLst>
        </pc:spChg>
        <pc:spChg chg="mod">
          <ac:chgData name="Michal Halaška" userId="cb557ec6-e0e1-4a0a-936e-46d8b3c92521" providerId="ADAL" clId="{D7D5F5AD-F520-481D-B285-0CBB30241856}" dt="2024-03-04T16:33:25.533" v="1669"/>
          <ac:spMkLst>
            <pc:docMk/>
            <pc:sldMk cId="145056040" sldId="289"/>
            <ac:spMk id="9" creationId="{00000000-0000-0000-0000-000000000000}"/>
          </ac:spMkLst>
        </pc:spChg>
      </pc:sldChg>
      <pc:sldChg chg="modSp mod">
        <pc:chgData name="Michal Halaška" userId="cb557ec6-e0e1-4a0a-936e-46d8b3c92521" providerId="ADAL" clId="{D7D5F5AD-F520-481D-B285-0CBB30241856}" dt="2024-03-05T09:33:10.770" v="1831" actId="20577"/>
        <pc:sldMkLst>
          <pc:docMk/>
          <pc:sldMk cId="3736490071" sldId="290"/>
        </pc:sldMkLst>
        <pc:spChg chg="mod">
          <ac:chgData name="Michal Halaška" userId="cb557ec6-e0e1-4a0a-936e-46d8b3c92521" providerId="ADAL" clId="{D7D5F5AD-F520-481D-B285-0CBB30241856}" dt="2024-03-05T09:33:10.770" v="1831" actId="20577"/>
          <ac:spMkLst>
            <pc:docMk/>
            <pc:sldMk cId="3736490071" sldId="290"/>
            <ac:spMk id="8" creationId="{00000000-0000-0000-0000-000000000000}"/>
          </ac:spMkLst>
        </pc:spChg>
        <pc:spChg chg="mod">
          <ac:chgData name="Michal Halaška" userId="cb557ec6-e0e1-4a0a-936e-46d8b3c92521" providerId="ADAL" clId="{D7D5F5AD-F520-481D-B285-0CBB30241856}" dt="2024-03-04T16:33:28.443" v="1670"/>
          <ac:spMkLst>
            <pc:docMk/>
            <pc:sldMk cId="3736490071" sldId="290"/>
            <ac:spMk id="9" creationId="{00000000-0000-0000-0000-000000000000}"/>
          </ac:spMkLst>
        </pc:spChg>
      </pc:sldChg>
      <pc:sldChg chg="modSp mod">
        <pc:chgData name="Michal Halaška" userId="cb557ec6-e0e1-4a0a-936e-46d8b3c92521" providerId="ADAL" clId="{D7D5F5AD-F520-481D-B285-0CBB30241856}" dt="2024-03-05T09:33:50.895" v="1835" actId="20577"/>
        <pc:sldMkLst>
          <pc:docMk/>
          <pc:sldMk cId="952029353" sldId="291"/>
        </pc:sldMkLst>
        <pc:spChg chg="mod">
          <ac:chgData name="Michal Halaška" userId="cb557ec6-e0e1-4a0a-936e-46d8b3c92521" providerId="ADAL" clId="{D7D5F5AD-F520-481D-B285-0CBB30241856}" dt="2024-03-04T09:13:57.886" v="241" actId="20577"/>
          <ac:spMkLst>
            <pc:docMk/>
            <pc:sldMk cId="952029353" sldId="291"/>
            <ac:spMk id="5" creationId="{00000000-0000-0000-0000-000000000000}"/>
          </ac:spMkLst>
        </pc:spChg>
        <pc:spChg chg="mod">
          <ac:chgData name="Michal Halaška" userId="cb557ec6-e0e1-4a0a-936e-46d8b3c92521" providerId="ADAL" clId="{D7D5F5AD-F520-481D-B285-0CBB30241856}" dt="2024-03-04T08:56:27.538" v="25" actId="20577"/>
          <ac:spMkLst>
            <pc:docMk/>
            <pc:sldMk cId="952029353" sldId="291"/>
            <ac:spMk id="6" creationId="{00000000-0000-0000-0000-000000000000}"/>
          </ac:spMkLst>
        </pc:spChg>
        <pc:spChg chg="mod">
          <ac:chgData name="Michal Halaška" userId="cb557ec6-e0e1-4a0a-936e-46d8b3c92521" providerId="ADAL" clId="{D7D5F5AD-F520-481D-B285-0CBB30241856}" dt="2024-03-05T09:33:50.895" v="1835" actId="20577"/>
          <ac:spMkLst>
            <pc:docMk/>
            <pc:sldMk cId="952029353" sldId="291"/>
            <ac:spMk id="8" creationId="{00000000-0000-0000-0000-000000000000}"/>
          </ac:spMkLst>
        </pc:spChg>
        <pc:spChg chg="mod">
          <ac:chgData name="Michal Halaška" userId="cb557ec6-e0e1-4a0a-936e-46d8b3c92521" providerId="ADAL" clId="{D7D5F5AD-F520-481D-B285-0CBB30241856}" dt="2024-03-04T16:33:34.506" v="1672"/>
          <ac:spMkLst>
            <pc:docMk/>
            <pc:sldMk cId="952029353" sldId="291"/>
            <ac:spMk id="9" creationId="{00000000-0000-0000-0000-000000000000}"/>
          </ac:spMkLst>
        </pc:spChg>
      </pc:sldChg>
      <pc:sldChg chg="delSp modSp del mod">
        <pc:chgData name="Michal Halaška" userId="cb557ec6-e0e1-4a0a-936e-46d8b3c92521" providerId="ADAL" clId="{D7D5F5AD-F520-481D-B285-0CBB30241856}" dt="2024-03-04T09:14:50.028" v="245" actId="2696"/>
        <pc:sldMkLst>
          <pc:docMk/>
          <pc:sldMk cId="3578038660" sldId="292"/>
        </pc:sldMkLst>
        <pc:spChg chg="mod">
          <ac:chgData name="Michal Halaška" userId="cb557ec6-e0e1-4a0a-936e-46d8b3c92521" providerId="ADAL" clId="{D7D5F5AD-F520-481D-B285-0CBB30241856}" dt="2024-03-04T09:14:43.996" v="244" actId="20577"/>
          <ac:spMkLst>
            <pc:docMk/>
            <pc:sldMk cId="3578038660" sldId="292"/>
            <ac:spMk id="5" creationId="{00000000-0000-0000-0000-000000000000}"/>
          </ac:spMkLst>
        </pc:spChg>
        <pc:spChg chg="mod">
          <ac:chgData name="Michal Halaška" userId="cb557ec6-e0e1-4a0a-936e-46d8b3c92521" providerId="ADAL" clId="{D7D5F5AD-F520-481D-B285-0CBB30241856}" dt="2024-03-04T09:09:02.077" v="208" actId="20577"/>
          <ac:spMkLst>
            <pc:docMk/>
            <pc:sldMk cId="3578038660" sldId="292"/>
            <ac:spMk id="6" creationId="{00000000-0000-0000-0000-000000000000}"/>
          </ac:spMkLst>
        </pc:spChg>
        <pc:picChg chg="del">
          <ac:chgData name="Michal Halaška" userId="cb557ec6-e0e1-4a0a-936e-46d8b3c92521" providerId="ADAL" clId="{D7D5F5AD-F520-481D-B285-0CBB30241856}" dt="2024-03-04T09:08:41.438" v="168" actId="478"/>
          <ac:picMkLst>
            <pc:docMk/>
            <pc:sldMk cId="3578038660" sldId="292"/>
            <ac:picMk id="7" creationId="{00000000-0000-0000-0000-000000000000}"/>
          </ac:picMkLst>
        </pc:picChg>
      </pc:sldChg>
      <pc:sldChg chg="modSp mod modNotesTx">
        <pc:chgData name="Michal Halaška" userId="cb557ec6-e0e1-4a0a-936e-46d8b3c92521" providerId="ADAL" clId="{D7D5F5AD-F520-481D-B285-0CBB30241856}" dt="2024-03-05T09:39:09.473" v="1839" actId="20577"/>
        <pc:sldMkLst>
          <pc:docMk/>
          <pc:sldMk cId="869693429" sldId="293"/>
        </pc:sldMkLst>
        <pc:spChg chg="mod">
          <ac:chgData name="Michal Halaška" userId="cb557ec6-e0e1-4a0a-936e-46d8b3c92521" providerId="ADAL" clId="{D7D5F5AD-F520-481D-B285-0CBB30241856}" dt="2024-03-04T09:16:17.047" v="484" actId="20577"/>
          <ac:spMkLst>
            <pc:docMk/>
            <pc:sldMk cId="869693429" sldId="293"/>
            <ac:spMk id="5" creationId="{00000000-0000-0000-0000-000000000000}"/>
          </ac:spMkLst>
        </pc:spChg>
        <pc:spChg chg="mod">
          <ac:chgData name="Michal Halaška" userId="cb557ec6-e0e1-4a0a-936e-46d8b3c92521" providerId="ADAL" clId="{D7D5F5AD-F520-481D-B285-0CBB30241856}" dt="2024-03-04T09:15:17.149" v="280" actId="20577"/>
          <ac:spMkLst>
            <pc:docMk/>
            <pc:sldMk cId="869693429" sldId="293"/>
            <ac:spMk id="6" creationId="{00000000-0000-0000-0000-000000000000}"/>
          </ac:spMkLst>
        </pc:spChg>
        <pc:spChg chg="mod">
          <ac:chgData name="Michal Halaška" userId="cb557ec6-e0e1-4a0a-936e-46d8b3c92521" providerId="ADAL" clId="{D7D5F5AD-F520-481D-B285-0CBB30241856}" dt="2024-03-05T09:39:09.473" v="1839" actId="20577"/>
          <ac:spMkLst>
            <pc:docMk/>
            <pc:sldMk cId="869693429" sldId="293"/>
            <ac:spMk id="8" creationId="{00000000-0000-0000-0000-000000000000}"/>
          </ac:spMkLst>
        </pc:spChg>
        <pc:spChg chg="mod">
          <ac:chgData name="Michal Halaška" userId="cb557ec6-e0e1-4a0a-936e-46d8b3c92521" providerId="ADAL" clId="{D7D5F5AD-F520-481D-B285-0CBB30241856}" dt="2024-03-04T16:33:44.009" v="1675"/>
          <ac:spMkLst>
            <pc:docMk/>
            <pc:sldMk cId="869693429" sldId="293"/>
            <ac:spMk id="9" creationId="{00000000-0000-0000-0000-000000000000}"/>
          </ac:spMkLst>
        </pc:spChg>
      </pc:sldChg>
      <pc:sldChg chg="modSp mod">
        <pc:chgData name="Michal Halaška" userId="cb557ec6-e0e1-4a0a-936e-46d8b3c92521" providerId="ADAL" clId="{D7D5F5AD-F520-481D-B285-0CBB30241856}" dt="2024-03-05T09:23:05.110" v="1811" actId="20577"/>
        <pc:sldMkLst>
          <pc:docMk/>
          <pc:sldMk cId="1110746372" sldId="294"/>
        </pc:sldMkLst>
        <pc:spChg chg="mod">
          <ac:chgData name="Michal Halaška" userId="cb557ec6-e0e1-4a0a-936e-46d8b3c92521" providerId="ADAL" clId="{D7D5F5AD-F520-481D-B285-0CBB30241856}" dt="2024-03-05T09:23:05.110" v="1811" actId="20577"/>
          <ac:spMkLst>
            <pc:docMk/>
            <pc:sldMk cId="1110746372" sldId="294"/>
            <ac:spMk id="8" creationId="{8506AA9C-3220-D201-B547-AB8A7039A103}"/>
          </ac:spMkLst>
        </pc:spChg>
        <pc:spChg chg="mod">
          <ac:chgData name="Michal Halaška" userId="cb557ec6-e0e1-4a0a-936e-46d8b3c92521" providerId="ADAL" clId="{D7D5F5AD-F520-481D-B285-0CBB30241856}" dt="2024-03-04T16:32:55.926" v="1660"/>
          <ac:spMkLst>
            <pc:docMk/>
            <pc:sldMk cId="1110746372" sldId="294"/>
            <ac:spMk id="9" creationId="{5FAB6FB9-96CC-818D-4432-5121FA0082C6}"/>
          </ac:spMkLst>
        </pc:spChg>
      </pc:sldChg>
      <pc:sldChg chg="modSp mod">
        <pc:chgData name="Michal Halaška" userId="cb557ec6-e0e1-4a0a-936e-46d8b3c92521" providerId="ADAL" clId="{D7D5F5AD-F520-481D-B285-0CBB30241856}" dt="2024-03-05T09:23:42.379" v="1817" actId="20577"/>
        <pc:sldMkLst>
          <pc:docMk/>
          <pc:sldMk cId="2300547100" sldId="295"/>
        </pc:sldMkLst>
        <pc:spChg chg="mod">
          <ac:chgData name="Michal Halaška" userId="cb557ec6-e0e1-4a0a-936e-46d8b3c92521" providerId="ADAL" clId="{D7D5F5AD-F520-481D-B285-0CBB30241856}" dt="2024-03-05T09:23:42.379" v="1817" actId="20577"/>
          <ac:spMkLst>
            <pc:docMk/>
            <pc:sldMk cId="2300547100" sldId="295"/>
            <ac:spMk id="8" creationId="{0C469417-86A7-2FB6-1A0E-438614419D86}"/>
          </ac:spMkLst>
        </pc:spChg>
        <pc:spChg chg="mod">
          <ac:chgData name="Michal Halaška" userId="cb557ec6-e0e1-4a0a-936e-46d8b3c92521" providerId="ADAL" clId="{D7D5F5AD-F520-481D-B285-0CBB30241856}" dt="2024-03-04T16:33:05.668" v="1663"/>
          <ac:spMkLst>
            <pc:docMk/>
            <pc:sldMk cId="2300547100" sldId="295"/>
            <ac:spMk id="9" creationId="{AF667E3E-E260-50C8-93EB-3EC38809D6C5}"/>
          </ac:spMkLst>
        </pc:spChg>
      </pc:sldChg>
      <pc:sldChg chg="modSp mod">
        <pc:chgData name="Michal Halaška" userId="cb557ec6-e0e1-4a0a-936e-46d8b3c92521" providerId="ADAL" clId="{D7D5F5AD-F520-481D-B285-0CBB30241856}" dt="2024-03-05T09:32:47.101" v="1821" actId="20577"/>
        <pc:sldMkLst>
          <pc:docMk/>
          <pc:sldMk cId="1881163190" sldId="296"/>
        </pc:sldMkLst>
        <pc:spChg chg="mod">
          <ac:chgData name="Michal Halaška" userId="cb557ec6-e0e1-4a0a-936e-46d8b3c92521" providerId="ADAL" clId="{D7D5F5AD-F520-481D-B285-0CBB30241856}" dt="2024-03-05T09:32:47.101" v="1821" actId="20577"/>
          <ac:spMkLst>
            <pc:docMk/>
            <pc:sldMk cId="1881163190" sldId="296"/>
            <ac:spMk id="8" creationId="{1976F784-1865-6991-72CF-453245338BF0}"/>
          </ac:spMkLst>
        </pc:spChg>
        <pc:spChg chg="mod">
          <ac:chgData name="Michal Halaška" userId="cb557ec6-e0e1-4a0a-936e-46d8b3c92521" providerId="ADAL" clId="{D7D5F5AD-F520-481D-B285-0CBB30241856}" dt="2024-03-04T16:33:11.666" v="1665"/>
          <ac:spMkLst>
            <pc:docMk/>
            <pc:sldMk cId="1881163190" sldId="296"/>
            <ac:spMk id="9" creationId="{0375B01E-7861-955B-DE44-E6BA7B636277}"/>
          </ac:spMkLst>
        </pc:spChg>
      </pc:sldChg>
      <pc:sldChg chg="modSp mod">
        <pc:chgData name="Michal Halaška" userId="cb557ec6-e0e1-4a0a-936e-46d8b3c92521" providerId="ADAL" clId="{D7D5F5AD-F520-481D-B285-0CBB30241856}" dt="2024-03-05T09:33:15.567" v="1833" actId="20577"/>
        <pc:sldMkLst>
          <pc:docMk/>
          <pc:sldMk cId="119453854" sldId="297"/>
        </pc:sldMkLst>
        <pc:spChg chg="mod">
          <ac:chgData name="Michal Halaška" userId="cb557ec6-e0e1-4a0a-936e-46d8b3c92521" providerId="ADAL" clId="{D7D5F5AD-F520-481D-B285-0CBB30241856}" dt="2024-03-05T09:33:15.567" v="1833" actId="20577"/>
          <ac:spMkLst>
            <pc:docMk/>
            <pc:sldMk cId="119453854" sldId="297"/>
            <ac:spMk id="8" creationId="{B3B59869-8BAF-E391-C801-C8F157C0498F}"/>
          </ac:spMkLst>
        </pc:spChg>
        <pc:spChg chg="mod">
          <ac:chgData name="Michal Halaška" userId="cb557ec6-e0e1-4a0a-936e-46d8b3c92521" providerId="ADAL" clId="{D7D5F5AD-F520-481D-B285-0CBB30241856}" dt="2024-03-04T16:33:31.464" v="1671"/>
          <ac:spMkLst>
            <pc:docMk/>
            <pc:sldMk cId="119453854" sldId="297"/>
            <ac:spMk id="9" creationId="{82AC4616-7AA6-932F-D40D-9955B970D008}"/>
          </ac:spMkLst>
        </pc:spChg>
      </pc:sldChg>
      <pc:sldChg chg="modSp add mod modNotesTx">
        <pc:chgData name="Michal Halaška" userId="cb557ec6-e0e1-4a0a-936e-46d8b3c92521" providerId="ADAL" clId="{D7D5F5AD-F520-481D-B285-0CBB30241856}" dt="2024-03-05T09:39:05.254" v="1837" actId="20577"/>
        <pc:sldMkLst>
          <pc:docMk/>
          <pc:sldMk cId="3870571450" sldId="298"/>
        </pc:sldMkLst>
        <pc:spChg chg="mod">
          <ac:chgData name="Michal Halaška" userId="cb557ec6-e0e1-4a0a-936e-46d8b3c92521" providerId="ADAL" clId="{D7D5F5AD-F520-481D-B285-0CBB30241856}" dt="2024-03-04T09:13:51.854" v="240" actId="20577"/>
          <ac:spMkLst>
            <pc:docMk/>
            <pc:sldMk cId="3870571450" sldId="298"/>
            <ac:spMk id="5" creationId="{21D346E1-1001-2C56-5F0F-7619F562A0A0}"/>
          </ac:spMkLst>
        </pc:spChg>
        <pc:spChg chg="mod">
          <ac:chgData name="Michal Halaška" userId="cb557ec6-e0e1-4a0a-936e-46d8b3c92521" providerId="ADAL" clId="{D7D5F5AD-F520-481D-B285-0CBB30241856}" dt="2024-03-05T09:39:05.254" v="1837" actId="20577"/>
          <ac:spMkLst>
            <pc:docMk/>
            <pc:sldMk cId="3870571450" sldId="298"/>
            <ac:spMk id="8" creationId="{66979DA2-831D-9E2F-D454-04DD1F6E17CF}"/>
          </ac:spMkLst>
        </pc:spChg>
        <pc:spChg chg="mod">
          <ac:chgData name="Michal Halaška" userId="cb557ec6-e0e1-4a0a-936e-46d8b3c92521" providerId="ADAL" clId="{D7D5F5AD-F520-481D-B285-0CBB30241856}" dt="2024-03-04T16:33:37.005" v="1673"/>
          <ac:spMkLst>
            <pc:docMk/>
            <pc:sldMk cId="3870571450" sldId="298"/>
            <ac:spMk id="9" creationId="{196BDC66-097E-E3CA-C73C-5D143179A794}"/>
          </ac:spMkLst>
        </pc:spChg>
      </pc:sldChg>
      <pc:sldChg chg="addSp modSp add mod">
        <pc:chgData name="Michal Halaška" userId="cb557ec6-e0e1-4a0a-936e-46d8b3c92521" providerId="ADAL" clId="{D7D5F5AD-F520-481D-B285-0CBB30241856}" dt="2024-03-05T09:39:41.200" v="1851" actId="20577"/>
        <pc:sldMkLst>
          <pc:docMk/>
          <pc:sldMk cId="1951504697" sldId="299"/>
        </pc:sldMkLst>
        <pc:spChg chg="mod">
          <ac:chgData name="Michal Halaška" userId="cb557ec6-e0e1-4a0a-936e-46d8b3c92521" providerId="ADAL" clId="{D7D5F5AD-F520-481D-B285-0CBB30241856}" dt="2024-03-04T12:17:52.219" v="1111" actId="114"/>
          <ac:spMkLst>
            <pc:docMk/>
            <pc:sldMk cId="1951504697" sldId="299"/>
            <ac:spMk id="5" creationId="{E681353E-2F3F-6EA5-F9AC-B1DBF90569DD}"/>
          </ac:spMkLst>
        </pc:spChg>
        <pc:spChg chg="mod">
          <ac:chgData name="Michal Halaška" userId="cb557ec6-e0e1-4a0a-936e-46d8b3c92521" providerId="ADAL" clId="{D7D5F5AD-F520-481D-B285-0CBB30241856}" dt="2024-03-04T12:18:41.280" v="1122" actId="20577"/>
          <ac:spMkLst>
            <pc:docMk/>
            <pc:sldMk cId="1951504697" sldId="299"/>
            <ac:spMk id="6" creationId="{2B29CF9A-2DF0-35EC-A16D-AB34D67BD5FA}"/>
          </ac:spMkLst>
        </pc:spChg>
        <pc:spChg chg="mod">
          <ac:chgData name="Michal Halaška" userId="cb557ec6-e0e1-4a0a-936e-46d8b3c92521" providerId="ADAL" clId="{D7D5F5AD-F520-481D-B285-0CBB30241856}" dt="2024-03-05T09:39:41.200" v="1851" actId="20577"/>
          <ac:spMkLst>
            <pc:docMk/>
            <pc:sldMk cId="1951504697" sldId="299"/>
            <ac:spMk id="8" creationId="{5E05BD89-495A-92A1-A666-CC1E2F0B6459}"/>
          </ac:spMkLst>
        </pc:spChg>
        <pc:spChg chg="mod">
          <ac:chgData name="Michal Halaška" userId="cb557ec6-e0e1-4a0a-936e-46d8b3c92521" providerId="ADAL" clId="{D7D5F5AD-F520-481D-B285-0CBB30241856}" dt="2024-03-04T16:34:02.327" v="1681"/>
          <ac:spMkLst>
            <pc:docMk/>
            <pc:sldMk cId="1951504697" sldId="299"/>
            <ac:spMk id="9" creationId="{2B913EA5-AEED-6DB9-E2B8-C639EED834E9}"/>
          </ac:spMkLst>
        </pc:spChg>
        <pc:graphicFrameChg chg="add mod">
          <ac:chgData name="Michal Halaška" userId="cb557ec6-e0e1-4a0a-936e-46d8b3c92521" providerId="ADAL" clId="{D7D5F5AD-F520-481D-B285-0CBB30241856}" dt="2024-03-04T12:17:13.099" v="1103" actId="1076"/>
          <ac:graphicFrameMkLst>
            <pc:docMk/>
            <pc:sldMk cId="1951504697" sldId="299"/>
            <ac:graphicFrameMk id="2" creationId="{282E9F3D-9D5E-ED29-65C9-63D776F93ADF}"/>
          </ac:graphicFrameMkLst>
        </pc:graphicFrameChg>
        <pc:graphicFrameChg chg="add mod">
          <ac:chgData name="Michal Halaška" userId="cb557ec6-e0e1-4a0a-936e-46d8b3c92521" providerId="ADAL" clId="{D7D5F5AD-F520-481D-B285-0CBB30241856}" dt="2024-03-04T12:18:19.562" v="1120" actId="1036"/>
          <ac:graphicFrameMkLst>
            <pc:docMk/>
            <pc:sldMk cId="1951504697" sldId="299"/>
            <ac:graphicFrameMk id="3" creationId="{0D382C17-ECA4-7907-0A86-D03695B6E261}"/>
          </ac:graphicFrameMkLst>
        </pc:graphicFrameChg>
      </pc:sldChg>
      <pc:sldChg chg="add del">
        <pc:chgData name="Michal Halaška" userId="cb557ec6-e0e1-4a0a-936e-46d8b3c92521" providerId="ADAL" clId="{D7D5F5AD-F520-481D-B285-0CBB30241856}" dt="2024-03-04T11:40:59.614" v="1061" actId="2696"/>
        <pc:sldMkLst>
          <pc:docMk/>
          <pc:sldMk cId="4049552079" sldId="300"/>
        </pc:sldMkLst>
      </pc:sldChg>
      <pc:sldChg chg="modSp add mod">
        <pc:chgData name="Michal Halaška" userId="cb557ec6-e0e1-4a0a-936e-46d8b3c92521" providerId="ADAL" clId="{D7D5F5AD-F520-481D-B285-0CBB30241856}" dt="2024-03-05T09:39:15.348" v="1841" actId="20577"/>
        <pc:sldMkLst>
          <pc:docMk/>
          <pc:sldMk cId="679445441" sldId="301"/>
        </pc:sldMkLst>
        <pc:spChg chg="mod">
          <ac:chgData name="Michal Halaška" userId="cb557ec6-e0e1-4a0a-936e-46d8b3c92521" providerId="ADAL" clId="{D7D5F5AD-F520-481D-B285-0CBB30241856}" dt="2024-03-04T10:19:36.383" v="823" actId="20577"/>
          <ac:spMkLst>
            <pc:docMk/>
            <pc:sldMk cId="679445441" sldId="301"/>
            <ac:spMk id="5" creationId="{613534FF-34C6-9C21-02AC-FADD3D278874}"/>
          </ac:spMkLst>
        </pc:spChg>
        <pc:spChg chg="mod">
          <ac:chgData name="Michal Halaška" userId="cb557ec6-e0e1-4a0a-936e-46d8b3c92521" providerId="ADAL" clId="{D7D5F5AD-F520-481D-B285-0CBB30241856}" dt="2024-03-04T10:08:32.896" v="545" actId="20577"/>
          <ac:spMkLst>
            <pc:docMk/>
            <pc:sldMk cId="679445441" sldId="301"/>
            <ac:spMk id="6" creationId="{C9A09E5F-BE18-EF66-4DFF-3B11D78068C3}"/>
          </ac:spMkLst>
        </pc:spChg>
        <pc:spChg chg="mod">
          <ac:chgData name="Michal Halaška" userId="cb557ec6-e0e1-4a0a-936e-46d8b3c92521" providerId="ADAL" clId="{D7D5F5AD-F520-481D-B285-0CBB30241856}" dt="2024-03-05T09:39:15.348" v="1841" actId="20577"/>
          <ac:spMkLst>
            <pc:docMk/>
            <pc:sldMk cId="679445441" sldId="301"/>
            <ac:spMk id="8" creationId="{8B5333EE-0ABD-514A-D88F-2742C545E790}"/>
          </ac:spMkLst>
        </pc:spChg>
        <pc:spChg chg="mod">
          <ac:chgData name="Michal Halaška" userId="cb557ec6-e0e1-4a0a-936e-46d8b3c92521" providerId="ADAL" clId="{D7D5F5AD-F520-481D-B285-0CBB30241856}" dt="2024-03-04T16:33:47.368" v="1676"/>
          <ac:spMkLst>
            <pc:docMk/>
            <pc:sldMk cId="679445441" sldId="301"/>
            <ac:spMk id="9" creationId="{9C121257-8CA7-C325-A0D6-B76FF7E03DCF}"/>
          </ac:spMkLst>
        </pc:spChg>
      </pc:sldChg>
      <pc:sldChg chg="addSp delSp modSp add mod">
        <pc:chgData name="Michal Halaška" userId="cb557ec6-e0e1-4a0a-936e-46d8b3c92521" providerId="ADAL" clId="{D7D5F5AD-F520-481D-B285-0CBB30241856}" dt="2024-03-05T09:39:24.489" v="1845" actId="20577"/>
        <pc:sldMkLst>
          <pc:docMk/>
          <pc:sldMk cId="2874106596" sldId="302"/>
        </pc:sldMkLst>
        <pc:spChg chg="del">
          <ac:chgData name="Michal Halaška" userId="cb557ec6-e0e1-4a0a-936e-46d8b3c92521" providerId="ADAL" clId="{D7D5F5AD-F520-481D-B285-0CBB30241856}" dt="2024-03-04T11:36:35.497" v="1005" actId="478"/>
          <ac:spMkLst>
            <pc:docMk/>
            <pc:sldMk cId="2874106596" sldId="302"/>
            <ac:spMk id="5" creationId="{7E3AF63A-2196-DD4B-2D6D-919194622A30}"/>
          </ac:spMkLst>
        </pc:spChg>
        <pc:spChg chg="mod">
          <ac:chgData name="Michal Halaška" userId="cb557ec6-e0e1-4a0a-936e-46d8b3c92521" providerId="ADAL" clId="{D7D5F5AD-F520-481D-B285-0CBB30241856}" dt="2024-03-04T11:36:31.074" v="1004" actId="20577"/>
          <ac:spMkLst>
            <pc:docMk/>
            <pc:sldMk cId="2874106596" sldId="302"/>
            <ac:spMk id="6" creationId="{B1ED6CE2-BFAE-1429-7EB5-7C565EBFCC4E}"/>
          </ac:spMkLst>
        </pc:spChg>
        <pc:spChg chg="mod">
          <ac:chgData name="Michal Halaška" userId="cb557ec6-e0e1-4a0a-936e-46d8b3c92521" providerId="ADAL" clId="{D7D5F5AD-F520-481D-B285-0CBB30241856}" dt="2024-03-05T09:39:24.489" v="1845" actId="20577"/>
          <ac:spMkLst>
            <pc:docMk/>
            <pc:sldMk cId="2874106596" sldId="302"/>
            <ac:spMk id="8" creationId="{5285CE51-160A-7F9D-B5C8-53F7AFB25178}"/>
          </ac:spMkLst>
        </pc:spChg>
        <pc:spChg chg="mod">
          <ac:chgData name="Michal Halaška" userId="cb557ec6-e0e1-4a0a-936e-46d8b3c92521" providerId="ADAL" clId="{D7D5F5AD-F520-481D-B285-0CBB30241856}" dt="2024-03-04T16:33:53.311" v="1678"/>
          <ac:spMkLst>
            <pc:docMk/>
            <pc:sldMk cId="2874106596" sldId="302"/>
            <ac:spMk id="9" creationId="{579F3FB4-92C4-D43F-F09D-F13714A293FB}"/>
          </ac:spMkLst>
        </pc:spChg>
        <pc:picChg chg="add mod">
          <ac:chgData name="Michal Halaška" userId="cb557ec6-e0e1-4a0a-936e-46d8b3c92521" providerId="ADAL" clId="{D7D5F5AD-F520-481D-B285-0CBB30241856}" dt="2024-03-04T11:36:48.923" v="1010" actId="1076"/>
          <ac:picMkLst>
            <pc:docMk/>
            <pc:sldMk cId="2874106596" sldId="302"/>
            <ac:picMk id="2" creationId="{3F891FDC-A0F5-6281-E8C2-4101C14FFA1D}"/>
          </ac:picMkLst>
        </pc:picChg>
      </pc:sldChg>
      <pc:sldChg chg="add del">
        <pc:chgData name="Michal Halaška" userId="cb557ec6-e0e1-4a0a-936e-46d8b3c92521" providerId="ADAL" clId="{D7D5F5AD-F520-481D-B285-0CBB30241856}" dt="2024-03-04T11:41:03.005" v="1062" actId="2696"/>
        <pc:sldMkLst>
          <pc:docMk/>
          <pc:sldMk cId="119627956" sldId="303"/>
        </pc:sldMkLst>
      </pc:sldChg>
      <pc:sldChg chg="addSp modSp add mod modNotesTx">
        <pc:chgData name="Michal Halaška" userId="cb557ec6-e0e1-4a0a-936e-46d8b3c92521" providerId="ADAL" clId="{D7D5F5AD-F520-481D-B285-0CBB30241856}" dt="2024-03-05T09:39:19.567" v="1843" actId="20577"/>
        <pc:sldMkLst>
          <pc:docMk/>
          <pc:sldMk cId="2053614798" sldId="304"/>
        </pc:sldMkLst>
        <pc:spChg chg="mod">
          <ac:chgData name="Michal Halaška" userId="cb557ec6-e0e1-4a0a-936e-46d8b3c92521" providerId="ADAL" clId="{D7D5F5AD-F520-481D-B285-0CBB30241856}" dt="2024-03-04T11:34:34.313" v="996" actId="20577"/>
          <ac:spMkLst>
            <pc:docMk/>
            <pc:sldMk cId="2053614798" sldId="304"/>
            <ac:spMk id="5" creationId="{3B250785-41C7-84B9-C4E3-2F3C85002299}"/>
          </ac:spMkLst>
        </pc:spChg>
        <pc:spChg chg="mod">
          <ac:chgData name="Michal Halaška" userId="cb557ec6-e0e1-4a0a-936e-46d8b3c92521" providerId="ADAL" clId="{D7D5F5AD-F520-481D-B285-0CBB30241856}" dt="2024-03-04T11:36:25.983" v="1000" actId="20577"/>
          <ac:spMkLst>
            <pc:docMk/>
            <pc:sldMk cId="2053614798" sldId="304"/>
            <ac:spMk id="6" creationId="{3BDB6768-6A3B-06C0-A72A-687124F8FB9E}"/>
          </ac:spMkLst>
        </pc:spChg>
        <pc:spChg chg="mod">
          <ac:chgData name="Michal Halaška" userId="cb557ec6-e0e1-4a0a-936e-46d8b3c92521" providerId="ADAL" clId="{D7D5F5AD-F520-481D-B285-0CBB30241856}" dt="2024-03-05T09:39:19.567" v="1843" actId="20577"/>
          <ac:spMkLst>
            <pc:docMk/>
            <pc:sldMk cId="2053614798" sldId="304"/>
            <ac:spMk id="8" creationId="{A9A80849-1703-47C7-C3F2-C2DF002CBC26}"/>
          </ac:spMkLst>
        </pc:spChg>
        <pc:spChg chg="mod">
          <ac:chgData name="Michal Halaška" userId="cb557ec6-e0e1-4a0a-936e-46d8b3c92521" providerId="ADAL" clId="{D7D5F5AD-F520-481D-B285-0CBB30241856}" dt="2024-03-04T16:33:50.591" v="1677"/>
          <ac:spMkLst>
            <pc:docMk/>
            <pc:sldMk cId="2053614798" sldId="304"/>
            <ac:spMk id="9" creationId="{C31E5C30-1155-36D4-6742-717C86B16D65}"/>
          </ac:spMkLst>
        </pc:spChg>
        <pc:graphicFrameChg chg="add mod">
          <ac:chgData name="Michal Halaška" userId="cb557ec6-e0e1-4a0a-936e-46d8b3c92521" providerId="ADAL" clId="{D7D5F5AD-F520-481D-B285-0CBB30241856}" dt="2024-03-04T11:33:55.495" v="979" actId="1076"/>
          <ac:graphicFrameMkLst>
            <pc:docMk/>
            <pc:sldMk cId="2053614798" sldId="304"/>
            <ac:graphicFrameMk id="2" creationId="{A3074795-EF5B-E12B-85AD-7D4114E51873}"/>
          </ac:graphicFrameMkLst>
        </pc:graphicFrameChg>
      </pc:sldChg>
      <pc:sldChg chg="addSp delSp modSp add mod modNotesTx">
        <pc:chgData name="Michal Halaška" userId="cb557ec6-e0e1-4a0a-936e-46d8b3c92521" providerId="ADAL" clId="{D7D5F5AD-F520-481D-B285-0CBB30241856}" dt="2024-03-05T09:39:36.109" v="1849" actId="20577"/>
        <pc:sldMkLst>
          <pc:docMk/>
          <pc:sldMk cId="4154404298" sldId="305"/>
        </pc:sldMkLst>
        <pc:spChg chg="add del mod">
          <ac:chgData name="Michal Halaška" userId="cb557ec6-e0e1-4a0a-936e-46d8b3c92521" providerId="ADAL" clId="{D7D5F5AD-F520-481D-B285-0CBB30241856}" dt="2024-03-04T11:39:38.574" v="1038" actId="20577"/>
          <ac:spMkLst>
            <pc:docMk/>
            <pc:sldMk cId="4154404298" sldId="305"/>
            <ac:spMk id="5" creationId="{FB2D2C06-AC04-4940-D1D7-5AD8D058C75A}"/>
          </ac:spMkLst>
        </pc:spChg>
        <pc:spChg chg="mod">
          <ac:chgData name="Michal Halaška" userId="cb557ec6-e0e1-4a0a-936e-46d8b3c92521" providerId="ADAL" clId="{D7D5F5AD-F520-481D-B285-0CBB30241856}" dt="2024-03-04T11:38:05.795" v="1024" actId="20577"/>
          <ac:spMkLst>
            <pc:docMk/>
            <pc:sldMk cId="4154404298" sldId="305"/>
            <ac:spMk id="6" creationId="{96EAEAAD-DAF0-F0D1-BDFC-2A90C220C9D1}"/>
          </ac:spMkLst>
        </pc:spChg>
        <pc:spChg chg="mod">
          <ac:chgData name="Michal Halaška" userId="cb557ec6-e0e1-4a0a-936e-46d8b3c92521" providerId="ADAL" clId="{D7D5F5AD-F520-481D-B285-0CBB30241856}" dt="2024-03-05T09:39:36.109" v="1849" actId="20577"/>
          <ac:spMkLst>
            <pc:docMk/>
            <pc:sldMk cId="4154404298" sldId="305"/>
            <ac:spMk id="8" creationId="{E69D09EC-76D0-827B-1852-BED7866C81C5}"/>
          </ac:spMkLst>
        </pc:spChg>
        <pc:spChg chg="mod">
          <ac:chgData name="Michal Halaška" userId="cb557ec6-e0e1-4a0a-936e-46d8b3c92521" providerId="ADAL" clId="{D7D5F5AD-F520-481D-B285-0CBB30241856}" dt="2024-03-04T16:33:58.473" v="1680"/>
          <ac:spMkLst>
            <pc:docMk/>
            <pc:sldMk cId="4154404298" sldId="305"/>
            <ac:spMk id="9" creationId="{36E977F1-96A2-0491-38C0-E09DD7027529}"/>
          </ac:spMkLst>
        </pc:spChg>
        <pc:graphicFrameChg chg="add mod">
          <ac:chgData name="Michal Halaška" userId="cb557ec6-e0e1-4a0a-936e-46d8b3c92521" providerId="ADAL" clId="{D7D5F5AD-F520-481D-B285-0CBB30241856}" dt="2024-03-04T11:39:33.668" v="1037" actId="1036"/>
          <ac:graphicFrameMkLst>
            <pc:docMk/>
            <pc:sldMk cId="4154404298" sldId="305"/>
            <ac:graphicFrameMk id="2" creationId="{90F2BFA4-4A93-6C87-20A9-B168E0CBD297}"/>
          </ac:graphicFrameMkLst>
        </pc:graphicFrameChg>
        <pc:graphicFrameChg chg="add mod">
          <ac:chgData name="Michal Halaška" userId="cb557ec6-e0e1-4a0a-936e-46d8b3c92521" providerId="ADAL" clId="{D7D5F5AD-F520-481D-B285-0CBB30241856}" dt="2024-03-04T11:39:48.803" v="1056" actId="1035"/>
          <ac:graphicFrameMkLst>
            <pc:docMk/>
            <pc:sldMk cId="4154404298" sldId="305"/>
            <ac:graphicFrameMk id="3" creationId="{B05D4B7B-C75F-2E5A-4D34-0F2DF320D1B3}"/>
          </ac:graphicFrameMkLst>
        </pc:graphicFrameChg>
        <pc:graphicFrameChg chg="add mod">
          <ac:chgData name="Michal Halaška" userId="cb557ec6-e0e1-4a0a-936e-46d8b3c92521" providerId="ADAL" clId="{D7D5F5AD-F520-481D-B285-0CBB30241856}" dt="2024-03-04T11:39:43.662" v="1048" actId="1036"/>
          <ac:graphicFrameMkLst>
            <pc:docMk/>
            <pc:sldMk cId="4154404298" sldId="305"/>
            <ac:graphicFrameMk id="4" creationId="{14458BCB-39A4-4D5F-ADB3-6B030868EACC}"/>
          </ac:graphicFrameMkLst>
        </pc:graphicFrameChg>
      </pc:sldChg>
      <pc:sldChg chg="addSp delSp modSp add mod">
        <pc:chgData name="Michal Halaška" userId="cb557ec6-e0e1-4a0a-936e-46d8b3c92521" providerId="ADAL" clId="{D7D5F5AD-F520-481D-B285-0CBB30241856}" dt="2024-03-05T09:39:30.251" v="1847" actId="20577"/>
        <pc:sldMkLst>
          <pc:docMk/>
          <pc:sldMk cId="3573083182" sldId="306"/>
        </pc:sldMkLst>
        <pc:spChg chg="del">
          <ac:chgData name="Michal Halaška" userId="cb557ec6-e0e1-4a0a-936e-46d8b3c92521" providerId="ADAL" clId="{D7D5F5AD-F520-481D-B285-0CBB30241856}" dt="2024-03-04T11:37:17.690" v="1013" actId="478"/>
          <ac:spMkLst>
            <pc:docMk/>
            <pc:sldMk cId="3573083182" sldId="306"/>
            <ac:spMk id="5" creationId="{801E93D7-6E87-DFF3-B1AB-1C58F549FD76}"/>
          </ac:spMkLst>
        </pc:spChg>
        <pc:spChg chg="mod">
          <ac:chgData name="Michal Halaška" userId="cb557ec6-e0e1-4a0a-936e-46d8b3c92521" providerId="ADAL" clId="{D7D5F5AD-F520-481D-B285-0CBB30241856}" dt="2024-03-04T11:37:09.071" v="1012" actId="20577"/>
          <ac:spMkLst>
            <pc:docMk/>
            <pc:sldMk cId="3573083182" sldId="306"/>
            <ac:spMk id="6" creationId="{A6791C83-7993-2778-0B4C-615BF34DAEAD}"/>
          </ac:spMkLst>
        </pc:spChg>
        <pc:spChg chg="mod">
          <ac:chgData name="Michal Halaška" userId="cb557ec6-e0e1-4a0a-936e-46d8b3c92521" providerId="ADAL" clId="{D7D5F5AD-F520-481D-B285-0CBB30241856}" dt="2024-03-05T09:39:30.251" v="1847" actId="20577"/>
          <ac:spMkLst>
            <pc:docMk/>
            <pc:sldMk cId="3573083182" sldId="306"/>
            <ac:spMk id="8" creationId="{2B485951-4456-308D-6EE8-C185D9CA1A81}"/>
          </ac:spMkLst>
        </pc:spChg>
        <pc:spChg chg="mod">
          <ac:chgData name="Michal Halaška" userId="cb557ec6-e0e1-4a0a-936e-46d8b3c92521" providerId="ADAL" clId="{D7D5F5AD-F520-481D-B285-0CBB30241856}" dt="2024-03-04T16:33:55.771" v="1679"/>
          <ac:spMkLst>
            <pc:docMk/>
            <pc:sldMk cId="3573083182" sldId="306"/>
            <ac:spMk id="9" creationId="{241C3D46-51E9-4E3C-9C3F-CC8B9329C612}"/>
          </ac:spMkLst>
        </pc:spChg>
        <pc:picChg chg="add mod">
          <ac:chgData name="Michal Halaška" userId="cb557ec6-e0e1-4a0a-936e-46d8b3c92521" providerId="ADAL" clId="{D7D5F5AD-F520-481D-B285-0CBB30241856}" dt="2024-03-04T11:37:22.748" v="1016" actId="1037"/>
          <ac:picMkLst>
            <pc:docMk/>
            <pc:sldMk cId="3573083182" sldId="306"/>
            <ac:picMk id="2" creationId="{FF3B6401-1486-E4A9-699D-82657A6D8013}"/>
          </ac:picMkLst>
        </pc:picChg>
      </pc:sldChg>
      <pc:sldChg chg="modSp add mod modNotesTx">
        <pc:chgData name="Michal Halaška" userId="cb557ec6-e0e1-4a0a-936e-46d8b3c92521" providerId="ADAL" clId="{D7D5F5AD-F520-481D-B285-0CBB30241856}" dt="2024-03-05T12:46:43.334" v="1951" actId="20577"/>
        <pc:sldMkLst>
          <pc:docMk/>
          <pc:sldMk cId="1570073018" sldId="307"/>
        </pc:sldMkLst>
        <pc:spChg chg="mod">
          <ac:chgData name="Michal Halaška" userId="cb557ec6-e0e1-4a0a-936e-46d8b3c92521" providerId="ADAL" clId="{D7D5F5AD-F520-481D-B285-0CBB30241856}" dt="2024-03-04T14:56:30.430" v="1313" actId="20577"/>
          <ac:spMkLst>
            <pc:docMk/>
            <pc:sldMk cId="1570073018" sldId="307"/>
            <ac:spMk id="5" creationId="{C1048469-ABEE-9172-A9B2-B4F19B2CB003}"/>
          </ac:spMkLst>
        </pc:spChg>
        <pc:spChg chg="mod">
          <ac:chgData name="Michal Halaška" userId="cb557ec6-e0e1-4a0a-936e-46d8b3c92521" providerId="ADAL" clId="{D7D5F5AD-F520-481D-B285-0CBB30241856}" dt="2024-03-04T14:52:33.327" v="1190" actId="313"/>
          <ac:spMkLst>
            <pc:docMk/>
            <pc:sldMk cId="1570073018" sldId="307"/>
            <ac:spMk id="6" creationId="{98CA7577-1C7B-5577-C294-5C293521D6F0}"/>
          </ac:spMkLst>
        </pc:spChg>
        <pc:spChg chg="mod">
          <ac:chgData name="Michal Halaška" userId="cb557ec6-e0e1-4a0a-936e-46d8b3c92521" providerId="ADAL" clId="{D7D5F5AD-F520-481D-B285-0CBB30241856}" dt="2024-03-05T12:46:43.334" v="1951" actId="20577"/>
          <ac:spMkLst>
            <pc:docMk/>
            <pc:sldMk cId="1570073018" sldId="307"/>
            <ac:spMk id="8" creationId="{09AAD737-5F98-B30B-C366-1497753D95B1}"/>
          </ac:spMkLst>
        </pc:spChg>
        <pc:spChg chg="mod">
          <ac:chgData name="Michal Halaška" userId="cb557ec6-e0e1-4a0a-936e-46d8b3c92521" providerId="ADAL" clId="{D7D5F5AD-F520-481D-B285-0CBB30241856}" dt="2024-03-04T16:34:12.548" v="1684"/>
          <ac:spMkLst>
            <pc:docMk/>
            <pc:sldMk cId="1570073018" sldId="307"/>
            <ac:spMk id="9" creationId="{DF574B3C-12FD-7142-F659-3AD9536E288D}"/>
          </ac:spMkLst>
        </pc:spChg>
      </pc:sldChg>
      <pc:sldChg chg="addSp delSp modSp add mod">
        <pc:chgData name="Michal Halaška" userId="cb557ec6-e0e1-4a0a-936e-46d8b3c92521" providerId="ADAL" clId="{D7D5F5AD-F520-481D-B285-0CBB30241856}" dt="2024-03-05T09:39:48.070" v="1853" actId="20577"/>
        <pc:sldMkLst>
          <pc:docMk/>
          <pc:sldMk cId="2413902727" sldId="308"/>
        </pc:sldMkLst>
        <pc:spChg chg="del">
          <ac:chgData name="Michal Halaška" userId="cb557ec6-e0e1-4a0a-936e-46d8b3c92521" providerId="ADAL" clId="{D7D5F5AD-F520-481D-B285-0CBB30241856}" dt="2024-03-04T12:18:53.266" v="1125" actId="478"/>
          <ac:spMkLst>
            <pc:docMk/>
            <pc:sldMk cId="2413902727" sldId="308"/>
            <ac:spMk id="5" creationId="{7391C1CD-40F7-069C-5FA5-676D93ADD1CB}"/>
          </ac:spMkLst>
        </pc:spChg>
        <pc:spChg chg="mod">
          <ac:chgData name="Michal Halaška" userId="cb557ec6-e0e1-4a0a-936e-46d8b3c92521" providerId="ADAL" clId="{D7D5F5AD-F520-481D-B285-0CBB30241856}" dt="2024-03-04T12:18:46.609" v="1124" actId="20577"/>
          <ac:spMkLst>
            <pc:docMk/>
            <pc:sldMk cId="2413902727" sldId="308"/>
            <ac:spMk id="6" creationId="{AFE57090-38DC-EBAD-A977-2A798B9468C1}"/>
          </ac:spMkLst>
        </pc:spChg>
        <pc:spChg chg="mod">
          <ac:chgData name="Michal Halaška" userId="cb557ec6-e0e1-4a0a-936e-46d8b3c92521" providerId="ADAL" clId="{D7D5F5AD-F520-481D-B285-0CBB30241856}" dt="2024-03-05T09:39:48.070" v="1853" actId="20577"/>
          <ac:spMkLst>
            <pc:docMk/>
            <pc:sldMk cId="2413902727" sldId="308"/>
            <ac:spMk id="8" creationId="{CCDAA189-AA90-06F0-0F73-ABB1038CFEFC}"/>
          </ac:spMkLst>
        </pc:spChg>
        <pc:spChg chg="mod">
          <ac:chgData name="Michal Halaška" userId="cb557ec6-e0e1-4a0a-936e-46d8b3c92521" providerId="ADAL" clId="{D7D5F5AD-F520-481D-B285-0CBB30241856}" dt="2024-03-04T16:34:07.240" v="1682"/>
          <ac:spMkLst>
            <pc:docMk/>
            <pc:sldMk cId="2413902727" sldId="308"/>
            <ac:spMk id="9" creationId="{2E058A44-BC2A-46E8-29D3-BE53BC05B6FF}"/>
          </ac:spMkLst>
        </pc:spChg>
        <pc:picChg chg="add mod">
          <ac:chgData name="Michal Halaška" userId="cb557ec6-e0e1-4a0a-936e-46d8b3c92521" providerId="ADAL" clId="{D7D5F5AD-F520-481D-B285-0CBB30241856}" dt="2024-03-04T12:19:04.268" v="1128" actId="1036"/>
          <ac:picMkLst>
            <pc:docMk/>
            <pc:sldMk cId="2413902727" sldId="308"/>
            <ac:picMk id="2" creationId="{E5C18A84-6D8B-43EE-6977-3150C7E5A41B}"/>
          </ac:picMkLst>
        </pc:picChg>
      </pc:sldChg>
      <pc:sldChg chg="addSp modSp add mod ord">
        <pc:chgData name="Michal Halaška" userId="cb557ec6-e0e1-4a0a-936e-46d8b3c92521" providerId="ADAL" clId="{D7D5F5AD-F520-481D-B285-0CBB30241856}" dt="2024-03-05T12:45:09.260" v="1943" actId="20577"/>
        <pc:sldMkLst>
          <pc:docMk/>
          <pc:sldMk cId="1840102035" sldId="309"/>
        </pc:sldMkLst>
        <pc:spChg chg="mod">
          <ac:chgData name="Michal Halaška" userId="cb557ec6-e0e1-4a0a-936e-46d8b3c92521" providerId="ADAL" clId="{D7D5F5AD-F520-481D-B285-0CBB30241856}" dt="2024-03-04T14:51:13.630" v="1140" actId="20577"/>
          <ac:spMkLst>
            <pc:docMk/>
            <pc:sldMk cId="1840102035" sldId="309"/>
            <ac:spMk id="5" creationId="{270CED20-B710-8BCB-27BB-BF9AD482BEE5}"/>
          </ac:spMkLst>
        </pc:spChg>
        <pc:spChg chg="mod">
          <ac:chgData name="Michal Halaška" userId="cb557ec6-e0e1-4a0a-936e-46d8b3c92521" providerId="ADAL" clId="{D7D5F5AD-F520-481D-B285-0CBB30241856}" dt="2024-03-04T12:19:32.843" v="1130" actId="20577"/>
          <ac:spMkLst>
            <pc:docMk/>
            <pc:sldMk cId="1840102035" sldId="309"/>
            <ac:spMk id="6" creationId="{359C20A6-656B-BC67-275C-1CBD753FA009}"/>
          </ac:spMkLst>
        </pc:spChg>
        <pc:spChg chg="mod">
          <ac:chgData name="Michal Halaška" userId="cb557ec6-e0e1-4a0a-936e-46d8b3c92521" providerId="ADAL" clId="{D7D5F5AD-F520-481D-B285-0CBB30241856}" dt="2024-03-05T12:45:09.260" v="1943" actId="20577"/>
          <ac:spMkLst>
            <pc:docMk/>
            <pc:sldMk cId="1840102035" sldId="309"/>
            <ac:spMk id="8" creationId="{5BB89CF3-EC0C-7683-42DA-771E3FFC0C1E}"/>
          </ac:spMkLst>
        </pc:spChg>
        <pc:spChg chg="mod">
          <ac:chgData name="Michal Halaška" userId="cb557ec6-e0e1-4a0a-936e-46d8b3c92521" providerId="ADAL" clId="{D7D5F5AD-F520-481D-B285-0CBB30241856}" dt="2024-03-04T16:34:09.983" v="1683"/>
          <ac:spMkLst>
            <pc:docMk/>
            <pc:sldMk cId="1840102035" sldId="309"/>
            <ac:spMk id="9" creationId="{F975EE5C-6995-5EF3-BBD0-714B98E59AFF}"/>
          </ac:spMkLst>
        </pc:spChg>
        <pc:graphicFrameChg chg="add mod">
          <ac:chgData name="Michal Halaška" userId="cb557ec6-e0e1-4a0a-936e-46d8b3c92521" providerId="ADAL" clId="{D7D5F5AD-F520-481D-B285-0CBB30241856}" dt="2024-03-04T14:51:11.252" v="1139" actId="1076"/>
          <ac:graphicFrameMkLst>
            <pc:docMk/>
            <pc:sldMk cId="1840102035" sldId="309"/>
            <ac:graphicFrameMk id="2" creationId="{7DC4DC1F-761A-F0B6-3960-B36D194AAEC6}"/>
          </ac:graphicFrameMkLst>
        </pc:graphicFrameChg>
        <pc:graphicFrameChg chg="add mod">
          <ac:chgData name="Michal Halaška" userId="cb557ec6-e0e1-4a0a-936e-46d8b3c92521" providerId="ADAL" clId="{D7D5F5AD-F520-481D-B285-0CBB30241856}" dt="2024-03-04T14:51:33.684" v="1144" actId="1037"/>
          <ac:graphicFrameMkLst>
            <pc:docMk/>
            <pc:sldMk cId="1840102035" sldId="309"/>
            <ac:graphicFrameMk id="3" creationId="{23837910-38C6-2B0F-AA0D-59388159CF3A}"/>
          </ac:graphicFrameMkLst>
        </pc:graphicFrameChg>
        <pc:graphicFrameChg chg="add mod">
          <ac:chgData name="Michal Halaška" userId="cb557ec6-e0e1-4a0a-936e-46d8b3c92521" providerId="ADAL" clId="{D7D5F5AD-F520-481D-B285-0CBB30241856}" dt="2024-03-04T14:51:27.653" v="1142"/>
          <ac:graphicFrameMkLst>
            <pc:docMk/>
            <pc:sldMk cId="1840102035" sldId="309"/>
            <ac:graphicFrameMk id="4" creationId="{1DC24F6A-23E4-F172-0F08-0B7381D87D57}"/>
          </ac:graphicFrameMkLst>
        </pc:graphicFrameChg>
      </pc:sldChg>
      <pc:sldChg chg="modSp add mod modNotesTx">
        <pc:chgData name="Michal Halaška" userId="cb557ec6-e0e1-4a0a-936e-46d8b3c92521" providerId="ADAL" clId="{D7D5F5AD-F520-481D-B285-0CBB30241856}" dt="2024-03-05T12:46:49.950" v="1953" actId="20577"/>
        <pc:sldMkLst>
          <pc:docMk/>
          <pc:sldMk cId="753725561" sldId="310"/>
        </pc:sldMkLst>
        <pc:spChg chg="mod">
          <ac:chgData name="Michal Halaška" userId="cb557ec6-e0e1-4a0a-936e-46d8b3c92521" providerId="ADAL" clId="{D7D5F5AD-F520-481D-B285-0CBB30241856}" dt="2024-03-04T16:26:58.432" v="1387" actId="20577"/>
          <ac:spMkLst>
            <pc:docMk/>
            <pc:sldMk cId="753725561" sldId="310"/>
            <ac:spMk id="5" creationId="{7FFD226D-D48B-2D98-1AA8-EB0097715FA9}"/>
          </ac:spMkLst>
        </pc:spChg>
        <pc:spChg chg="mod">
          <ac:chgData name="Michal Halaška" userId="cb557ec6-e0e1-4a0a-936e-46d8b3c92521" providerId="ADAL" clId="{D7D5F5AD-F520-481D-B285-0CBB30241856}" dt="2024-03-04T16:21:45.497" v="1371" actId="313"/>
          <ac:spMkLst>
            <pc:docMk/>
            <pc:sldMk cId="753725561" sldId="310"/>
            <ac:spMk id="6" creationId="{9F170241-9BA5-32BE-24E0-9E216ED63FCF}"/>
          </ac:spMkLst>
        </pc:spChg>
        <pc:spChg chg="mod">
          <ac:chgData name="Michal Halaška" userId="cb557ec6-e0e1-4a0a-936e-46d8b3c92521" providerId="ADAL" clId="{D7D5F5AD-F520-481D-B285-0CBB30241856}" dt="2024-03-05T12:46:49.950" v="1953" actId="20577"/>
          <ac:spMkLst>
            <pc:docMk/>
            <pc:sldMk cId="753725561" sldId="310"/>
            <ac:spMk id="8" creationId="{2393286B-1C38-9BC5-5EB7-048A6B141745}"/>
          </ac:spMkLst>
        </pc:spChg>
        <pc:spChg chg="mod">
          <ac:chgData name="Michal Halaška" userId="cb557ec6-e0e1-4a0a-936e-46d8b3c92521" providerId="ADAL" clId="{D7D5F5AD-F520-481D-B285-0CBB30241856}" dt="2024-03-04T16:34:15.439" v="1685"/>
          <ac:spMkLst>
            <pc:docMk/>
            <pc:sldMk cId="753725561" sldId="310"/>
            <ac:spMk id="9" creationId="{3817B1C4-01D8-A792-112D-117921102575}"/>
          </ac:spMkLst>
        </pc:spChg>
      </pc:sldChg>
      <pc:sldChg chg="modSp add mod modNotesTx">
        <pc:chgData name="Michal Halaška" userId="cb557ec6-e0e1-4a0a-936e-46d8b3c92521" providerId="ADAL" clId="{D7D5F5AD-F520-481D-B285-0CBB30241856}" dt="2024-03-05T12:46:55.425" v="1955" actId="20577"/>
        <pc:sldMkLst>
          <pc:docMk/>
          <pc:sldMk cId="700554515" sldId="311"/>
        </pc:sldMkLst>
        <pc:spChg chg="mod">
          <ac:chgData name="Michal Halaška" userId="cb557ec6-e0e1-4a0a-936e-46d8b3c92521" providerId="ADAL" clId="{D7D5F5AD-F520-481D-B285-0CBB30241856}" dt="2024-03-04T16:31:57.399" v="1609" actId="20577"/>
          <ac:spMkLst>
            <pc:docMk/>
            <pc:sldMk cId="700554515" sldId="311"/>
            <ac:spMk id="5" creationId="{DF60610A-C5A1-C0EA-AAC6-71E3C15B43BE}"/>
          </ac:spMkLst>
        </pc:spChg>
        <pc:spChg chg="mod">
          <ac:chgData name="Michal Halaška" userId="cb557ec6-e0e1-4a0a-936e-46d8b3c92521" providerId="ADAL" clId="{D7D5F5AD-F520-481D-B285-0CBB30241856}" dt="2024-03-04T16:29:17.343" v="1426" actId="20577"/>
          <ac:spMkLst>
            <pc:docMk/>
            <pc:sldMk cId="700554515" sldId="311"/>
            <ac:spMk id="6" creationId="{93FEF0A0-1DBB-F220-2987-068B76DC06D6}"/>
          </ac:spMkLst>
        </pc:spChg>
        <pc:spChg chg="mod">
          <ac:chgData name="Michal Halaška" userId="cb557ec6-e0e1-4a0a-936e-46d8b3c92521" providerId="ADAL" clId="{D7D5F5AD-F520-481D-B285-0CBB30241856}" dt="2024-03-05T12:46:55.425" v="1955" actId="20577"/>
          <ac:spMkLst>
            <pc:docMk/>
            <pc:sldMk cId="700554515" sldId="311"/>
            <ac:spMk id="8" creationId="{3A6F418F-A6CE-AC32-CC79-468760A24A6F}"/>
          </ac:spMkLst>
        </pc:spChg>
        <pc:spChg chg="mod">
          <ac:chgData name="Michal Halaška" userId="cb557ec6-e0e1-4a0a-936e-46d8b3c92521" providerId="ADAL" clId="{D7D5F5AD-F520-481D-B285-0CBB30241856}" dt="2024-03-04T16:34:18.067" v="1686"/>
          <ac:spMkLst>
            <pc:docMk/>
            <pc:sldMk cId="700554515" sldId="311"/>
            <ac:spMk id="9" creationId="{EF482DC9-B00B-60AB-0BD2-CA215B69C71B}"/>
          </ac:spMkLst>
        </pc:spChg>
      </pc:sldChg>
      <pc:sldChg chg="modSp mod">
        <pc:chgData name="Michal Halaška" userId="cb557ec6-e0e1-4a0a-936e-46d8b3c92521" providerId="ADAL" clId="{D7D5F5AD-F520-481D-B285-0CBB30241856}" dt="2024-03-05T12:46:26.214" v="1947" actId="20577"/>
        <pc:sldMkLst>
          <pc:docMk/>
          <pc:sldMk cId="1508590243" sldId="312"/>
        </pc:sldMkLst>
        <pc:spChg chg="mod">
          <ac:chgData name="Michal Halaška" userId="cb557ec6-e0e1-4a0a-936e-46d8b3c92521" providerId="ADAL" clId="{D7D5F5AD-F520-481D-B285-0CBB30241856}" dt="2024-03-05T12:46:26.214" v="1947" actId="20577"/>
          <ac:spMkLst>
            <pc:docMk/>
            <pc:sldMk cId="1508590243" sldId="312"/>
            <ac:spMk id="8" creationId="{033AE4A5-544C-3837-EFF1-9177E0AB16F3}"/>
          </ac:spMkLst>
        </pc:spChg>
      </pc:sldChg>
      <pc:sldChg chg="modSp mod">
        <pc:chgData name="Michal Halaška" userId="cb557ec6-e0e1-4a0a-936e-46d8b3c92521" providerId="ADAL" clId="{D7D5F5AD-F520-481D-B285-0CBB30241856}" dt="2024-03-05T12:46:32.457" v="1949" actId="20577"/>
        <pc:sldMkLst>
          <pc:docMk/>
          <pc:sldMk cId="3996486306" sldId="313"/>
        </pc:sldMkLst>
        <pc:spChg chg="mod">
          <ac:chgData name="Michal Halaška" userId="cb557ec6-e0e1-4a0a-936e-46d8b3c92521" providerId="ADAL" clId="{D7D5F5AD-F520-481D-B285-0CBB30241856}" dt="2024-03-05T12:46:32.457" v="1949" actId="20577"/>
          <ac:spMkLst>
            <pc:docMk/>
            <pc:sldMk cId="3996486306" sldId="313"/>
            <ac:spMk id="8" creationId="{9AFC9F0D-53BD-12F8-853B-9F7507971460}"/>
          </ac:spMkLst>
        </pc:spChg>
      </pc:sldChg>
      <pc:sldChg chg="addSp delSp modSp mod ord">
        <pc:chgData name="Michal Halaška" userId="cb557ec6-e0e1-4a0a-936e-46d8b3c92521" providerId="ADAL" clId="{D7D5F5AD-F520-481D-B285-0CBB30241856}" dt="2024-03-05T12:46:19.913" v="1945" actId="20577"/>
        <pc:sldMkLst>
          <pc:docMk/>
          <pc:sldMk cId="3687019627" sldId="314"/>
        </pc:sldMkLst>
        <pc:spChg chg="mod">
          <ac:chgData name="Michal Halaška" userId="cb557ec6-e0e1-4a0a-936e-46d8b3c92521" providerId="ADAL" clId="{D7D5F5AD-F520-481D-B285-0CBB30241856}" dt="2024-03-05T12:26:14.055" v="1937" actId="20577"/>
          <ac:spMkLst>
            <pc:docMk/>
            <pc:sldMk cId="3687019627" sldId="314"/>
            <ac:spMk id="5" creationId="{01EA2B04-CAE9-55BE-3EDC-486925748195}"/>
          </ac:spMkLst>
        </pc:spChg>
        <pc:spChg chg="mod">
          <ac:chgData name="Michal Halaška" userId="cb557ec6-e0e1-4a0a-936e-46d8b3c92521" providerId="ADAL" clId="{D7D5F5AD-F520-481D-B285-0CBB30241856}" dt="2024-03-05T12:46:19.913" v="1945" actId="20577"/>
          <ac:spMkLst>
            <pc:docMk/>
            <pc:sldMk cId="3687019627" sldId="314"/>
            <ac:spMk id="8" creationId="{6EDFD416-FC49-8D9D-85EC-CE1DCBA9BAAA}"/>
          </ac:spMkLst>
        </pc:spChg>
        <pc:graphicFrameChg chg="add mod">
          <ac:chgData name="Michal Halaška" userId="cb557ec6-e0e1-4a0a-936e-46d8b3c92521" providerId="ADAL" clId="{D7D5F5AD-F520-481D-B285-0CBB30241856}" dt="2024-03-05T12:25:00.486" v="1855"/>
          <ac:graphicFrameMkLst>
            <pc:docMk/>
            <pc:sldMk cId="3687019627" sldId="314"/>
            <ac:graphicFrameMk id="2" creationId="{4E97B42C-5022-0A26-0C60-95EF5CED279A}"/>
          </ac:graphicFrameMkLst>
        </pc:graphicFrameChg>
        <pc:graphicFrameChg chg="add mod">
          <ac:chgData name="Michal Halaška" userId="cb557ec6-e0e1-4a0a-936e-46d8b3c92521" providerId="ADAL" clId="{D7D5F5AD-F520-481D-B285-0CBB30241856}" dt="2024-03-05T12:25:54.222" v="1897" actId="1076"/>
          <ac:graphicFrameMkLst>
            <pc:docMk/>
            <pc:sldMk cId="3687019627" sldId="314"/>
            <ac:graphicFrameMk id="3" creationId="{7B6FE629-2FE9-82C9-04F6-5D87D114BBF3}"/>
          </ac:graphicFrameMkLst>
        </pc:graphicFrameChg>
        <pc:graphicFrameChg chg="add mod">
          <ac:chgData name="Michal Halaška" userId="cb557ec6-e0e1-4a0a-936e-46d8b3c92521" providerId="ADAL" clId="{D7D5F5AD-F520-481D-B285-0CBB30241856}" dt="2024-03-05T12:25:52.534" v="1896" actId="1076"/>
          <ac:graphicFrameMkLst>
            <pc:docMk/>
            <pc:sldMk cId="3687019627" sldId="314"/>
            <ac:graphicFrameMk id="4" creationId="{CAFD50F1-174B-0681-95DD-B680DF22A42A}"/>
          </ac:graphicFrameMkLst>
        </pc:graphicFrameChg>
        <pc:graphicFrameChg chg="del">
          <ac:chgData name="Michal Halaška" userId="cb557ec6-e0e1-4a0a-936e-46d8b3c92521" providerId="ADAL" clId="{D7D5F5AD-F520-481D-B285-0CBB30241856}" dt="2024-03-05T12:25:00.220" v="1854" actId="478"/>
          <ac:graphicFrameMkLst>
            <pc:docMk/>
            <pc:sldMk cId="3687019627" sldId="314"/>
            <ac:graphicFrameMk id="7" creationId="{8DEC6704-0715-F39E-DAD6-E18E86FF03E0}"/>
          </ac:graphicFrameMkLst>
        </pc:graphicFrameChg>
        <pc:graphicFrameChg chg="del">
          <ac:chgData name="Michal Halaška" userId="cb557ec6-e0e1-4a0a-936e-46d8b3c92521" providerId="ADAL" clId="{D7D5F5AD-F520-481D-B285-0CBB30241856}" dt="2024-03-05T12:25:07.095" v="1856" actId="478"/>
          <ac:graphicFrameMkLst>
            <pc:docMk/>
            <pc:sldMk cId="3687019627" sldId="314"/>
            <ac:graphicFrameMk id="10" creationId="{200BC61E-2745-07A5-B9F8-3E06691EC4BC}"/>
          </ac:graphicFrameMkLst>
        </pc:graphicFrameChg>
        <pc:graphicFrameChg chg="del">
          <ac:chgData name="Michal Halaška" userId="cb557ec6-e0e1-4a0a-936e-46d8b3c92521" providerId="ADAL" clId="{D7D5F5AD-F520-481D-B285-0CBB30241856}" dt="2024-03-05T12:25:43.925" v="1892" actId="478"/>
          <ac:graphicFrameMkLst>
            <pc:docMk/>
            <pc:sldMk cId="3687019627" sldId="314"/>
            <ac:graphicFrameMk id="11" creationId="{B492FB42-D0CA-D1A0-6043-0FF1D7ED1A5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12.03.2024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136681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3E547-DBBB-0293-B302-404345ADE14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BDEE16E-CC7A-DC35-7159-FA9A9F103B5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EB886A2-1CE5-3F32-C15C-AC5B40CA424B}"/>
              </a:ext>
            </a:extLst>
          </p:cNvPr>
          <p:cNvSpPr>
            <a:spLocks noGrp="1"/>
          </p:cNvSpPr>
          <p:nvPr>
            <p:ph type="body" idx="1"/>
          </p:nvPr>
        </p:nvSpPr>
        <p:spPr/>
        <p:txBody>
          <a:bodyPr/>
          <a:lstStyle/>
          <a:p>
            <a:pPr algn="l"/>
            <a:r>
              <a:rPr lang="en-GB" b="0" i="0" dirty="0">
                <a:solidFill>
                  <a:srgbClr val="0D0D0D"/>
                </a:solidFill>
                <a:effectLst/>
                <a:latin typeface="Söhne"/>
              </a:rPr>
              <a:t>Model EOQ </a:t>
            </a:r>
            <a:r>
              <a:rPr lang="en-GB" b="0" i="0" dirty="0" err="1">
                <a:solidFill>
                  <a:srgbClr val="0D0D0D"/>
                </a:solidFill>
                <a:effectLst/>
                <a:latin typeface="Söhne"/>
              </a:rPr>
              <a:t>předpokládá</a:t>
            </a:r>
            <a:r>
              <a:rPr lang="en-GB" b="0" i="0" dirty="0">
                <a:solidFill>
                  <a:srgbClr val="0D0D0D"/>
                </a:solidFill>
                <a:effectLst/>
                <a:latin typeface="Söhne"/>
              </a:rPr>
              <a:t> </a:t>
            </a:r>
            <a:r>
              <a:rPr lang="en-GB" b="0" i="0" dirty="0" err="1">
                <a:solidFill>
                  <a:srgbClr val="0D0D0D"/>
                </a:solidFill>
                <a:effectLst/>
                <a:latin typeface="Söhne"/>
              </a:rPr>
              <a:t>určité</a:t>
            </a:r>
            <a:r>
              <a:rPr lang="en-GB" b="0" i="0" dirty="0">
                <a:solidFill>
                  <a:srgbClr val="0D0D0D"/>
                </a:solidFill>
                <a:effectLst/>
                <a:latin typeface="Söhne"/>
              </a:rPr>
              <a:t> </a:t>
            </a:r>
            <a:r>
              <a:rPr lang="en-GB" b="0" i="0" dirty="0" err="1">
                <a:solidFill>
                  <a:srgbClr val="0D0D0D"/>
                </a:solidFill>
                <a:effectLst/>
                <a:latin typeface="Söhne"/>
              </a:rPr>
              <a:t>zjednodušení</a:t>
            </a:r>
            <a:r>
              <a:rPr lang="en-GB" b="0" i="0" dirty="0">
                <a:solidFill>
                  <a:srgbClr val="0D0D0D"/>
                </a:solidFill>
                <a:effectLst/>
                <a:latin typeface="Söhne"/>
              </a:rPr>
              <a:t> a </a:t>
            </a:r>
            <a:r>
              <a:rPr lang="en-GB" b="0" i="0" dirty="0" err="1">
                <a:solidFill>
                  <a:srgbClr val="0D0D0D"/>
                </a:solidFill>
                <a:effectLst/>
                <a:latin typeface="Söhne"/>
              </a:rPr>
              <a:t>nemusí</a:t>
            </a:r>
            <a:r>
              <a:rPr lang="en-GB" b="0" i="0" dirty="0">
                <a:solidFill>
                  <a:srgbClr val="0D0D0D"/>
                </a:solidFill>
                <a:effectLst/>
                <a:latin typeface="Söhne"/>
              </a:rPr>
              <a:t> </a:t>
            </a:r>
            <a:r>
              <a:rPr lang="en-GB" b="0" i="0" dirty="0" err="1">
                <a:solidFill>
                  <a:srgbClr val="0D0D0D"/>
                </a:solidFill>
                <a:effectLst/>
                <a:latin typeface="Söhne"/>
              </a:rPr>
              <a:t>být</a:t>
            </a:r>
            <a:r>
              <a:rPr lang="en-GB" b="0" i="0" dirty="0">
                <a:solidFill>
                  <a:srgbClr val="0D0D0D"/>
                </a:solidFill>
                <a:effectLst/>
                <a:latin typeface="Söhne"/>
              </a:rPr>
              <a:t> </a:t>
            </a:r>
            <a:r>
              <a:rPr lang="en-GB" b="0" i="0" dirty="0" err="1">
                <a:solidFill>
                  <a:srgbClr val="0D0D0D"/>
                </a:solidFill>
                <a:effectLst/>
                <a:latin typeface="Söhne"/>
              </a:rPr>
              <a:t>vhodný</a:t>
            </a:r>
            <a:r>
              <a:rPr lang="en-GB" b="0" i="0" dirty="0">
                <a:solidFill>
                  <a:srgbClr val="0D0D0D"/>
                </a:solidFill>
                <a:effectLst/>
                <a:latin typeface="Söhne"/>
              </a:rPr>
              <a:t> pro </a:t>
            </a:r>
            <a:r>
              <a:rPr lang="en-GB" b="0" i="0" dirty="0" err="1">
                <a:solidFill>
                  <a:srgbClr val="0D0D0D"/>
                </a:solidFill>
                <a:effectLst/>
                <a:latin typeface="Söhne"/>
              </a:rPr>
              <a:t>všechny</a:t>
            </a:r>
            <a:r>
              <a:rPr lang="en-GB" b="0" i="0" dirty="0">
                <a:solidFill>
                  <a:srgbClr val="0D0D0D"/>
                </a:solidFill>
                <a:effectLst/>
                <a:latin typeface="Söhne"/>
              </a:rPr>
              <a:t> </a:t>
            </a:r>
            <a:r>
              <a:rPr lang="en-GB" b="0" i="0" dirty="0" err="1">
                <a:solidFill>
                  <a:srgbClr val="0D0D0D"/>
                </a:solidFill>
                <a:effectLst/>
                <a:latin typeface="Söhne"/>
              </a:rPr>
              <a:t>situace</a:t>
            </a:r>
            <a:r>
              <a:rPr lang="en-GB" b="0" i="0" dirty="0">
                <a:solidFill>
                  <a:srgbClr val="0D0D0D"/>
                </a:solidFill>
                <a:effectLst/>
                <a:latin typeface="Söhne"/>
              </a:rPr>
              <a:t>, </a:t>
            </a:r>
            <a:r>
              <a:rPr lang="en-GB" b="0" i="0" dirty="0" err="1">
                <a:solidFill>
                  <a:srgbClr val="0D0D0D"/>
                </a:solidFill>
                <a:effectLst/>
                <a:latin typeface="Söhne"/>
              </a:rPr>
              <a:t>například</a:t>
            </a:r>
            <a:r>
              <a:rPr lang="en-GB" b="0" i="0" dirty="0">
                <a:solidFill>
                  <a:srgbClr val="0D0D0D"/>
                </a:solidFill>
                <a:effectLst/>
                <a:latin typeface="Söhne"/>
              </a:rPr>
              <a:t> </a:t>
            </a:r>
            <a:r>
              <a:rPr lang="en-GB" b="0" i="0" dirty="0" err="1">
                <a:solidFill>
                  <a:srgbClr val="0D0D0D"/>
                </a:solidFill>
                <a:effectLst/>
                <a:latin typeface="Söhne"/>
              </a:rPr>
              <a:t>pokud</a:t>
            </a:r>
            <a:r>
              <a:rPr lang="en-GB" b="0" i="0" dirty="0">
                <a:solidFill>
                  <a:srgbClr val="0D0D0D"/>
                </a:solidFill>
                <a:effectLst/>
                <a:latin typeface="Söhne"/>
              </a:rPr>
              <a:t>:</a:t>
            </a:r>
          </a:p>
          <a:p>
            <a:pPr algn="l">
              <a:buFont typeface="Arial" panose="020B0604020202020204" pitchFamily="34" charset="0"/>
              <a:buChar char="•"/>
            </a:pPr>
            <a:r>
              <a:rPr lang="en-GB" b="0" i="0" dirty="0" err="1">
                <a:solidFill>
                  <a:srgbClr val="0D0D0D"/>
                </a:solidFill>
                <a:effectLst/>
                <a:latin typeface="Söhne"/>
              </a:rPr>
              <a:t>Poptávka</a:t>
            </a:r>
            <a:r>
              <a:rPr lang="en-GB" b="0" i="0" dirty="0">
                <a:solidFill>
                  <a:srgbClr val="0D0D0D"/>
                </a:solidFill>
                <a:effectLst/>
                <a:latin typeface="Söhne"/>
              </a:rPr>
              <a:t> </a:t>
            </a:r>
            <a:r>
              <a:rPr lang="en-GB" b="0" i="0" dirty="0" err="1">
                <a:solidFill>
                  <a:srgbClr val="0D0D0D"/>
                </a:solidFill>
                <a:effectLst/>
                <a:latin typeface="Söhne"/>
              </a:rPr>
              <a:t>není</a:t>
            </a:r>
            <a:r>
              <a:rPr lang="en-GB" b="0" i="0" dirty="0">
                <a:solidFill>
                  <a:srgbClr val="0D0D0D"/>
                </a:solidFill>
                <a:effectLst/>
                <a:latin typeface="Söhne"/>
              </a:rPr>
              <a:t> </a:t>
            </a:r>
            <a:r>
              <a:rPr lang="en-GB" b="0" i="0" dirty="0" err="1">
                <a:solidFill>
                  <a:srgbClr val="0D0D0D"/>
                </a:solidFill>
                <a:effectLst/>
                <a:latin typeface="Söhne"/>
              </a:rPr>
              <a:t>konstantní</a:t>
            </a:r>
            <a:r>
              <a:rPr lang="en-GB" b="0" i="0" dirty="0">
                <a:solidFill>
                  <a:srgbClr val="0D0D0D"/>
                </a:solidFill>
                <a:effectLst/>
                <a:latin typeface="Söhne"/>
              </a:rPr>
              <a:t> </a:t>
            </a:r>
            <a:r>
              <a:rPr lang="en-GB" b="0" i="0" dirty="0" err="1">
                <a:solidFill>
                  <a:srgbClr val="0D0D0D"/>
                </a:solidFill>
                <a:effectLst/>
                <a:latin typeface="Söhne"/>
              </a:rPr>
              <a:t>nebo</a:t>
            </a:r>
            <a:r>
              <a:rPr lang="en-GB" b="0" i="0" dirty="0">
                <a:solidFill>
                  <a:srgbClr val="0D0D0D"/>
                </a:solidFill>
                <a:effectLst/>
                <a:latin typeface="Söhne"/>
              </a:rPr>
              <a:t> </a:t>
            </a:r>
            <a:r>
              <a:rPr lang="en-GB" b="0" i="0" dirty="0" err="1">
                <a:solidFill>
                  <a:srgbClr val="0D0D0D"/>
                </a:solidFill>
                <a:effectLst/>
                <a:latin typeface="Söhne"/>
              </a:rPr>
              <a:t>předvídatelná</a:t>
            </a:r>
            <a:endParaRPr lang="en-GB" b="0" i="0" dirty="0">
              <a:solidFill>
                <a:srgbClr val="0D0D0D"/>
              </a:solidFill>
              <a:effectLst/>
              <a:latin typeface="Söhne"/>
            </a:endParaRPr>
          </a:p>
          <a:p>
            <a:pPr algn="l">
              <a:buFont typeface="Arial" panose="020B0604020202020204" pitchFamily="34" charset="0"/>
              <a:buChar char="•"/>
            </a:pPr>
            <a:r>
              <a:rPr lang="en-GB" b="0" i="0" dirty="0" err="1">
                <a:solidFill>
                  <a:srgbClr val="0D0D0D"/>
                </a:solidFill>
                <a:effectLst/>
                <a:latin typeface="Söhne"/>
              </a:rPr>
              <a:t>Náklady</a:t>
            </a:r>
            <a:r>
              <a:rPr lang="en-GB" b="0" i="0" dirty="0">
                <a:solidFill>
                  <a:srgbClr val="0D0D0D"/>
                </a:solidFill>
                <a:effectLst/>
                <a:latin typeface="Söhne"/>
              </a:rPr>
              <a:t> </a:t>
            </a:r>
            <a:r>
              <a:rPr lang="en-GB" b="0" i="0" dirty="0" err="1">
                <a:solidFill>
                  <a:srgbClr val="0D0D0D"/>
                </a:solidFill>
                <a:effectLst/>
                <a:latin typeface="Söhne"/>
              </a:rPr>
              <a:t>na</a:t>
            </a:r>
            <a:r>
              <a:rPr lang="en-GB" b="0" i="0" dirty="0">
                <a:solidFill>
                  <a:srgbClr val="0D0D0D"/>
                </a:solidFill>
                <a:effectLst/>
                <a:latin typeface="Söhne"/>
              </a:rPr>
              <a:t> </a:t>
            </a:r>
            <a:r>
              <a:rPr lang="en-GB" b="0" i="0" dirty="0" err="1">
                <a:solidFill>
                  <a:srgbClr val="0D0D0D"/>
                </a:solidFill>
                <a:effectLst/>
                <a:latin typeface="Söhne"/>
              </a:rPr>
              <a:t>objednávku</a:t>
            </a:r>
            <a:r>
              <a:rPr lang="en-GB" b="0" i="0" dirty="0">
                <a:solidFill>
                  <a:srgbClr val="0D0D0D"/>
                </a:solidFill>
                <a:effectLst/>
                <a:latin typeface="Söhne"/>
              </a:rPr>
              <a:t> </a:t>
            </a:r>
            <a:r>
              <a:rPr lang="en-GB" b="0" i="0" dirty="0" err="1">
                <a:solidFill>
                  <a:srgbClr val="0D0D0D"/>
                </a:solidFill>
                <a:effectLst/>
                <a:latin typeface="Söhne"/>
              </a:rPr>
              <a:t>nebo</a:t>
            </a:r>
            <a:r>
              <a:rPr lang="en-GB" b="0" i="0" dirty="0">
                <a:solidFill>
                  <a:srgbClr val="0D0D0D"/>
                </a:solidFill>
                <a:effectLst/>
                <a:latin typeface="Söhne"/>
              </a:rPr>
              <a:t> </a:t>
            </a:r>
            <a:r>
              <a:rPr lang="en-GB" b="0" i="0" dirty="0" err="1">
                <a:solidFill>
                  <a:srgbClr val="0D0D0D"/>
                </a:solidFill>
                <a:effectLst/>
                <a:latin typeface="Söhne"/>
              </a:rPr>
              <a:t>držení</a:t>
            </a:r>
            <a:r>
              <a:rPr lang="en-GB" b="0" i="0" dirty="0">
                <a:solidFill>
                  <a:srgbClr val="0D0D0D"/>
                </a:solidFill>
                <a:effectLst/>
                <a:latin typeface="Söhne"/>
              </a:rPr>
              <a:t> se </a:t>
            </a:r>
            <a:r>
              <a:rPr lang="en-GB" b="0" i="0" dirty="0" err="1">
                <a:solidFill>
                  <a:srgbClr val="0D0D0D"/>
                </a:solidFill>
                <a:effectLst/>
                <a:latin typeface="Söhne"/>
              </a:rPr>
              <a:t>mění</a:t>
            </a:r>
            <a:endParaRPr lang="en-GB" b="0" i="0" dirty="0">
              <a:solidFill>
                <a:srgbClr val="0D0D0D"/>
              </a:solidFill>
              <a:effectLst/>
              <a:latin typeface="Söhne"/>
            </a:endParaRPr>
          </a:p>
          <a:p>
            <a:pPr algn="l">
              <a:buFont typeface="Arial" panose="020B0604020202020204" pitchFamily="34" charset="0"/>
              <a:buChar char="•"/>
            </a:pPr>
            <a:r>
              <a:rPr lang="en-GB" b="0" i="0" dirty="0" err="1">
                <a:solidFill>
                  <a:srgbClr val="0D0D0D"/>
                </a:solidFill>
                <a:effectLst/>
                <a:latin typeface="Söhne"/>
              </a:rPr>
              <a:t>Zásoby</a:t>
            </a:r>
            <a:r>
              <a:rPr lang="en-GB" b="0" i="0" dirty="0">
                <a:solidFill>
                  <a:srgbClr val="0D0D0D"/>
                </a:solidFill>
                <a:effectLst/>
                <a:latin typeface="Söhne"/>
              </a:rPr>
              <a:t> se </a:t>
            </a:r>
            <a:r>
              <a:rPr lang="en-GB" b="0" i="0" dirty="0" err="1">
                <a:solidFill>
                  <a:srgbClr val="0D0D0D"/>
                </a:solidFill>
                <a:effectLst/>
                <a:latin typeface="Söhne"/>
              </a:rPr>
              <a:t>nemohou</a:t>
            </a:r>
            <a:r>
              <a:rPr lang="en-GB" b="0" i="0" dirty="0">
                <a:solidFill>
                  <a:srgbClr val="0D0D0D"/>
                </a:solidFill>
                <a:effectLst/>
                <a:latin typeface="Söhne"/>
              </a:rPr>
              <a:t> </a:t>
            </a:r>
            <a:r>
              <a:rPr lang="en-GB" b="0" i="0" dirty="0" err="1">
                <a:solidFill>
                  <a:srgbClr val="0D0D0D"/>
                </a:solidFill>
                <a:effectLst/>
                <a:latin typeface="Söhne"/>
              </a:rPr>
              <a:t>doplnit</a:t>
            </a:r>
            <a:r>
              <a:rPr lang="en-GB" b="0" i="0" dirty="0">
                <a:solidFill>
                  <a:srgbClr val="0D0D0D"/>
                </a:solidFill>
                <a:effectLst/>
                <a:latin typeface="Söhne"/>
              </a:rPr>
              <a:t> </a:t>
            </a:r>
            <a:r>
              <a:rPr lang="en-GB" b="0" i="0" dirty="0" err="1">
                <a:solidFill>
                  <a:srgbClr val="0D0D0D"/>
                </a:solidFill>
                <a:effectLst/>
                <a:latin typeface="Söhne"/>
              </a:rPr>
              <a:t>okamžitě</a:t>
            </a:r>
            <a:endParaRPr lang="en-GB" b="0" i="0" dirty="0">
              <a:solidFill>
                <a:srgbClr val="0D0D0D"/>
              </a:solidFill>
              <a:effectLst/>
              <a:latin typeface="Söhne"/>
            </a:endParaRPr>
          </a:p>
          <a:p>
            <a:pPr algn="l">
              <a:buFont typeface="Arial" panose="020B0604020202020204" pitchFamily="34" charset="0"/>
              <a:buChar char="•"/>
            </a:pPr>
            <a:r>
              <a:rPr lang="en-GB" b="0" i="0" dirty="0" err="1">
                <a:solidFill>
                  <a:srgbClr val="0D0D0D"/>
                </a:solidFill>
                <a:effectLst/>
                <a:latin typeface="Söhne"/>
              </a:rPr>
              <a:t>Jsou</a:t>
            </a:r>
            <a:r>
              <a:rPr lang="en-GB" b="0" i="0" dirty="0">
                <a:solidFill>
                  <a:srgbClr val="0D0D0D"/>
                </a:solidFill>
                <a:effectLst/>
                <a:latin typeface="Söhne"/>
              </a:rPr>
              <a:t> </a:t>
            </a:r>
            <a:r>
              <a:rPr lang="en-GB" b="0" i="0" dirty="0" err="1">
                <a:solidFill>
                  <a:srgbClr val="0D0D0D"/>
                </a:solidFill>
                <a:effectLst/>
                <a:latin typeface="Söhne"/>
              </a:rPr>
              <a:t>dostupné</a:t>
            </a:r>
            <a:r>
              <a:rPr lang="en-GB" b="0" i="0" dirty="0">
                <a:solidFill>
                  <a:srgbClr val="0D0D0D"/>
                </a:solidFill>
                <a:effectLst/>
                <a:latin typeface="Söhne"/>
              </a:rPr>
              <a:t> </a:t>
            </a:r>
            <a:r>
              <a:rPr lang="en-GB" b="0" i="0" dirty="0" err="1">
                <a:solidFill>
                  <a:srgbClr val="0D0D0D"/>
                </a:solidFill>
                <a:effectLst/>
                <a:latin typeface="Söhne"/>
              </a:rPr>
              <a:t>množstevní</a:t>
            </a:r>
            <a:r>
              <a:rPr lang="en-GB" b="0" i="0" dirty="0">
                <a:solidFill>
                  <a:srgbClr val="0D0D0D"/>
                </a:solidFill>
                <a:effectLst/>
                <a:latin typeface="Söhne"/>
              </a:rPr>
              <a:t> </a:t>
            </a:r>
            <a:r>
              <a:rPr lang="en-GB" b="0" i="0" dirty="0" err="1">
                <a:solidFill>
                  <a:srgbClr val="0D0D0D"/>
                </a:solidFill>
                <a:effectLst/>
                <a:latin typeface="Söhne"/>
              </a:rPr>
              <a:t>slevy</a:t>
            </a:r>
            <a:endParaRPr lang="en-GB" b="0" i="0" dirty="0">
              <a:solidFill>
                <a:srgbClr val="0D0D0D"/>
              </a:solidFill>
              <a:effectLst/>
              <a:latin typeface="Söhne"/>
            </a:endParaRPr>
          </a:p>
          <a:p>
            <a:pPr algn="l"/>
            <a:r>
              <a:rPr lang="en-GB" b="0" i="0" dirty="0">
                <a:solidFill>
                  <a:srgbClr val="0D0D0D"/>
                </a:solidFill>
                <a:effectLst/>
                <a:latin typeface="Söhne"/>
              </a:rPr>
              <a:t>V </a:t>
            </a:r>
            <a:r>
              <a:rPr lang="en-GB" b="0" i="0" dirty="0" err="1">
                <a:solidFill>
                  <a:srgbClr val="0D0D0D"/>
                </a:solidFill>
                <a:effectLst/>
                <a:latin typeface="Söhne"/>
              </a:rPr>
              <a:t>takových</a:t>
            </a:r>
            <a:r>
              <a:rPr lang="en-GB" b="0" i="0" dirty="0">
                <a:solidFill>
                  <a:srgbClr val="0D0D0D"/>
                </a:solidFill>
                <a:effectLst/>
                <a:latin typeface="Söhne"/>
              </a:rPr>
              <a:t> </a:t>
            </a:r>
            <a:r>
              <a:rPr lang="en-GB" b="0" i="0" dirty="0" err="1">
                <a:solidFill>
                  <a:srgbClr val="0D0D0D"/>
                </a:solidFill>
                <a:effectLst/>
                <a:latin typeface="Söhne"/>
              </a:rPr>
              <a:t>případech</a:t>
            </a:r>
            <a:r>
              <a:rPr lang="en-GB" b="0" i="0" dirty="0">
                <a:solidFill>
                  <a:srgbClr val="0D0D0D"/>
                </a:solidFill>
                <a:effectLst/>
                <a:latin typeface="Söhne"/>
              </a:rPr>
              <a:t> </a:t>
            </a:r>
            <a:r>
              <a:rPr lang="en-GB" b="0" i="0" dirty="0" err="1">
                <a:solidFill>
                  <a:srgbClr val="0D0D0D"/>
                </a:solidFill>
                <a:effectLst/>
                <a:latin typeface="Söhne"/>
              </a:rPr>
              <a:t>mohou</a:t>
            </a:r>
            <a:r>
              <a:rPr lang="en-GB" b="0" i="0" dirty="0">
                <a:solidFill>
                  <a:srgbClr val="0D0D0D"/>
                </a:solidFill>
                <a:effectLst/>
                <a:latin typeface="Söhne"/>
              </a:rPr>
              <a:t> </a:t>
            </a:r>
            <a:r>
              <a:rPr lang="en-GB" b="0" i="0" dirty="0" err="1">
                <a:solidFill>
                  <a:srgbClr val="0D0D0D"/>
                </a:solidFill>
                <a:effectLst/>
                <a:latin typeface="Söhne"/>
              </a:rPr>
              <a:t>být</a:t>
            </a:r>
            <a:r>
              <a:rPr lang="en-GB" b="0" i="0" dirty="0">
                <a:solidFill>
                  <a:srgbClr val="0D0D0D"/>
                </a:solidFill>
                <a:effectLst/>
                <a:latin typeface="Söhne"/>
              </a:rPr>
              <a:t> </a:t>
            </a:r>
            <a:r>
              <a:rPr lang="en-GB" b="0" i="0" dirty="0" err="1">
                <a:solidFill>
                  <a:srgbClr val="0D0D0D"/>
                </a:solidFill>
                <a:effectLst/>
                <a:latin typeface="Söhne"/>
              </a:rPr>
              <a:t>potřeba</a:t>
            </a:r>
            <a:r>
              <a:rPr lang="en-GB" b="0" i="0" dirty="0">
                <a:solidFill>
                  <a:srgbClr val="0D0D0D"/>
                </a:solidFill>
                <a:effectLst/>
                <a:latin typeface="Söhne"/>
              </a:rPr>
              <a:t> </a:t>
            </a:r>
            <a:r>
              <a:rPr lang="en-GB" b="0" i="0" dirty="0" err="1">
                <a:solidFill>
                  <a:srgbClr val="0D0D0D"/>
                </a:solidFill>
                <a:effectLst/>
                <a:latin typeface="Söhne"/>
              </a:rPr>
              <a:t>sofistikovanější</a:t>
            </a:r>
            <a:r>
              <a:rPr lang="en-GB" b="0" i="0" dirty="0">
                <a:solidFill>
                  <a:srgbClr val="0D0D0D"/>
                </a:solidFill>
                <a:effectLst/>
                <a:latin typeface="Söhne"/>
              </a:rPr>
              <a:t> </a:t>
            </a:r>
            <a:r>
              <a:rPr lang="en-GB" b="0" i="0" dirty="0" err="1">
                <a:solidFill>
                  <a:srgbClr val="0D0D0D"/>
                </a:solidFill>
                <a:effectLst/>
                <a:latin typeface="Söhne"/>
              </a:rPr>
              <a:t>modely</a:t>
            </a:r>
            <a:r>
              <a:rPr lang="en-GB" b="0" i="0" dirty="0">
                <a:solidFill>
                  <a:srgbClr val="0D0D0D"/>
                </a:solidFill>
                <a:effectLst/>
                <a:latin typeface="Söhne"/>
              </a:rPr>
              <a:t> </a:t>
            </a:r>
            <a:r>
              <a:rPr lang="en-GB" b="0" i="0" dirty="0" err="1">
                <a:solidFill>
                  <a:srgbClr val="0D0D0D"/>
                </a:solidFill>
                <a:effectLst/>
                <a:latin typeface="Söhne"/>
              </a:rPr>
              <a:t>řízení</a:t>
            </a:r>
            <a:r>
              <a:rPr lang="en-GB" b="0" i="0" dirty="0">
                <a:solidFill>
                  <a:srgbClr val="0D0D0D"/>
                </a:solidFill>
                <a:effectLst/>
                <a:latin typeface="Söhne"/>
              </a:rPr>
              <a:t> </a:t>
            </a:r>
            <a:r>
              <a:rPr lang="en-GB" b="0" i="0" dirty="0" err="1">
                <a:solidFill>
                  <a:srgbClr val="0D0D0D"/>
                </a:solidFill>
                <a:effectLst/>
                <a:latin typeface="Söhne"/>
              </a:rPr>
              <a:t>zásob</a:t>
            </a:r>
            <a:r>
              <a:rPr lang="en-GB" b="0" i="0" dirty="0">
                <a:solidFill>
                  <a:srgbClr val="0D0D0D"/>
                </a:solidFill>
                <a:effectLst/>
                <a:latin typeface="Söhne"/>
              </a:rPr>
              <a:t>, </a:t>
            </a:r>
            <a:r>
              <a:rPr lang="en-GB" b="0" i="0" dirty="0" err="1">
                <a:solidFill>
                  <a:srgbClr val="0D0D0D"/>
                </a:solidFill>
                <a:effectLst/>
                <a:latin typeface="Söhne"/>
              </a:rPr>
              <a:t>které</a:t>
            </a:r>
            <a:r>
              <a:rPr lang="en-GB" b="0" i="0" dirty="0">
                <a:solidFill>
                  <a:srgbClr val="0D0D0D"/>
                </a:solidFill>
                <a:effectLst/>
                <a:latin typeface="Söhne"/>
              </a:rPr>
              <a:t> </a:t>
            </a:r>
            <a:r>
              <a:rPr lang="en-GB" b="0" i="0" dirty="0" err="1">
                <a:solidFill>
                  <a:srgbClr val="0D0D0D"/>
                </a:solidFill>
                <a:effectLst/>
                <a:latin typeface="Söhne"/>
              </a:rPr>
              <a:t>berou</a:t>
            </a:r>
            <a:r>
              <a:rPr lang="en-GB" b="0" i="0" dirty="0">
                <a:solidFill>
                  <a:srgbClr val="0D0D0D"/>
                </a:solidFill>
                <a:effectLst/>
                <a:latin typeface="Söhne"/>
              </a:rPr>
              <a:t> v </a:t>
            </a:r>
            <a:r>
              <a:rPr lang="en-GB" b="0" i="0" dirty="0" err="1">
                <a:solidFill>
                  <a:srgbClr val="0D0D0D"/>
                </a:solidFill>
                <a:effectLst/>
                <a:latin typeface="Söhne"/>
              </a:rPr>
              <a:t>úvahu</a:t>
            </a:r>
            <a:r>
              <a:rPr lang="en-GB" b="0" i="0" dirty="0">
                <a:solidFill>
                  <a:srgbClr val="0D0D0D"/>
                </a:solidFill>
                <a:effectLst/>
                <a:latin typeface="Söhne"/>
              </a:rPr>
              <a:t> </a:t>
            </a:r>
            <a:r>
              <a:rPr lang="en-GB" b="0" i="0" dirty="0" err="1">
                <a:solidFill>
                  <a:srgbClr val="0D0D0D"/>
                </a:solidFill>
                <a:effectLst/>
                <a:latin typeface="Söhne"/>
              </a:rPr>
              <a:t>tato</a:t>
            </a:r>
            <a:r>
              <a:rPr lang="en-GB" b="0" i="0" dirty="0">
                <a:solidFill>
                  <a:srgbClr val="0D0D0D"/>
                </a:solidFill>
                <a:effectLst/>
                <a:latin typeface="Söhne"/>
              </a:rPr>
              <a:t> </a:t>
            </a:r>
            <a:r>
              <a:rPr lang="en-GB" b="0" i="0" dirty="0" err="1">
                <a:solidFill>
                  <a:srgbClr val="0D0D0D"/>
                </a:solidFill>
                <a:effectLst/>
                <a:latin typeface="Söhne"/>
              </a:rPr>
              <a:t>omezení</a:t>
            </a:r>
            <a:r>
              <a:rPr lang="en-GB" b="0" i="0" dirty="0">
                <a:solidFill>
                  <a:srgbClr val="0D0D0D"/>
                </a:solidFill>
                <a:effectLst/>
                <a:latin typeface="Söhne"/>
              </a:rPr>
              <a:t>.</a:t>
            </a:r>
          </a:p>
        </p:txBody>
      </p:sp>
      <p:sp>
        <p:nvSpPr>
          <p:cNvPr id="4" name="Zástupný symbol pro číslo snímku 3">
            <a:extLst>
              <a:ext uri="{FF2B5EF4-FFF2-40B4-BE49-F238E27FC236}">
                <a16:creationId xmlns:a16="http://schemas.microsoft.com/office/drawing/2014/main" id="{ADDC27DD-CE78-EF3C-D1C8-3BF02DD3C378}"/>
              </a:ext>
            </a:extLst>
          </p:cNvPr>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62912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1262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55866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95267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18AA-187E-B30A-85D4-720571BAA6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DCA516-053D-2975-ED6D-BF222FA3E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E39E3B-79EE-2792-C3C4-A4388675375C}"/>
              </a:ext>
            </a:extLst>
          </p:cNvPr>
          <p:cNvSpPr>
            <a:spLocks noGrp="1"/>
          </p:cNvSpPr>
          <p:nvPr>
            <p:ph type="body" idx="1"/>
          </p:nvPr>
        </p:nvSpPr>
        <p:spPr/>
        <p:txBody>
          <a:bodyPr/>
          <a:lstStyle/>
          <a:p>
            <a:r>
              <a:rPr lang="en-GB" sz="1800" b="0" i="0" dirty="0">
                <a:solidFill>
                  <a:srgbClr val="000000"/>
                </a:solidFill>
                <a:effectLst/>
                <a:latin typeface="TimesNewRomanPSMT"/>
              </a:rPr>
              <a:t>This simplistic model assumes that demand and lead time are constant, which does not reflect reality. So, typically, extra </a:t>
            </a:r>
            <a:r>
              <a:rPr lang="en-GB" sz="1800" b="0" i="1" dirty="0">
                <a:solidFill>
                  <a:srgbClr val="000000"/>
                </a:solidFill>
                <a:effectLst/>
                <a:latin typeface="TimesNewRomanPS-ItalicMT"/>
              </a:rPr>
              <a:t>buffer </a:t>
            </a:r>
            <a:r>
              <a:rPr lang="en-GB" sz="1800" b="0" i="0" dirty="0">
                <a:solidFill>
                  <a:srgbClr val="000000"/>
                </a:solidFill>
                <a:effectLst/>
                <a:latin typeface="TimesNewRomanPSMT"/>
              </a:rPr>
              <a:t>inventory is included in this calculation to compensate for this variability, which is known as </a:t>
            </a:r>
            <a:r>
              <a:rPr lang="en-GB" sz="1800" b="0" i="1" dirty="0">
                <a:solidFill>
                  <a:srgbClr val="000000"/>
                </a:solidFill>
                <a:effectLst/>
                <a:latin typeface="TimesNewRomanPS-ItalicMT"/>
              </a:rPr>
              <a:t>safety stock</a:t>
            </a:r>
            <a:r>
              <a:rPr lang="en-GB" sz="1800" b="0" i="0" dirty="0">
                <a:solidFill>
                  <a:srgbClr val="000000"/>
                </a:solidFill>
                <a:effectLst/>
                <a:latin typeface="TimesNewRomanPSMT"/>
              </a:rPr>
              <a:t>.</a:t>
            </a:r>
            <a:r>
              <a:rPr lang="en-GB" dirty="0"/>
              <a:t> </a:t>
            </a:r>
            <a:br>
              <a:rPr lang="en-GB" dirty="0"/>
            </a:br>
            <a:endParaRPr lang="cs-CZ" dirty="0"/>
          </a:p>
        </p:txBody>
      </p:sp>
      <p:sp>
        <p:nvSpPr>
          <p:cNvPr id="4" name="Zástupný symbol pro číslo snímku 3">
            <a:extLst>
              <a:ext uri="{FF2B5EF4-FFF2-40B4-BE49-F238E27FC236}">
                <a16:creationId xmlns:a16="http://schemas.microsoft.com/office/drawing/2014/main" id="{D3914079-EF37-2BC6-D7AA-8376CC655F58}"/>
              </a:ext>
            </a:extLst>
          </p:cNvPr>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88994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35435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608579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48949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800" b="0" i="0" dirty="0">
                <a:solidFill>
                  <a:srgbClr val="000000"/>
                </a:solidFill>
                <a:effectLst/>
                <a:latin typeface="TimesNewRomanPSMT"/>
              </a:rPr>
              <a:t>In this type of model, inventory is </a:t>
            </a:r>
            <a:r>
              <a:rPr lang="en-GB" sz="1800" b="0" i="1" dirty="0">
                <a:solidFill>
                  <a:srgbClr val="000000"/>
                </a:solidFill>
                <a:effectLst/>
                <a:latin typeface="TimesNewRomanPS-ItalicMT"/>
              </a:rPr>
              <a:t>continuously </a:t>
            </a:r>
            <a:r>
              <a:rPr lang="en-GB" sz="1800" b="0" i="0" dirty="0">
                <a:solidFill>
                  <a:srgbClr val="000000"/>
                </a:solidFill>
                <a:effectLst/>
                <a:latin typeface="TimesNewRomanPSMT"/>
              </a:rPr>
              <a:t>monitored. Typically, faster moving items are reviewed more often, with slower movers being reviewed less often.</a:t>
            </a:r>
          </a:p>
          <a:p>
            <a:r>
              <a:rPr lang="en-GB" sz="1800" b="0" i="0" dirty="0">
                <a:solidFill>
                  <a:srgbClr val="000000"/>
                </a:solidFill>
                <a:effectLst/>
                <a:latin typeface="TimesNewRomanPSMT"/>
              </a:rPr>
              <a:t>As opposed to a ROP quantity, individual SKU inventory targets (usually in terms of periods of supply) are the trigger point for replenishment.</a:t>
            </a:r>
          </a:p>
          <a:p>
            <a:r>
              <a:rPr lang="en-GB" sz="1800" b="0" i="0" dirty="0">
                <a:solidFill>
                  <a:srgbClr val="000000"/>
                </a:solidFill>
                <a:effectLst/>
                <a:latin typeface="TimesNewRomanPSMT"/>
              </a:rPr>
              <a:t>Fixed-Period models work well where vendors make routine visits to customers and take orders for their complete line of products, or when it is beneficial to combine orders to save on transportation costs such as shipments to a distribution </a:t>
            </a:r>
            <a:r>
              <a:rPr lang="en-GB" sz="1800" b="0" i="0" dirty="0" err="1">
                <a:solidFill>
                  <a:srgbClr val="000000"/>
                </a:solidFill>
                <a:effectLst/>
                <a:latin typeface="TimesNewRomanPSMT"/>
              </a:rPr>
              <a:t>center</a:t>
            </a:r>
            <a:r>
              <a:rPr lang="en-GB" sz="1800" b="0" i="0" dirty="0">
                <a:solidFill>
                  <a:srgbClr val="000000"/>
                </a:solidFill>
                <a:effectLst/>
                <a:latin typeface="TimesNewRomanPSMT"/>
              </a:rPr>
              <a:t>. A tool known as </a:t>
            </a:r>
            <a:r>
              <a:rPr lang="en-GB" sz="1800" b="0" i="1" dirty="0">
                <a:solidFill>
                  <a:srgbClr val="000000"/>
                </a:solidFill>
                <a:effectLst/>
                <a:latin typeface="TimesNewRomanPS-ItalicMT"/>
              </a:rPr>
              <a:t>distribution requirements planning </a:t>
            </a:r>
            <a:r>
              <a:rPr lang="en-GB" sz="1800" b="0" i="0" dirty="0">
                <a:solidFill>
                  <a:srgbClr val="000000"/>
                </a:solidFill>
                <a:effectLst/>
                <a:latin typeface="TimesNewRomanPSMT"/>
              </a:rPr>
              <a:t>(DRP), which enables the user to set inventory control parameters such as safety stock and calculate the time-phased inventory requirements and is discussed later, is commonly used in the case of managing a network of distribution </a:t>
            </a:r>
            <a:r>
              <a:rPr lang="en-GB" sz="1800" b="0" i="0" dirty="0" err="1">
                <a:solidFill>
                  <a:srgbClr val="000000"/>
                </a:solidFill>
                <a:effectLst/>
                <a:latin typeface="TimesNewRomanPSMT"/>
              </a:rPr>
              <a:t>centers</a:t>
            </a:r>
            <a:r>
              <a:rPr lang="en-GB" sz="1800" b="0" i="0" dirty="0">
                <a:solidFill>
                  <a:srgbClr val="000000"/>
                </a:solidFill>
                <a:effectLst/>
                <a:latin typeface="TimesNewRomanPSMT"/>
              </a:rPr>
              <a:t>.</a:t>
            </a:r>
            <a:r>
              <a:rPr lang="en-GB" dirty="0"/>
              <a:t> </a:t>
            </a:r>
            <a:br>
              <a:rPr lang="en-GB"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226654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37773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Supply </a:t>
            </a:r>
            <a:r>
              <a:rPr lang="cs-CZ" dirty="0" err="1"/>
              <a:t>Chain</a:t>
            </a:r>
            <a:r>
              <a:rPr lang="cs-CZ" dirty="0"/>
              <a:t> Management (SCM) a logistika jsou dva úzce související, ale odlišné pojmy používané v oblasti řízení a optimalizace toku zboží, informací a financí mezi zdrojem a konečným spotřebitelem. Zatímco oba koncepty se překrývají, klíčový rozdíl mezi nimi spočívá v jejich rozsahu a zaměření.</a:t>
            </a:r>
          </a:p>
          <a:p>
            <a:endParaRPr lang="cs-CZ" dirty="0"/>
          </a:p>
          <a:p>
            <a:r>
              <a:rPr lang="cs-CZ" dirty="0"/>
              <a:t>### Supply </a:t>
            </a:r>
            <a:r>
              <a:rPr lang="cs-CZ" dirty="0" err="1"/>
              <a:t>Chain</a:t>
            </a:r>
            <a:r>
              <a:rPr lang="cs-CZ" dirty="0"/>
              <a:t> Management (SCM)</a:t>
            </a:r>
          </a:p>
          <a:p>
            <a:endParaRPr lang="cs-CZ" dirty="0"/>
          </a:p>
          <a:p>
            <a:r>
              <a:rPr lang="cs-CZ" dirty="0"/>
              <a:t>Supply </a:t>
            </a:r>
            <a:r>
              <a:rPr lang="cs-CZ" dirty="0" err="1"/>
              <a:t>Chain</a:t>
            </a:r>
            <a:r>
              <a:rPr lang="cs-CZ" dirty="0"/>
              <a:t> Management zahrnuje širší pohled na celý řetězec dodávek od surovin až po konečného zákazníka. SCM se zabývá integrací a koordinací všech činností v dodavatelském řetězci, včetně výroby, nákupu, plánování, logistiky, distribuce a zákaznického servisu. Cílem SCM je zvýšit efektivitu, snížit náklady a zlepšit konkurenceschopnost tím, že se zajistí hladký tok materiálů, informací a financí napříč dodavatelským řetězcem.</a:t>
            </a:r>
          </a:p>
          <a:p>
            <a:endParaRPr lang="cs-CZ" dirty="0"/>
          </a:p>
          <a:p>
            <a:r>
              <a:rPr lang="cs-CZ" dirty="0"/>
              <a:t>Klíčové aspekty SCM zahrnují:</a:t>
            </a:r>
          </a:p>
          <a:p>
            <a:endParaRPr lang="cs-CZ" dirty="0"/>
          </a:p>
          <a:p>
            <a:r>
              <a:rPr lang="cs-CZ" dirty="0"/>
              <a:t>- Vztahy s dodavateli a vývoj dodavatelského řetězce</a:t>
            </a:r>
          </a:p>
          <a:p>
            <a:r>
              <a:rPr lang="cs-CZ" dirty="0"/>
              <a:t>- Strategické plánování dodavatelského řetězce</a:t>
            </a:r>
          </a:p>
          <a:p>
            <a:r>
              <a:rPr lang="cs-CZ" dirty="0"/>
              <a:t>- Poptávkové plánování a řízení zásob</a:t>
            </a:r>
          </a:p>
          <a:p>
            <a:r>
              <a:rPr lang="cs-CZ" dirty="0"/>
              <a:t>- Řízení výroby a operací</a:t>
            </a:r>
          </a:p>
          <a:p>
            <a:r>
              <a:rPr lang="cs-CZ" dirty="0"/>
              <a:t>- Distribuční strategie a řízení kanálů</a:t>
            </a:r>
          </a:p>
          <a:p>
            <a:r>
              <a:rPr lang="cs-CZ" dirty="0"/>
              <a:t>- Integrace informačních technologií pro efektivní správu procesů</a:t>
            </a:r>
          </a:p>
          <a:p>
            <a:endParaRPr lang="cs-CZ" dirty="0"/>
          </a:p>
          <a:p>
            <a:r>
              <a:rPr lang="cs-CZ" dirty="0"/>
              <a:t>### Logistika</a:t>
            </a:r>
          </a:p>
          <a:p>
            <a:endParaRPr lang="cs-CZ" dirty="0"/>
          </a:p>
          <a:p>
            <a:r>
              <a:rPr lang="cs-CZ" dirty="0"/>
              <a:t>Logistika je součástí SCM, která se specificky zaměřuje na plánování, implementaci a kontrolu efektivního a efektivního toku a skladování zboží, služeb a souvisejících informací od místa původu do místa spotřeby za účelem splnění požadavků zákazníků. Zahrnuje činnosti jako jsou doprava, skladování, manipulace s materiálem, balení, inventarizace a řízení zásob.</a:t>
            </a:r>
          </a:p>
          <a:p>
            <a:endParaRPr lang="cs-CZ" dirty="0"/>
          </a:p>
          <a:p>
            <a:r>
              <a:rPr lang="cs-CZ" dirty="0"/>
              <a:t>Klíčové aspekty logistiky zahrnují:</a:t>
            </a:r>
          </a:p>
          <a:p>
            <a:endParaRPr lang="cs-CZ" dirty="0"/>
          </a:p>
          <a:p>
            <a:r>
              <a:rPr lang="cs-CZ" dirty="0"/>
              <a:t>- Doprava a distribuční strategie</a:t>
            </a:r>
          </a:p>
          <a:p>
            <a:r>
              <a:rPr lang="cs-CZ" dirty="0"/>
              <a:t>- Skladování a skladové operace</a:t>
            </a:r>
          </a:p>
          <a:p>
            <a:r>
              <a:rPr lang="cs-CZ" dirty="0"/>
              <a:t>- Balení a ochrana zboží během transportu</a:t>
            </a:r>
          </a:p>
          <a:p>
            <a:r>
              <a:rPr lang="cs-CZ" dirty="0"/>
              <a:t>- Řízení zásob a inventarizace</a:t>
            </a:r>
          </a:p>
          <a:p>
            <a:r>
              <a:rPr lang="cs-CZ" dirty="0"/>
              <a:t>- Zpracování objednávek a plnění</a:t>
            </a:r>
          </a:p>
          <a:p>
            <a:endParaRPr lang="cs-CZ" dirty="0"/>
          </a:p>
          <a:p>
            <a:r>
              <a:rPr lang="cs-CZ" dirty="0"/>
              <a:t>### Hlavní Rozdíly</a:t>
            </a:r>
          </a:p>
          <a:p>
            <a:endParaRPr lang="cs-CZ" dirty="0"/>
          </a:p>
          <a:p>
            <a:r>
              <a:rPr lang="cs-CZ" dirty="0"/>
              <a:t>- **Rozsah**: SCM zahrnuje širší spektrum činností v celém dodavatelském řetězci, zatímco logistika se zaměřuje konkrétněji na tok zboží a souvisejících informací.</a:t>
            </a:r>
          </a:p>
          <a:p>
            <a:r>
              <a:rPr lang="cs-CZ" dirty="0"/>
              <a:t>- **Cíl**: Cílem SCM je optimalizovat celý dodavatelský řetězec pro zlepšení konkurenceschopnosti a zákaznické spokojenosti, zatímco logistika se soustředí na optimalizaci konkrétních operací a procesů spojených s pohybem a skladováním zboží.</a:t>
            </a:r>
          </a:p>
          <a:p>
            <a:endParaRPr lang="cs-CZ" dirty="0"/>
          </a:p>
          <a:p>
            <a:r>
              <a:rPr lang="cs-CZ" dirty="0"/>
              <a:t>Ačkoli se logistika často vnímá jako jedna z klíčových součástí SCM, rozdíl v rozsahu a cílech odlišuje tyto dva koncepty. Efektivní SCM vyžaduje účinné řízení logistických procesů spolu s dalšími aspekty dodavatelského řetězce.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09688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82102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b="0" i="0" dirty="0">
              <a:solidFill>
                <a:srgbClr val="ECECEC"/>
              </a:solidFill>
              <a:effectLst/>
              <a:latin typeface="Söhne"/>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4185206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FD56-86CB-A039-1BBF-9E3CB2309F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83D845B-4DEB-026A-3FFB-8209D9F22BD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85F9478-8318-F7E5-EE47-3C51467DF0A1}"/>
              </a:ext>
            </a:extLst>
          </p:cNvPr>
          <p:cNvSpPr>
            <a:spLocks noGrp="1"/>
          </p:cNvSpPr>
          <p:nvPr>
            <p:ph type="body" idx="1"/>
          </p:nvPr>
        </p:nvSpPr>
        <p:spPr/>
        <p:txBody>
          <a:bodyPr/>
          <a:lstStyle/>
          <a:p>
            <a:pPr algn="l"/>
            <a:r>
              <a:rPr lang="en-GB" sz="1800" b="0" i="0" dirty="0">
                <a:solidFill>
                  <a:srgbClr val="000000"/>
                </a:solidFill>
                <a:effectLst/>
                <a:latin typeface="Sabon-Roman"/>
              </a:rPr>
              <a:t>Indeed, as we shall see, these traditional accounting methods are often quite unsuited for </a:t>
            </a:r>
            <a:r>
              <a:rPr lang="en-GB" sz="1800" b="0" i="0" dirty="0" err="1">
                <a:solidFill>
                  <a:srgbClr val="000000"/>
                </a:solidFill>
                <a:effectLst/>
                <a:latin typeface="Sabon-Roman"/>
              </a:rPr>
              <a:t>analyzing</a:t>
            </a:r>
            <a:r>
              <a:rPr lang="en-GB" sz="1800" b="0" i="0" dirty="0">
                <a:solidFill>
                  <a:srgbClr val="000000"/>
                </a:solidFill>
                <a:effectLst/>
                <a:latin typeface="Sabon-Roman"/>
              </a:rPr>
              <a:t> the profitability of customers and markets since they were originally devised to measure product costs.</a:t>
            </a:r>
            <a:r>
              <a:rPr lang="en-GB" dirty="0"/>
              <a:t> </a:t>
            </a:r>
            <a:br>
              <a:rPr lang="en-GB" dirty="0"/>
            </a:br>
            <a:r>
              <a:rPr lang="en-GB" sz="1800" b="0" i="0" dirty="0">
                <a:solidFill>
                  <a:srgbClr val="000000"/>
                </a:solidFill>
                <a:effectLst/>
                <a:latin typeface="Sabon-Roman"/>
              </a:rPr>
              <a:t>Probably one of the main reasons why the adoption of an integrated approach to logistics and distribution management has proved so difficult for many companies is the lack of appropriate cost information. The need to manage the total distribution activity as a complete system, having regard for the effects of decisions taken in one cost area upon other cost areas, has implications for the cost accounting systems of the organization. Typically, conventional accounting systems group costs into broad, aggregated categories which do not then allow the more detailed analysis necessary to identify the true costs of servicing customers buying particular product mixes. Without this facility to </a:t>
            </a:r>
            <a:r>
              <a:rPr lang="en-GB" sz="1800" b="0" i="0" dirty="0" err="1">
                <a:solidFill>
                  <a:srgbClr val="000000"/>
                </a:solidFill>
                <a:effectLst/>
                <a:latin typeface="Sabon-Roman"/>
              </a:rPr>
              <a:t>analyze</a:t>
            </a:r>
            <a:r>
              <a:rPr lang="en-GB" sz="1800" b="0" i="0" dirty="0">
                <a:solidFill>
                  <a:srgbClr val="000000"/>
                </a:solidFill>
                <a:effectLst/>
                <a:latin typeface="Sabon-Roman"/>
              </a:rPr>
              <a:t> aggregated cost data, it becomes impossible to reveal the potential for cost trade-offs that may exist within the logistics system.</a:t>
            </a:r>
            <a:r>
              <a:rPr lang="en-GB" dirty="0"/>
              <a:t> </a:t>
            </a:r>
            <a:br>
              <a:rPr lang="en-GB" dirty="0"/>
            </a:br>
            <a:endParaRPr lang="cs-CZ" b="0" i="0">
              <a:solidFill>
                <a:srgbClr val="ECECEC"/>
              </a:solidFill>
              <a:effectLst/>
              <a:latin typeface="Söhne"/>
            </a:endParaRPr>
          </a:p>
        </p:txBody>
      </p:sp>
      <p:sp>
        <p:nvSpPr>
          <p:cNvPr id="4" name="Zástupný symbol pro číslo snímku 3">
            <a:extLst>
              <a:ext uri="{FF2B5EF4-FFF2-40B4-BE49-F238E27FC236}">
                <a16:creationId xmlns:a16="http://schemas.microsoft.com/office/drawing/2014/main" id="{AFD56663-C1CB-73C2-D0BB-868A0F4F693A}"/>
              </a:ext>
            </a:extLst>
          </p:cNvPr>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620266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The balanced scorecard was initially put forward by Kaplan and Norton in 1996. This is a</a:t>
            </a:r>
            <a:r>
              <a:rPr lang="cs-CZ" dirty="0"/>
              <a:t> </a:t>
            </a:r>
            <a:r>
              <a:rPr lang="en-GB" dirty="0"/>
              <a:t>broad business approach that translates the strategic mission of a business operation into tangible objectives and measures. These can be cascaded up and down the enterprise so that</a:t>
            </a:r>
            <a:r>
              <a:rPr lang="cs-CZ" dirty="0"/>
              <a:t> </a:t>
            </a:r>
            <a:r>
              <a:rPr lang="en-GB" dirty="0"/>
              <a:t>realistic and useful key performance indicators (KPIs) can be developed to support the</a:t>
            </a:r>
            <a:r>
              <a:rPr lang="cs-CZ" dirty="0"/>
              <a:t> </a:t>
            </a:r>
            <a:r>
              <a:rPr lang="en-GB" dirty="0"/>
              <a:t>business. These should represent a balance between external measures for shareholders and</a:t>
            </a:r>
            <a:r>
              <a:rPr lang="cs-CZ" dirty="0"/>
              <a:t> </a:t>
            </a:r>
            <a:r>
              <a:rPr lang="en-GB" dirty="0"/>
              <a:t>customers, and also internal measures of critical business processes, innovation and learning.</a:t>
            </a:r>
            <a:r>
              <a:rPr lang="cs-CZ" dirty="0"/>
              <a:t> </a:t>
            </a:r>
            <a:r>
              <a:rPr lang="en-GB" dirty="0"/>
              <a:t>The financial perspective concerns the relationship with shareholders and is aimed at improving profits and meeting financial targets. The customer perspective is designed to enhance</a:t>
            </a:r>
            <a:r>
              <a:rPr lang="cs-CZ" dirty="0"/>
              <a:t> </a:t>
            </a:r>
            <a:r>
              <a:rPr lang="en-GB" dirty="0"/>
              <a:t>customer relationships using better processes to keep existing customers and attract new</a:t>
            </a:r>
            <a:r>
              <a:rPr lang="cs-CZ" dirty="0"/>
              <a:t> </a:t>
            </a:r>
            <a:r>
              <a:rPr lang="en-GB" dirty="0"/>
              <a:t>ones. The internal element is to develop new ideas to improve and enhance operational</a:t>
            </a:r>
            <a:r>
              <a:rPr lang="cs-CZ" dirty="0"/>
              <a:t> </a:t>
            </a:r>
            <a:r>
              <a:rPr lang="en-GB" dirty="0"/>
              <a:t>competitiveness. Innovation and learning should help to generate new ideas and to respond</a:t>
            </a:r>
            <a:r>
              <a:rPr lang="cs-CZ" dirty="0"/>
              <a:t> </a:t>
            </a:r>
            <a:r>
              <a:rPr lang="en-GB" dirty="0"/>
              <a:t>to customer needs and developments. A series of critical success factors is identified that</a:t>
            </a:r>
            <a:r>
              <a:rPr lang="cs-CZ" dirty="0"/>
              <a:t> </a:t>
            </a:r>
            <a:r>
              <a:rPr lang="en-GB" dirty="0"/>
              <a:t>relate directly to the main business perspectives. These are then used as the basis for creating</a:t>
            </a:r>
            <a:r>
              <a:rPr lang="cs-CZ" dirty="0"/>
              <a:t> </a:t>
            </a:r>
            <a:r>
              <a:rPr lang="en-GB" dirty="0"/>
              <a:t>the critical cost and performance measurements that should be used regularly to monitor and</a:t>
            </a:r>
            <a:r>
              <a:rPr lang="cs-CZ" dirty="0"/>
              <a:t> </a:t>
            </a:r>
            <a:r>
              <a:rPr lang="en-GB" dirty="0"/>
              <a:t>control the business operation in all the key areas identified.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66451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A3E0C-FE35-0FD5-A049-64794203030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78E810A-B4D2-2206-29F9-1EB1A7FEB01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0AA5EE6-0F7F-153C-9767-94B6800C09C3}"/>
              </a:ext>
            </a:extLst>
          </p:cNvPr>
          <p:cNvSpPr>
            <a:spLocks noGrp="1"/>
          </p:cNvSpPr>
          <p:nvPr>
            <p:ph type="body" idx="1"/>
          </p:nvPr>
        </p:nvSpPr>
        <p:spPr/>
        <p:txBody>
          <a:bodyPr/>
          <a:lstStyle/>
          <a:p>
            <a:pPr algn="l">
              <a:buFont typeface="+mj-lt"/>
              <a:buAutoNum type="arabicPeriod"/>
            </a:pPr>
            <a:endParaRPr lang="en-GB" b="0" i="0" dirty="0">
              <a:solidFill>
                <a:srgbClr val="0D0D0D"/>
              </a:solidFill>
              <a:effectLst/>
              <a:latin typeface="Söhne"/>
            </a:endParaRPr>
          </a:p>
        </p:txBody>
      </p:sp>
      <p:sp>
        <p:nvSpPr>
          <p:cNvPr id="4" name="Zástupný symbol pro číslo snímku 3">
            <a:extLst>
              <a:ext uri="{FF2B5EF4-FFF2-40B4-BE49-F238E27FC236}">
                <a16:creationId xmlns:a16="http://schemas.microsoft.com/office/drawing/2014/main" id="{80CC6B01-2BBC-EEDA-057D-8926BFC0CCF5}"/>
              </a:ext>
            </a:extLst>
          </p:cNvPr>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094319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3BAB2-336A-B2AA-6D3B-A43D23D2EF5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D1A9F64-6620-931E-8B04-5A428A4EEB7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729A56B-BF76-CF12-4A39-6141436E2111}"/>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0E4D643D-912C-BDC9-F6C0-18228F683B03}"/>
              </a:ext>
            </a:extLst>
          </p:cNvPr>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71090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F1462-204B-62F1-8412-D71E7F3C284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E9C0588-3A94-0743-91AB-53A296DC142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7C31C4F-9411-90A1-CE1F-688D44AD04BA}"/>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7627687-2431-3B8F-6294-752AF8E04719}"/>
              </a:ext>
            </a:extLst>
          </p:cNvPr>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015194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TCO = </a:t>
            </a:r>
            <a:r>
              <a:rPr lang="cs-CZ" dirty="0" err="1"/>
              <a:t>total</a:t>
            </a:r>
            <a:r>
              <a:rPr lang="cs-CZ" dirty="0"/>
              <a:t> </a:t>
            </a:r>
            <a:r>
              <a:rPr lang="cs-CZ" dirty="0" err="1"/>
              <a:t>cost</a:t>
            </a:r>
            <a:r>
              <a:rPr lang="cs-CZ" dirty="0"/>
              <a:t> </a:t>
            </a:r>
            <a:r>
              <a:rPr lang="cs-CZ" dirty="0" err="1"/>
              <a:t>of</a:t>
            </a:r>
            <a:r>
              <a:rPr lang="cs-CZ" dirty="0"/>
              <a:t> </a:t>
            </a:r>
            <a:r>
              <a:rPr lang="cs-CZ" dirty="0" err="1"/>
              <a:t>ownership</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95351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TCO = </a:t>
            </a:r>
            <a:r>
              <a:rPr lang="cs-CZ" dirty="0" err="1"/>
              <a:t>total</a:t>
            </a:r>
            <a:r>
              <a:rPr lang="cs-CZ" dirty="0"/>
              <a:t> </a:t>
            </a:r>
            <a:r>
              <a:rPr lang="cs-CZ" dirty="0" err="1"/>
              <a:t>cost</a:t>
            </a:r>
            <a:r>
              <a:rPr lang="cs-CZ" dirty="0"/>
              <a:t> </a:t>
            </a:r>
            <a:r>
              <a:rPr lang="cs-CZ" dirty="0" err="1"/>
              <a:t>of</a:t>
            </a:r>
            <a:r>
              <a:rPr lang="cs-CZ" dirty="0"/>
              <a:t> </a:t>
            </a:r>
            <a:r>
              <a:rPr lang="cs-CZ" dirty="0" err="1"/>
              <a:t>ownership</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33155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800" b="1" i="0" dirty="0">
                <a:solidFill>
                  <a:srgbClr val="000000"/>
                </a:solidFill>
                <a:effectLst/>
                <a:latin typeface="TimesNewRomanPS-BoldMT"/>
              </a:rPr>
              <a:t>Cost strategy: </a:t>
            </a:r>
            <a:r>
              <a:rPr lang="en-GB" sz="1800" b="0" i="0" dirty="0">
                <a:solidFill>
                  <a:srgbClr val="000000"/>
                </a:solidFill>
                <a:effectLst/>
                <a:latin typeface="TimesNewRomanPSMT"/>
              </a:rPr>
              <a:t>Focuses on delivering a product or service to the</a:t>
            </a:r>
          </a:p>
          <a:p>
            <a:r>
              <a:rPr lang="en-GB" sz="1800" b="0" i="0" dirty="0">
                <a:solidFill>
                  <a:srgbClr val="000000"/>
                </a:solidFill>
                <a:effectLst/>
                <a:latin typeface="TimesNewRomanPSMT"/>
              </a:rPr>
              <a:t>customer at the lowest possible cost without sacrificing quality.</a:t>
            </a:r>
          </a:p>
          <a:p>
            <a:r>
              <a:rPr lang="en-GB" sz="1800" b="0" i="0" dirty="0">
                <a:solidFill>
                  <a:srgbClr val="000000"/>
                </a:solidFill>
                <a:effectLst/>
                <a:latin typeface="TimesNewRomanPSMT"/>
              </a:rPr>
              <a:t>Walmart has been the low-cost leader in retail by operating an efficient</a:t>
            </a:r>
          </a:p>
          <a:p>
            <a:r>
              <a:rPr lang="en-GB" sz="1800" b="0" i="0" dirty="0">
                <a:solidFill>
                  <a:srgbClr val="000000"/>
                </a:solidFill>
                <a:effectLst/>
                <a:latin typeface="TimesNewRomanPSMT"/>
              </a:rPr>
              <a:t>supply chain.</a:t>
            </a:r>
          </a:p>
          <a:p>
            <a:r>
              <a:rPr lang="en-GB" sz="1800" b="1" i="0" dirty="0">
                <a:solidFill>
                  <a:srgbClr val="000000"/>
                </a:solidFill>
                <a:effectLst/>
                <a:latin typeface="TimesNewRomanPS-BoldMT"/>
              </a:rPr>
              <a:t>Time strategy: </a:t>
            </a:r>
            <a:r>
              <a:rPr lang="en-GB" sz="1800" b="0" i="0" dirty="0">
                <a:solidFill>
                  <a:srgbClr val="000000"/>
                </a:solidFill>
                <a:effectLst/>
                <a:latin typeface="TimesNewRomanPSMT"/>
              </a:rPr>
              <a:t>This strategy can be in terms of speed of delivery,</a:t>
            </a:r>
          </a:p>
          <a:p>
            <a:r>
              <a:rPr lang="en-GB" sz="1800" b="0" i="0" dirty="0">
                <a:solidFill>
                  <a:srgbClr val="000000"/>
                </a:solidFill>
                <a:effectLst/>
                <a:latin typeface="TimesNewRomanPSMT"/>
              </a:rPr>
              <a:t>response time, or even product development time. Dell has been a</a:t>
            </a:r>
          </a:p>
          <a:p>
            <a:r>
              <a:rPr lang="en-GB" sz="1800" b="0" i="0" dirty="0">
                <a:solidFill>
                  <a:srgbClr val="000000"/>
                </a:solidFill>
                <a:effectLst/>
                <a:latin typeface="TimesNewRomanPSMT"/>
              </a:rPr>
              <a:t>prime example of a manufacturer that has excelled at response time by</a:t>
            </a:r>
          </a:p>
          <a:p>
            <a:r>
              <a:rPr lang="en-GB" sz="1800" b="0" i="0" dirty="0">
                <a:solidFill>
                  <a:srgbClr val="000000"/>
                </a:solidFill>
                <a:effectLst/>
                <a:latin typeface="TimesNewRomanPSMT"/>
              </a:rPr>
              <a:t>assembling, testing, and shipping computers in as little as a few days.</a:t>
            </a:r>
          </a:p>
          <a:p>
            <a:r>
              <a:rPr lang="en-GB" sz="1800" b="0" i="0" dirty="0">
                <a:solidFill>
                  <a:srgbClr val="000000"/>
                </a:solidFill>
                <a:effectLst/>
                <a:latin typeface="TimesNewRomanPSMT"/>
              </a:rPr>
              <a:t>FedEx is known for fast, on-time deliveries of small packages.</a:t>
            </a:r>
            <a:endParaRPr lang="en-GB" dirty="0"/>
          </a:p>
          <a:p>
            <a:r>
              <a:rPr lang="en-GB" sz="1800" b="1" i="0" dirty="0">
                <a:solidFill>
                  <a:srgbClr val="000000"/>
                </a:solidFill>
                <a:effectLst/>
                <a:latin typeface="TimesNewRomanPS-BoldMT"/>
              </a:rPr>
              <a:t>Quality strategy: </a:t>
            </a:r>
            <a:r>
              <a:rPr lang="en-GB" sz="1800" b="0" i="0" dirty="0">
                <a:solidFill>
                  <a:srgbClr val="000000"/>
                </a:solidFill>
                <a:effectLst/>
                <a:latin typeface="TimesNewRomanPSMT"/>
              </a:rPr>
              <a:t>Consistent, high-quality goods or services require a</a:t>
            </a:r>
          </a:p>
          <a:p>
            <a:r>
              <a:rPr lang="en-GB" sz="1800" b="0" i="0" dirty="0">
                <a:solidFill>
                  <a:srgbClr val="000000"/>
                </a:solidFill>
                <a:effectLst/>
                <a:latin typeface="TimesNewRomanPSMT"/>
              </a:rPr>
              <a:t>reliable, safe supply chain to deliver on this promise. If Sony had an</a:t>
            </a:r>
          </a:p>
          <a:p>
            <a:r>
              <a:rPr lang="en-GB" sz="1800" b="0" i="0" dirty="0">
                <a:solidFill>
                  <a:srgbClr val="000000"/>
                </a:solidFill>
                <a:effectLst/>
                <a:latin typeface="TimesNewRomanPSMT"/>
              </a:rPr>
              <a:t>inferior supply chain with high damage levels, it wouldn’t matter to the</a:t>
            </a:r>
          </a:p>
          <a:p>
            <a:r>
              <a:rPr lang="en-GB" sz="1800" b="0" i="0" dirty="0">
                <a:solidFill>
                  <a:srgbClr val="000000"/>
                </a:solidFill>
                <a:effectLst/>
                <a:latin typeface="TimesNewRomanPSMT"/>
              </a:rPr>
              <a:t>customer that their electronics are of the highest quality.</a:t>
            </a:r>
          </a:p>
          <a:p>
            <a:r>
              <a:rPr lang="en-GB" sz="1800" b="1" i="0" dirty="0">
                <a:solidFill>
                  <a:srgbClr val="000000"/>
                </a:solidFill>
                <a:effectLst/>
                <a:latin typeface="TimesNewRomanPS-BoldMT"/>
              </a:rPr>
              <a:t>Flexibility strategy: </a:t>
            </a:r>
            <a:r>
              <a:rPr lang="en-GB" sz="1800" b="0" i="0" dirty="0">
                <a:solidFill>
                  <a:srgbClr val="000000"/>
                </a:solidFill>
                <a:effectLst/>
                <a:latin typeface="TimesNewRomanPSMT"/>
              </a:rPr>
              <a:t>Can come in various forms such as volume,</a:t>
            </a:r>
          </a:p>
          <a:p>
            <a:r>
              <a:rPr lang="en-GB" sz="1800" b="0" i="0" dirty="0">
                <a:solidFill>
                  <a:srgbClr val="000000"/>
                </a:solidFill>
                <a:effectLst/>
                <a:latin typeface="TimesNewRomanPSMT"/>
              </a:rPr>
              <a:t>variety, and customization. Many of today’s e-commerce businesses,</a:t>
            </a:r>
          </a:p>
          <a:p>
            <a:r>
              <a:rPr lang="en-GB" sz="1800" b="0" i="0" dirty="0">
                <a:solidFill>
                  <a:srgbClr val="000000"/>
                </a:solidFill>
                <a:effectLst/>
                <a:latin typeface="TimesNewRomanPSMT"/>
              </a:rPr>
              <a:t>such as Amazon, offer a great deal of flexibility in many of these</a:t>
            </a:r>
          </a:p>
          <a:p>
            <a:r>
              <a:rPr lang="en-GB" sz="1800" b="0" i="0" dirty="0">
                <a:solidFill>
                  <a:srgbClr val="000000"/>
                </a:solidFill>
                <a:effectLst/>
                <a:latin typeface="TimesNewRomanPSMT"/>
              </a:rPr>
              <a:t>categories.</a:t>
            </a:r>
            <a:r>
              <a:rPr lang="en-GB" dirty="0"/>
              <a:t> </a:t>
            </a:r>
            <a:br>
              <a:rPr lang="en-GB"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96850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A29F3-AC2A-A525-9B53-E12631C9A82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E63A322-E6A0-D169-3AE5-C4CEBE4DA2F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14EF8BB-771B-441C-EAE0-9FB841AB6D34}"/>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628845B1-07DB-17C0-779C-359D7AD6BE40}"/>
              </a:ext>
            </a:extLst>
          </p:cNvPr>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45177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75764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800" b="1" i="0" dirty="0">
                <a:solidFill>
                  <a:srgbClr val="000000"/>
                </a:solidFill>
                <a:effectLst/>
                <a:latin typeface="TimesNewRomanPS-BoldMT"/>
              </a:rPr>
              <a:t>Capital or opportunity cost (depending on current interest rates</a:t>
            </a:r>
          </a:p>
          <a:p>
            <a:r>
              <a:rPr lang="en-GB" sz="1800" b="1" i="0" dirty="0">
                <a:solidFill>
                  <a:srgbClr val="000000"/>
                </a:solidFill>
                <a:effectLst/>
                <a:latin typeface="TimesNewRomanPS-BoldMT"/>
              </a:rPr>
              <a:t>can range from 5% to 25%): </a:t>
            </a:r>
            <a:r>
              <a:rPr lang="en-GB" sz="1800" b="0" i="0" dirty="0">
                <a:solidFill>
                  <a:srgbClr val="000000"/>
                </a:solidFill>
                <a:effectLst/>
                <a:latin typeface="TimesNewRomanPSMT"/>
              </a:rPr>
              <a:t>Money either has to be borrowed, in</a:t>
            </a:r>
          </a:p>
          <a:p>
            <a:r>
              <a:rPr lang="en-GB" sz="1800" b="0" i="0" dirty="0">
                <a:solidFill>
                  <a:srgbClr val="000000"/>
                </a:solidFill>
                <a:effectLst/>
                <a:latin typeface="TimesNewRomanPSMT"/>
              </a:rPr>
              <a:t>which case interest must be paid, or capital from internal sources,</a:t>
            </a:r>
          </a:p>
          <a:p>
            <a:r>
              <a:rPr lang="en-GB" sz="1800" b="0" i="0" dirty="0">
                <a:solidFill>
                  <a:srgbClr val="000000"/>
                </a:solidFill>
                <a:effectLst/>
                <a:latin typeface="TimesNewRomanPSMT"/>
              </a:rPr>
              <a:t>which has an </a:t>
            </a:r>
            <a:r>
              <a:rPr lang="en-GB" sz="1800" b="0" i="1" dirty="0">
                <a:solidFill>
                  <a:srgbClr val="000000"/>
                </a:solidFill>
                <a:effectLst/>
                <a:latin typeface="TimesNewRomanPS-ItalicMT"/>
              </a:rPr>
              <a:t>opportunity cost </a:t>
            </a:r>
            <a:r>
              <a:rPr lang="en-GB" sz="1800" b="0" i="0" dirty="0">
                <a:solidFill>
                  <a:srgbClr val="000000"/>
                </a:solidFill>
                <a:effectLst/>
                <a:latin typeface="TimesNewRomanPSMT"/>
              </a:rPr>
              <a:t>associated with it (that is, the money</a:t>
            </a:r>
          </a:p>
          <a:p>
            <a:r>
              <a:rPr lang="en-GB" sz="1800" b="0" i="0" dirty="0">
                <a:solidFill>
                  <a:srgbClr val="000000"/>
                </a:solidFill>
                <a:effectLst/>
                <a:latin typeface="TimesNewRomanPSMT"/>
              </a:rPr>
              <a:t>would generate a return by investing in other things such as capital</a:t>
            </a:r>
          </a:p>
          <a:p>
            <a:r>
              <a:rPr lang="en-GB" sz="1800" b="0" i="0" dirty="0">
                <a:solidFill>
                  <a:srgbClr val="000000"/>
                </a:solidFill>
                <a:effectLst/>
                <a:latin typeface="TimesNewRomanPSMT"/>
              </a:rPr>
              <a:t>equipment).</a:t>
            </a:r>
          </a:p>
          <a:p>
            <a:r>
              <a:rPr lang="en-GB" sz="1800" b="1" i="0" dirty="0">
                <a:solidFill>
                  <a:srgbClr val="000000"/>
                </a:solidFill>
                <a:effectLst/>
                <a:latin typeface="TimesNewRomanPS-BoldMT"/>
              </a:rPr>
              <a:t>Physical space occupied by the inventory (3% to 10%): </a:t>
            </a:r>
            <a:r>
              <a:rPr lang="en-GB" sz="1800" b="0" i="0" dirty="0">
                <a:solidFill>
                  <a:srgbClr val="000000"/>
                </a:solidFill>
                <a:effectLst/>
                <a:latin typeface="TimesNewRomanPSMT"/>
              </a:rPr>
              <a:t>Includes</a:t>
            </a:r>
          </a:p>
          <a:p>
            <a:r>
              <a:rPr lang="en-GB" sz="1800" b="0" i="0" dirty="0">
                <a:solidFill>
                  <a:srgbClr val="000000"/>
                </a:solidFill>
                <a:effectLst/>
                <a:latin typeface="TimesNewRomanPSMT"/>
              </a:rPr>
              <a:t>building rent or depreciation, utility costs, insurance, taxes, and so on.</a:t>
            </a:r>
          </a:p>
          <a:p>
            <a:r>
              <a:rPr lang="en-GB" sz="1800" b="1" i="0" dirty="0">
                <a:solidFill>
                  <a:srgbClr val="000000"/>
                </a:solidFill>
                <a:effectLst/>
                <a:latin typeface="TimesNewRomanPS-BoldMT"/>
              </a:rPr>
              <a:t>Handling of inventory (4% to 10%): </a:t>
            </a:r>
            <a:r>
              <a:rPr lang="en-GB" sz="1800" b="0" i="0" dirty="0">
                <a:solidFill>
                  <a:srgbClr val="000000"/>
                </a:solidFill>
                <a:effectLst/>
                <a:latin typeface="TimesNewRomanPSMT"/>
              </a:rPr>
              <a:t>Includes </a:t>
            </a:r>
            <a:r>
              <a:rPr lang="en-GB" sz="1800" b="0" i="0" dirty="0" err="1">
                <a:solidFill>
                  <a:srgbClr val="000000"/>
                </a:solidFill>
                <a:effectLst/>
                <a:latin typeface="TimesNewRomanPSMT"/>
              </a:rPr>
              <a:t>labor</a:t>
            </a:r>
            <a:r>
              <a:rPr lang="en-GB" sz="1800" b="0" i="0" dirty="0">
                <a:solidFill>
                  <a:srgbClr val="000000"/>
                </a:solidFill>
                <a:effectLst/>
                <a:latin typeface="TimesNewRomanPSMT"/>
              </a:rPr>
              <a:t> cost such as</a:t>
            </a:r>
          </a:p>
          <a:p>
            <a:r>
              <a:rPr lang="en-GB" sz="1800" b="0" i="0" dirty="0">
                <a:solidFill>
                  <a:srgbClr val="000000"/>
                </a:solidFill>
                <a:effectLst/>
                <a:latin typeface="TimesNewRomanPSMT"/>
              </a:rPr>
              <a:t>receiving, warehousing, and security and material handling costs,</a:t>
            </a:r>
          </a:p>
          <a:p>
            <a:r>
              <a:rPr lang="en-GB" sz="1800" b="0" i="0" dirty="0">
                <a:solidFill>
                  <a:srgbClr val="000000"/>
                </a:solidFill>
                <a:effectLst/>
                <a:latin typeface="TimesNewRomanPSMT"/>
              </a:rPr>
              <a:t>which include equipment lease or depreciation, power, and operating</a:t>
            </a:r>
          </a:p>
          <a:p>
            <a:r>
              <a:rPr lang="en-GB" sz="1800" b="0" i="0" dirty="0">
                <a:solidFill>
                  <a:srgbClr val="000000"/>
                </a:solidFill>
                <a:effectLst/>
                <a:latin typeface="TimesNewRomanPSMT"/>
              </a:rPr>
              <a:t>costs.</a:t>
            </a:r>
          </a:p>
          <a:p>
            <a:r>
              <a:rPr lang="en-GB" sz="1800" b="1" i="0" dirty="0">
                <a:solidFill>
                  <a:srgbClr val="000000"/>
                </a:solidFill>
                <a:effectLst/>
                <a:latin typeface="TimesNewRomanPS-BoldMT"/>
              </a:rPr>
              <a:t>Pilferage, scrap, deterioration, and obsolescence (2% to 5%): </a:t>
            </a:r>
            <a:r>
              <a:rPr lang="en-GB" sz="1800" b="0" i="0" dirty="0">
                <a:solidFill>
                  <a:srgbClr val="000000"/>
                </a:solidFill>
                <a:effectLst/>
                <a:latin typeface="TimesNewRomanPSMT"/>
              </a:rPr>
              <a:t>The</a:t>
            </a:r>
          </a:p>
          <a:p>
            <a:r>
              <a:rPr lang="en-GB" sz="1800" b="0" i="0" dirty="0">
                <a:solidFill>
                  <a:srgbClr val="000000"/>
                </a:solidFill>
                <a:effectLst/>
                <a:latin typeface="TimesNewRomanPSMT"/>
              </a:rPr>
              <a:t>longer inventory sits around, the more (usually bad) things that can</a:t>
            </a:r>
          </a:p>
          <a:p>
            <a:r>
              <a:rPr lang="en-GB" sz="1800" b="0" i="0" dirty="0">
                <a:solidFill>
                  <a:srgbClr val="000000"/>
                </a:solidFill>
                <a:effectLst/>
                <a:latin typeface="TimesNewRomanPSMT"/>
              </a:rPr>
              <a:t>happen to it.</a:t>
            </a:r>
          </a:p>
          <a:p>
            <a:r>
              <a:rPr lang="en-GB" sz="1800" b="0" i="0" dirty="0">
                <a:solidFill>
                  <a:srgbClr val="000000"/>
                </a:solidFill>
                <a:effectLst/>
                <a:latin typeface="TimesNewRomanPSMT"/>
              </a:rPr>
              <a:t>In total, holding costs can range from 15% to 40%, and as you can see, many of the costs are ongoing operating expenses, which can have a significant impact on a business’s profitability</a:t>
            </a:r>
            <a:r>
              <a:rPr lang="en-GB" dirty="0"/>
              <a:t> </a:t>
            </a:r>
            <a:endParaRPr lang="cs-CZ" dirty="0"/>
          </a:p>
          <a:p>
            <a:r>
              <a:rPr lang="en-GB" sz="1800" b="1" i="0" dirty="0">
                <a:solidFill>
                  <a:srgbClr val="000000"/>
                </a:solidFill>
                <a:effectLst/>
                <a:latin typeface="TimesNewRomanPS-BoldMT"/>
              </a:rPr>
              <a:t>Ordering Costs</a:t>
            </a:r>
          </a:p>
          <a:p>
            <a:r>
              <a:rPr lang="en-GB" sz="1800" b="0" i="0" dirty="0">
                <a:solidFill>
                  <a:srgbClr val="000000"/>
                </a:solidFill>
                <a:effectLst/>
                <a:latin typeface="TimesNewRomanPSMT"/>
              </a:rPr>
              <a:t>When placing an order to purchase additional inventory, both fixed and variable are costs involved.</a:t>
            </a:r>
            <a:endParaRPr lang="en-GB" dirty="0"/>
          </a:p>
          <a:p>
            <a:r>
              <a:rPr lang="en-GB" sz="1800" b="0" i="0" dirty="0">
                <a:solidFill>
                  <a:srgbClr val="000000"/>
                </a:solidFill>
                <a:effectLst/>
                <a:latin typeface="TimesNewRomanPSMT"/>
              </a:rPr>
              <a:t>Fixed costs are incurred no matter what and include the cost for the facility, computer system, and so on.</a:t>
            </a:r>
          </a:p>
          <a:p>
            <a:r>
              <a:rPr lang="en-GB" sz="1800" b="0" i="0" dirty="0">
                <a:solidFill>
                  <a:srgbClr val="000000"/>
                </a:solidFill>
                <a:effectLst/>
                <a:latin typeface="TimesNewRomanPSMT"/>
              </a:rPr>
              <a:t>Variable costs associated with purchase orders include preparing a purchase request, creating the purchase order itself, reviewing inventory levels, receiving and checking items as they are received from the vendor, and the costs to prepare and process payments to the vendor when the invoice is received.</a:t>
            </a:r>
          </a:p>
          <a:p>
            <a:r>
              <a:rPr lang="en-GB" sz="1800" b="0" i="0" dirty="0">
                <a:solidFill>
                  <a:srgbClr val="000000"/>
                </a:solidFill>
                <a:effectLst/>
                <a:latin typeface="TimesNewRomanPSMT"/>
              </a:rPr>
              <a:t>Many businesses tend to ignore these costs, especially the variable ones, but those that do calculate it in the range of $50 to $150+/order.</a:t>
            </a:r>
          </a:p>
          <a:p>
            <a:r>
              <a:rPr lang="en-GB" sz="1800" b="1" i="0" dirty="0">
                <a:solidFill>
                  <a:srgbClr val="000000"/>
                </a:solidFill>
                <a:effectLst/>
                <a:latin typeface="TimesNewRomanPS-BoldMT"/>
              </a:rPr>
              <a:t>Setup Costs</a:t>
            </a:r>
          </a:p>
          <a:p>
            <a:r>
              <a:rPr lang="en-GB" sz="1800" b="0" i="0" dirty="0">
                <a:solidFill>
                  <a:srgbClr val="000000"/>
                </a:solidFill>
                <a:effectLst/>
                <a:latin typeface="TimesNewRomanPSMT"/>
              </a:rPr>
              <a:t>If you are a manufacturer versus a wholesaler or retailer, there are costs associated with changing production over, known as </a:t>
            </a:r>
            <a:r>
              <a:rPr lang="en-GB" sz="1800" b="0" i="1" dirty="0">
                <a:solidFill>
                  <a:srgbClr val="000000"/>
                </a:solidFill>
                <a:effectLst/>
                <a:latin typeface="TimesNewRomanPS-ItalicMT"/>
              </a:rPr>
              <a:t>setup</a:t>
            </a:r>
            <a:r>
              <a:rPr lang="en-GB" sz="1800" b="0" i="0" dirty="0">
                <a:solidFill>
                  <a:srgbClr val="000000"/>
                </a:solidFill>
                <a:effectLst/>
                <a:latin typeface="TimesNewRomanPSMT"/>
              </a:rPr>
              <a:t>, which includes </a:t>
            </a:r>
            <a:r>
              <a:rPr lang="en-GB" sz="1800" b="0" i="0" dirty="0" err="1">
                <a:solidFill>
                  <a:srgbClr val="000000"/>
                </a:solidFill>
                <a:effectLst/>
                <a:latin typeface="TimesNewRomanPSMT"/>
              </a:rPr>
              <a:t>labor</a:t>
            </a:r>
            <a:r>
              <a:rPr lang="en-GB" sz="1800" b="0" i="0" dirty="0">
                <a:solidFill>
                  <a:srgbClr val="000000"/>
                </a:solidFill>
                <a:effectLst/>
                <a:latin typeface="TimesNewRomanPSMT"/>
              </a:rPr>
              <a:t> and parts as well as downtime.</a:t>
            </a:r>
          </a:p>
          <a:p>
            <a:r>
              <a:rPr lang="en-GB" sz="1800" b="0" i="0" dirty="0">
                <a:solidFill>
                  <a:srgbClr val="000000"/>
                </a:solidFill>
                <a:effectLst/>
                <a:latin typeface="TimesNewRomanPSMT"/>
              </a:rPr>
              <a:t>Note that a full </a:t>
            </a:r>
            <a:r>
              <a:rPr lang="en-GB" sz="1800" b="0" i="1" dirty="0">
                <a:solidFill>
                  <a:srgbClr val="000000"/>
                </a:solidFill>
                <a:effectLst/>
                <a:latin typeface="TimesNewRomanPS-ItalicMT"/>
              </a:rPr>
              <a:t>changeover </a:t>
            </a:r>
            <a:r>
              <a:rPr lang="en-GB" sz="1800" b="0" i="0" dirty="0">
                <a:solidFill>
                  <a:srgbClr val="000000"/>
                </a:solidFill>
                <a:effectLst/>
                <a:latin typeface="TimesNewRomanPSMT"/>
              </a:rPr>
              <a:t>includes more than just the equipment changeover and is thought of in Lean terms as “last good piece to first, next good piece,” as discussed later in this book.</a:t>
            </a:r>
          </a:p>
          <a:p>
            <a:r>
              <a:rPr lang="en-GB" sz="1800" b="0" i="0" dirty="0">
                <a:solidFill>
                  <a:srgbClr val="000000"/>
                </a:solidFill>
                <a:effectLst/>
                <a:latin typeface="TimesNewRomanPSMT"/>
              </a:rPr>
              <a:t>As with ordering costs, setup costs involve both fixed and variable costs. The fixed costs of setups include the capital equipment used in changing over the production line used for the old items for the new items. The variable costs include the employee costs for any consumable material used in the teardown and setup. The longer the setup takes, the greater the variable costs</a:t>
            </a:r>
            <a:r>
              <a:rPr lang="en-GB" dirty="0"/>
              <a:t> </a:t>
            </a:r>
            <a:br>
              <a:rPr lang="en-GB" dirty="0"/>
            </a:br>
            <a:br>
              <a:rPr lang="en-GB"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85550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27B5-0E5F-0E16-3E7C-B454989E09E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159BEC4-7E0B-AF91-F399-475C027EC04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CF5AE4E-9125-7140-D88A-0BDAD1C16A19}"/>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443B76B5-0C17-D6C8-468E-E0114C4498F7}"/>
              </a:ext>
            </a:extLst>
          </p:cNvPr>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94479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79EA-5885-DB77-64D5-D73201152E7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7BDECCA-F62B-C650-0C05-7F6E4A5661D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29D5A1-02B2-EF3A-F82D-F26122E95A9E}"/>
              </a:ext>
            </a:extLst>
          </p:cNvPr>
          <p:cNvSpPr>
            <a:spLocks noGrp="1"/>
          </p:cNvSpPr>
          <p:nvPr>
            <p:ph type="body" idx="1"/>
          </p:nvPr>
        </p:nvSpPr>
        <p:spPr/>
        <p:txBody>
          <a:bodyPr/>
          <a:lstStyle/>
          <a:p>
            <a:pPr algn="l"/>
            <a:r>
              <a:rPr lang="cs-CZ" dirty="0" err="1"/>
              <a:t>Economic</a:t>
            </a:r>
            <a:r>
              <a:rPr lang="cs-CZ" dirty="0"/>
              <a:t> </a:t>
            </a:r>
            <a:r>
              <a:rPr lang="cs-CZ" dirty="0" err="1"/>
              <a:t>order</a:t>
            </a:r>
            <a:r>
              <a:rPr lang="cs-CZ" dirty="0"/>
              <a:t> </a:t>
            </a:r>
            <a:r>
              <a:rPr lang="cs-CZ" dirty="0" err="1"/>
              <a:t>quantity</a:t>
            </a:r>
            <a:r>
              <a:rPr lang="cs-CZ" dirty="0"/>
              <a:t> model</a:t>
            </a:r>
          </a:p>
          <a:p>
            <a:pPr algn="l"/>
            <a:r>
              <a:rPr lang="cs-CZ" dirty="0"/>
              <a:t>Model přechodného neuspokojení poptávky</a:t>
            </a:r>
          </a:p>
          <a:p>
            <a:pPr algn="l"/>
            <a:r>
              <a:rPr lang="cs-CZ" dirty="0"/>
              <a:t>Produkční model</a:t>
            </a:r>
          </a:p>
        </p:txBody>
      </p:sp>
      <p:sp>
        <p:nvSpPr>
          <p:cNvPr id="4" name="Zástupný symbol pro číslo snímku 3">
            <a:extLst>
              <a:ext uri="{FF2B5EF4-FFF2-40B4-BE49-F238E27FC236}">
                <a16:creationId xmlns:a16="http://schemas.microsoft.com/office/drawing/2014/main" id="{5D6DA6A8-5448-12FB-8F45-9C9AE0041282}"/>
              </a:ext>
            </a:extLst>
          </p:cNvPr>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6375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42432-9747-1398-2AFF-B6CBC83E784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6873457-6902-29D3-1EE0-8B0B50562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3FA7EDA-9E75-2370-D68D-787FA2F0CE45}"/>
              </a:ext>
            </a:extLst>
          </p:cNvPr>
          <p:cNvSpPr>
            <a:spLocks noGrp="1"/>
          </p:cNvSpPr>
          <p:nvPr>
            <p:ph type="body" idx="1"/>
          </p:nvPr>
        </p:nvSpPr>
        <p:spPr/>
        <p:txBody>
          <a:bodyPr/>
          <a:lstStyle/>
          <a:p>
            <a:r>
              <a:rPr lang="cs-CZ" dirty="0"/>
              <a:t>EOQ – </a:t>
            </a:r>
            <a:r>
              <a:rPr lang="cs-CZ" dirty="0" err="1"/>
              <a:t>Economic</a:t>
            </a:r>
            <a:r>
              <a:rPr lang="cs-CZ" dirty="0"/>
              <a:t> </a:t>
            </a:r>
            <a:r>
              <a:rPr lang="cs-CZ" dirty="0" err="1"/>
              <a:t>Order</a:t>
            </a:r>
            <a:r>
              <a:rPr lang="cs-CZ" dirty="0"/>
              <a:t> </a:t>
            </a:r>
            <a:r>
              <a:rPr lang="cs-CZ" dirty="0" err="1"/>
              <a:t>Quantity</a:t>
            </a:r>
            <a:r>
              <a:rPr lang="cs-CZ" dirty="0"/>
              <a:t> Model</a:t>
            </a:r>
          </a:p>
        </p:txBody>
      </p:sp>
      <p:sp>
        <p:nvSpPr>
          <p:cNvPr id="4" name="Zástupný symbol pro číslo snímku 3">
            <a:extLst>
              <a:ext uri="{FF2B5EF4-FFF2-40B4-BE49-F238E27FC236}">
                <a16:creationId xmlns:a16="http://schemas.microsoft.com/office/drawing/2014/main" id="{BFB42729-14F6-5BCE-6CBA-BE172817C9C6}"/>
              </a:ext>
            </a:extLst>
          </p:cNvPr>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4417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Logistika</a:t>
            </a:r>
          </a:p>
        </p:txBody>
      </p:sp>
      <p:sp>
        <p:nvSpPr>
          <p:cNvPr id="3" name="Podnadpis 2"/>
          <p:cNvSpPr>
            <a:spLocks noGrp="1"/>
          </p:cNvSpPr>
          <p:nvPr>
            <p:ph type="subTitle" idx="4294967295"/>
          </p:nvPr>
        </p:nvSpPr>
        <p:spPr>
          <a:xfrm>
            <a:off x="1704173" y="3003798"/>
            <a:ext cx="3888432" cy="720080"/>
          </a:xfrm>
          <a:prstGeom prst="rect">
            <a:avLst/>
          </a:prstGeom>
        </p:spPr>
        <p:txBody>
          <a:bodyPr>
            <a:normAutofit/>
          </a:bodyPr>
          <a:lstStyle/>
          <a:p>
            <a:pPr marL="0" indent="0" algn="r">
              <a:buNone/>
            </a:pPr>
            <a:r>
              <a:rPr lang="cs-CZ" sz="1400">
                <a:solidFill>
                  <a:schemeClr val="bg1"/>
                </a:solidFill>
                <a:latin typeface="Times New Roman" panose="02020603050405020304" pitchFamily="18" charset="0"/>
                <a:cs typeface="Times New Roman" panose="02020603050405020304" pitchFamily="18" charset="0"/>
              </a:rPr>
              <a:t>Logistické náklady a jejich řízení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100" b="1" dirty="0">
                <a:solidFill>
                  <a:srgbClr val="307871"/>
                </a:solidFill>
                <a:latin typeface="Times New Roman" panose="02020603050405020304" pitchFamily="18" charset="0"/>
                <a:cs typeface="Times New Roman" panose="02020603050405020304" pitchFamily="18" charset="0"/>
              </a:rPr>
              <a:t>Ing. et Ing. Michal Halaška, Ph.D.</a:t>
            </a:r>
          </a:p>
          <a:p>
            <a:pPr algn="r"/>
            <a:r>
              <a:rPr lang="cs-CZ" altLang="cs-CZ" sz="11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42634-1369-CEAE-3F43-E3062A8C3AB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3BDB6768-6A3B-06C0-A72A-687124F8FB9E}"/>
              </a:ext>
            </a:extLst>
          </p:cNvPr>
          <p:cNvSpPr>
            <a:spLocks noGrp="1"/>
          </p:cNvSpPr>
          <p:nvPr>
            <p:ph type="title"/>
          </p:nvPr>
        </p:nvSpPr>
        <p:spPr>
          <a:xfrm>
            <a:off x="179512" y="195486"/>
            <a:ext cx="7272808" cy="507703"/>
          </a:xfrm>
        </p:spPr>
        <p:txBody>
          <a:bodyPr/>
          <a:lstStyle/>
          <a:p>
            <a:r>
              <a:rPr lang="cs-CZ" dirty="0"/>
              <a:t>Optimální velikost objednávky II</a:t>
            </a:r>
          </a:p>
        </p:txBody>
      </p:sp>
      <p:sp>
        <p:nvSpPr>
          <p:cNvPr id="5" name="Zástupný symbol pro obsah 2">
            <a:extLst>
              <a:ext uri="{FF2B5EF4-FFF2-40B4-BE49-F238E27FC236}">
                <a16:creationId xmlns:a16="http://schemas.microsoft.com/office/drawing/2014/main" id="{3B250785-41C7-84B9-C4E3-2F3C85002299}"/>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solidFill>
                  <a:srgbClr val="002060"/>
                </a:solidFill>
                <a:latin typeface="Times New Roman" panose="02020603050405020304" pitchFamily="18" charset="0"/>
                <a:cs typeface="Times New Roman" panose="02020603050405020304" pitchFamily="18" charset="0"/>
              </a:rPr>
              <a:t>Celkové náklady na objednávání a doplňování skladu</a:t>
            </a:r>
          </a:p>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pPr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kde</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c1	… jednotkové skladovací náklady za rok</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c2	… pořizovací náklady jedné dodávky</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q		… velikost jedné dodávky (objednávky)</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Q	… roční poptávka (roční výše dodávek)</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q/2	… průměrná velikost zásoby</a:t>
            </a:r>
          </a:p>
          <a:p>
            <a:pPr indent="450215" algn="just">
              <a:spcAft>
                <a:spcPts val="600"/>
              </a:spcAft>
            </a:pPr>
            <a:r>
              <a:rPr lang="cs-CZ" sz="1800" dirty="0">
                <a:solidFill>
                  <a:srgbClr val="002060"/>
                </a:solidFill>
                <a:latin typeface="Times New Roman" panose="02020603050405020304" pitchFamily="18" charset="0"/>
                <a:cs typeface="Times New Roman" panose="02020603050405020304" pitchFamily="18" charset="0"/>
              </a:rPr>
              <a:t>Q/q	… počet dodávkových cyklů</a:t>
            </a:r>
          </a:p>
          <a:p>
            <a:r>
              <a:rPr lang="cs-CZ" sz="2400" dirty="0">
                <a:solidFill>
                  <a:srgbClr val="002060"/>
                </a:solidFill>
                <a:latin typeface="Times New Roman" panose="02020603050405020304" pitchFamily="18" charset="0"/>
                <a:cs typeface="Times New Roman" panose="02020603050405020304" pitchFamily="18" charset="0"/>
              </a:rPr>
              <a:t> </a:t>
            </a:r>
          </a:p>
        </p:txBody>
      </p:sp>
      <p:sp>
        <p:nvSpPr>
          <p:cNvPr id="8" name="Zástupný symbol pro obsah 2">
            <a:extLst>
              <a:ext uri="{FF2B5EF4-FFF2-40B4-BE49-F238E27FC236}">
                <a16:creationId xmlns:a16="http://schemas.microsoft.com/office/drawing/2014/main" id="{A9A80849-1703-47C7-C3F2-C2DF002CBC26}"/>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10</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C31E5C30-1155-36D4-6742-717C86B16D6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Object 2">
            <a:extLst>
              <a:ext uri="{FF2B5EF4-FFF2-40B4-BE49-F238E27FC236}">
                <a16:creationId xmlns:a16="http://schemas.microsoft.com/office/drawing/2014/main" id="{A3074795-EF5B-E12B-85AD-7D4114E51873}"/>
              </a:ext>
            </a:extLst>
          </p:cNvPr>
          <p:cNvGraphicFramePr>
            <a:graphicFrameLocks noChangeAspect="1"/>
          </p:cNvGraphicFramePr>
          <p:nvPr>
            <p:extLst>
              <p:ext uri="{D42A27DB-BD31-4B8C-83A1-F6EECF244321}">
                <p14:modId xmlns:p14="http://schemas.microsoft.com/office/powerpoint/2010/main" val="2708595805"/>
              </p:ext>
            </p:extLst>
          </p:nvPr>
        </p:nvGraphicFramePr>
        <p:xfrm>
          <a:off x="2970213" y="1276350"/>
          <a:ext cx="2057400" cy="708025"/>
        </p:xfrm>
        <a:graphic>
          <a:graphicData uri="http://schemas.openxmlformats.org/presentationml/2006/ole">
            <mc:AlternateContent xmlns:mc="http://schemas.openxmlformats.org/markup-compatibility/2006">
              <mc:Choice xmlns:v="urn:schemas-microsoft-com:vml" Requires="v">
                <p:oleObj name="Rovnice" r:id="rId3" imgW="1219200" imgH="419100" progId="Equation.3">
                  <p:embed/>
                </p:oleObj>
              </mc:Choice>
              <mc:Fallback>
                <p:oleObj name="Rovnice" r:id="rId3" imgW="1219200" imgH="419100" progId="Equation.3">
                  <p:embed/>
                  <p:pic>
                    <p:nvPicPr>
                      <p:cNvPr id="2" name="Object 2">
                        <a:extLst>
                          <a:ext uri="{FF2B5EF4-FFF2-40B4-BE49-F238E27FC236}">
                            <a16:creationId xmlns:a16="http://schemas.microsoft.com/office/drawing/2014/main" id="{A3074795-EF5B-E12B-85AD-7D4114E51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13" y="1276350"/>
                        <a:ext cx="205740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361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43CB8-085C-5A5C-81D5-27D71987B31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96EAEAAD-DAF0-F0D1-BDFC-2A90C220C9D1}"/>
              </a:ext>
            </a:extLst>
          </p:cNvPr>
          <p:cNvSpPr>
            <a:spLocks noGrp="1"/>
          </p:cNvSpPr>
          <p:nvPr>
            <p:ph type="title"/>
          </p:nvPr>
        </p:nvSpPr>
        <p:spPr>
          <a:xfrm>
            <a:off x="179512" y="195486"/>
            <a:ext cx="7272808" cy="507703"/>
          </a:xfrm>
        </p:spPr>
        <p:txBody>
          <a:bodyPr/>
          <a:lstStyle/>
          <a:p>
            <a:r>
              <a:rPr lang="cs-CZ" dirty="0"/>
              <a:t>Optimální velikost objednávky III</a:t>
            </a:r>
          </a:p>
        </p:txBody>
      </p:sp>
      <p:sp>
        <p:nvSpPr>
          <p:cNvPr id="5" name="Zástupný symbol pro obsah 2">
            <a:extLst>
              <a:ext uri="{FF2B5EF4-FFF2-40B4-BE49-F238E27FC236}">
                <a16:creationId xmlns:a16="http://schemas.microsoft.com/office/drawing/2014/main" id="{FB2D2C06-AC04-4940-D1D7-5AD8D058C75A}"/>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400" dirty="0">
              <a:solidFill>
                <a:srgbClr val="002060"/>
              </a:solidFill>
              <a:latin typeface="Times New Roman" panose="02020603050405020304" pitchFamily="18" charset="0"/>
              <a:cs typeface="Times New Roman" panose="02020603050405020304" pitchFamily="18" charset="0"/>
            </a:endParaRPr>
          </a:p>
          <a:p>
            <a:r>
              <a:rPr lang="cs-CZ" sz="2400" dirty="0">
                <a:solidFill>
                  <a:srgbClr val="002060"/>
                </a:solidFill>
                <a:latin typeface="Times New Roman" panose="02020603050405020304" pitchFamily="18" charset="0"/>
                <a:cs typeface="Times New Roman" panose="02020603050405020304" pitchFamily="18" charset="0"/>
              </a:rPr>
              <a:t>optimální velikost dodávky:</a:t>
            </a:r>
          </a:p>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sz="2400" dirty="0">
                <a:solidFill>
                  <a:srgbClr val="002060"/>
                </a:solidFill>
                <a:latin typeface="Times New Roman" panose="02020603050405020304" pitchFamily="18" charset="0"/>
                <a:cs typeface="Times New Roman" panose="02020603050405020304" pitchFamily="18" charset="0"/>
              </a:rPr>
              <a:t>optimální (minimální) náklady:</a:t>
            </a:r>
          </a:p>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optimální délka dodávkového cyklu: </a:t>
            </a:r>
          </a:p>
          <a:p>
            <a:endParaRPr lang="cs-CZ" sz="2400" dirty="0">
              <a:latin typeface="+mj-lt"/>
            </a:endParaRPr>
          </a:p>
        </p:txBody>
      </p:sp>
      <p:sp>
        <p:nvSpPr>
          <p:cNvPr id="8" name="Zástupný symbol pro obsah 2">
            <a:extLst>
              <a:ext uri="{FF2B5EF4-FFF2-40B4-BE49-F238E27FC236}">
                <a16:creationId xmlns:a16="http://schemas.microsoft.com/office/drawing/2014/main" id="{E69D09EC-76D0-827B-1852-BED7866C81C5}"/>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11</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36E977F1-96A2-0491-38C0-E09DD7027529}"/>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Object 3">
            <a:extLst>
              <a:ext uri="{FF2B5EF4-FFF2-40B4-BE49-F238E27FC236}">
                <a16:creationId xmlns:a16="http://schemas.microsoft.com/office/drawing/2014/main" id="{90F2BFA4-4A93-6C87-20A9-B168E0CBD297}"/>
              </a:ext>
            </a:extLst>
          </p:cNvPr>
          <p:cNvGraphicFramePr>
            <a:graphicFrameLocks noChangeAspect="1"/>
          </p:cNvGraphicFramePr>
          <p:nvPr>
            <p:extLst>
              <p:ext uri="{D42A27DB-BD31-4B8C-83A1-F6EECF244321}">
                <p14:modId xmlns:p14="http://schemas.microsoft.com/office/powerpoint/2010/main" val="2868257514"/>
              </p:ext>
            </p:extLst>
          </p:nvPr>
        </p:nvGraphicFramePr>
        <p:xfrm>
          <a:off x="4860032" y="982737"/>
          <a:ext cx="1368425" cy="796925"/>
        </p:xfrm>
        <a:graphic>
          <a:graphicData uri="http://schemas.openxmlformats.org/presentationml/2006/ole">
            <mc:AlternateContent xmlns:mc="http://schemas.openxmlformats.org/markup-compatibility/2006">
              <mc:Choice xmlns:v="urn:schemas-microsoft-com:vml" Requires="v">
                <p:oleObj name="Rovnice" r:id="rId3" imgW="812447" imgH="482391" progId="Equation.3">
                  <p:embed/>
                </p:oleObj>
              </mc:Choice>
              <mc:Fallback>
                <p:oleObj name="Rovnice" r:id="rId3" imgW="812447" imgH="482391" progId="Equation.3">
                  <p:embed/>
                  <p:pic>
                    <p:nvPicPr>
                      <p:cNvPr id="2" name="Object 3">
                        <a:extLst>
                          <a:ext uri="{FF2B5EF4-FFF2-40B4-BE49-F238E27FC236}">
                            <a16:creationId xmlns:a16="http://schemas.microsoft.com/office/drawing/2014/main" id="{90F2BFA4-4A93-6C87-20A9-B168E0CBD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982737"/>
                        <a:ext cx="13684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5">
            <a:extLst>
              <a:ext uri="{FF2B5EF4-FFF2-40B4-BE49-F238E27FC236}">
                <a16:creationId xmlns:a16="http://schemas.microsoft.com/office/drawing/2014/main" id="{B05D4B7B-C75F-2E5A-4D34-0F2DF320D1B3}"/>
              </a:ext>
            </a:extLst>
          </p:cNvPr>
          <p:cNvGraphicFramePr>
            <a:graphicFrameLocks noChangeAspect="1"/>
          </p:cNvGraphicFramePr>
          <p:nvPr>
            <p:extLst>
              <p:ext uri="{D42A27DB-BD31-4B8C-83A1-F6EECF244321}">
                <p14:modId xmlns:p14="http://schemas.microsoft.com/office/powerpoint/2010/main" val="2995812056"/>
              </p:ext>
            </p:extLst>
          </p:nvPr>
        </p:nvGraphicFramePr>
        <p:xfrm>
          <a:off x="4860032" y="2499742"/>
          <a:ext cx="1793581" cy="484176"/>
        </p:xfrm>
        <a:graphic>
          <a:graphicData uri="http://schemas.openxmlformats.org/presentationml/2006/ole">
            <mc:AlternateContent xmlns:mc="http://schemas.openxmlformats.org/markup-compatibility/2006">
              <mc:Choice xmlns:v="urn:schemas-microsoft-com:vml" Requires="v">
                <p:oleObj name="Rovnice" r:id="rId5" imgW="939392" imgH="253890" progId="Equation.3">
                  <p:embed/>
                </p:oleObj>
              </mc:Choice>
              <mc:Fallback>
                <p:oleObj name="Rovnice" r:id="rId5" imgW="939392" imgH="253890" progId="Equation.3">
                  <p:embed/>
                  <p:pic>
                    <p:nvPicPr>
                      <p:cNvPr id="3" name="Object 5">
                        <a:extLst>
                          <a:ext uri="{FF2B5EF4-FFF2-40B4-BE49-F238E27FC236}">
                            <a16:creationId xmlns:a16="http://schemas.microsoft.com/office/drawing/2014/main" id="{B05D4B7B-C75F-2E5A-4D34-0F2DF320D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2499742"/>
                        <a:ext cx="1793581" cy="484176"/>
                      </a:xfrm>
                      <a:prstGeom prst="rect">
                        <a:avLst/>
                      </a:prstGeom>
                      <a:noFill/>
                    </p:spPr>
                  </p:pic>
                </p:oleObj>
              </mc:Fallback>
            </mc:AlternateContent>
          </a:graphicData>
        </a:graphic>
      </p:graphicFrame>
      <p:graphicFrame>
        <p:nvGraphicFramePr>
          <p:cNvPr id="4" name="Object 4">
            <a:extLst>
              <a:ext uri="{FF2B5EF4-FFF2-40B4-BE49-F238E27FC236}">
                <a16:creationId xmlns:a16="http://schemas.microsoft.com/office/drawing/2014/main" id="{14458BCB-39A4-4D5F-ADB3-6B030868EACC}"/>
              </a:ext>
            </a:extLst>
          </p:cNvPr>
          <p:cNvGraphicFramePr>
            <a:graphicFrameLocks noChangeAspect="1"/>
          </p:cNvGraphicFramePr>
          <p:nvPr>
            <p:extLst>
              <p:ext uri="{D42A27DB-BD31-4B8C-83A1-F6EECF244321}">
                <p14:modId xmlns:p14="http://schemas.microsoft.com/office/powerpoint/2010/main" val="3003477716"/>
              </p:ext>
            </p:extLst>
          </p:nvPr>
        </p:nvGraphicFramePr>
        <p:xfrm>
          <a:off x="5557589" y="3604171"/>
          <a:ext cx="1773237" cy="839787"/>
        </p:xfrm>
        <a:graphic>
          <a:graphicData uri="http://schemas.openxmlformats.org/presentationml/2006/ole">
            <mc:AlternateContent xmlns:mc="http://schemas.openxmlformats.org/markup-compatibility/2006">
              <mc:Choice xmlns:v="urn:schemas-microsoft-com:vml" Requires="v">
                <p:oleObj name="Rovnice" r:id="rId7" imgW="1016000" imgH="482600" progId="Equation.3">
                  <p:embed/>
                </p:oleObj>
              </mc:Choice>
              <mc:Fallback>
                <p:oleObj name="Rovnice" r:id="rId7" imgW="1016000" imgH="482600" progId="Equation.3">
                  <p:embed/>
                  <p:pic>
                    <p:nvPicPr>
                      <p:cNvPr id="4" name="Object 4">
                        <a:extLst>
                          <a:ext uri="{FF2B5EF4-FFF2-40B4-BE49-F238E27FC236}">
                            <a16:creationId xmlns:a16="http://schemas.microsoft.com/office/drawing/2014/main" id="{14458BCB-39A4-4D5F-ADB3-6B030868EA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589" y="3604171"/>
                        <a:ext cx="1773237"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5440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Limitující předpoklady modelu EOQ</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cs-CZ" sz="2400" dirty="0">
                <a:solidFill>
                  <a:srgbClr val="002060"/>
                </a:solidFill>
                <a:latin typeface="Times New Roman" panose="02020603050405020304" pitchFamily="18" charset="0"/>
                <a:cs typeface="Times New Roman" panose="02020603050405020304" pitchFamily="18" charset="0"/>
              </a:rPr>
              <a:t>Model EOQ předpokládá určité zjednodušení a nemusí být vhodný pro všechny situace, například pokud:</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Poptávka není konstantní nebo předvídatelná</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Náklady na objednávku nebo držení se mění</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Zásoby se nemohou doplnit okamžitě</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Jsou</a:t>
            </a:r>
            <a:r>
              <a:rPr lang="en-GB" sz="2400" dirty="0">
                <a:solidFill>
                  <a:srgbClr val="002060"/>
                </a:solidFill>
                <a:latin typeface="Times New Roman" panose="02020603050405020304" pitchFamily="18" charset="0"/>
                <a:cs typeface="Times New Roman" panose="02020603050405020304" pitchFamily="18" charset="0"/>
              </a:rPr>
              <a:t> </a:t>
            </a:r>
            <a:r>
              <a:rPr lang="cs-CZ" sz="2400" dirty="0">
                <a:solidFill>
                  <a:srgbClr val="002060"/>
                </a:solidFill>
                <a:latin typeface="Times New Roman" panose="02020603050405020304" pitchFamily="18" charset="0"/>
                <a:cs typeface="Times New Roman" panose="02020603050405020304" pitchFamily="18" charset="0"/>
              </a:rPr>
              <a:t>dostupné množstevní slevy</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V takových případech mohou být potřeba sofistikovanější modely řízení zásob, které berou v úvahu tato omezení.</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12</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783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Úkol k zamyšlení</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endParaRPr lang="cs-CZ"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endParaRPr lang="cs-CZ"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r>
              <a:rPr lang="cs-CZ" dirty="0">
                <a:solidFill>
                  <a:srgbClr val="002060"/>
                </a:solidFill>
                <a:latin typeface="Times New Roman" panose="02020603050405020304" pitchFamily="18" charset="0"/>
                <a:cs typeface="Times New Roman" panose="02020603050405020304" pitchFamily="18" charset="0"/>
              </a:rPr>
              <a:t>Proč je stále model EOQ využíván i přes všechny jeho nedostatky?</a:t>
            </a:r>
            <a:endParaRPr lang="cs-CZ" sz="28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13</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AFF2CE30-3D5F-36B9-8CB8-773A4386185D}"/>
              </a:ext>
            </a:extLst>
          </p:cNvPr>
          <p:cNvPicPr>
            <a:picLocks noChangeAspect="1"/>
          </p:cNvPicPr>
          <p:nvPr/>
        </p:nvPicPr>
        <p:blipFill>
          <a:blip r:embed="rId3"/>
          <a:stretch>
            <a:fillRect/>
          </a:stretch>
        </p:blipFill>
        <p:spPr>
          <a:xfrm>
            <a:off x="6366429" y="2859782"/>
            <a:ext cx="1445931" cy="1450824"/>
          </a:xfrm>
          <a:prstGeom prst="rect">
            <a:avLst/>
          </a:prstGeom>
        </p:spPr>
      </p:pic>
    </p:spTree>
    <p:extLst>
      <p:ext uri="{BB962C8B-B14F-4D97-AF65-F5344CB8AC3E}">
        <p14:creationId xmlns:p14="http://schemas.microsoft.com/office/powerpoint/2010/main" val="424883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Bod doobjednání</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dirty="0">
                <a:solidFill>
                  <a:srgbClr val="002060"/>
                </a:solidFill>
                <a:latin typeface="Times New Roman" panose="02020603050405020304" pitchFamily="18" charset="0"/>
                <a:cs typeface="Times New Roman" panose="02020603050405020304" pitchFamily="18" charset="0"/>
              </a:rPr>
              <a:t>Z modelu EOQ známe </a:t>
            </a:r>
            <a:r>
              <a:rPr lang="cs-CZ" i="1" dirty="0">
                <a:solidFill>
                  <a:srgbClr val="002060"/>
                </a:solidFill>
                <a:latin typeface="Times New Roman" panose="02020603050405020304" pitchFamily="18" charset="0"/>
                <a:cs typeface="Times New Roman" panose="02020603050405020304" pitchFamily="18" charset="0"/>
              </a:rPr>
              <a:t>q*</a:t>
            </a:r>
          </a:p>
          <a:p>
            <a:pPr marL="285750" indent="-285750">
              <a:spcBef>
                <a:spcPts val="430"/>
              </a:spcBef>
              <a:buFont typeface="Arial" panose="020B0604020202020204" pitchFamily="34" charset="0"/>
              <a:buChar char="•"/>
            </a:pPr>
            <a:r>
              <a:rPr lang="cs-CZ" dirty="0">
                <a:solidFill>
                  <a:srgbClr val="002060"/>
                </a:solidFill>
                <a:latin typeface="Times New Roman" panose="02020603050405020304" pitchFamily="18" charset="0"/>
                <a:cs typeface="Times New Roman" panose="02020603050405020304" pitchFamily="18" charset="0"/>
              </a:rPr>
              <a:t>Nyní potřebujeme určit kdy znovu objednat</a:t>
            </a:r>
          </a:p>
          <a:p>
            <a:pPr marL="685800" lvl="1">
              <a:spcBef>
                <a:spcPts val="430"/>
              </a:spcBef>
              <a:buFont typeface="Arial" panose="020B0604020202020204" pitchFamily="34" charset="0"/>
              <a:buChar char="•"/>
            </a:pPr>
            <a:r>
              <a:rPr lang="cs-CZ" dirty="0" err="1">
                <a:solidFill>
                  <a:srgbClr val="002060"/>
                </a:solidFill>
                <a:latin typeface="Times New Roman" panose="02020603050405020304" pitchFamily="18" charset="0"/>
                <a:cs typeface="Times New Roman" panose="02020603050405020304" pitchFamily="18" charset="0"/>
              </a:rPr>
              <a:t>Fixed-Quantity</a:t>
            </a:r>
            <a:r>
              <a:rPr lang="cs-CZ" dirty="0">
                <a:solidFill>
                  <a:srgbClr val="002060"/>
                </a:solidFill>
                <a:latin typeface="Times New Roman" panose="02020603050405020304" pitchFamily="18" charset="0"/>
                <a:cs typeface="Times New Roman" panose="02020603050405020304" pitchFamily="18" charset="0"/>
              </a:rPr>
              <a:t> model</a:t>
            </a:r>
          </a:p>
          <a:p>
            <a:pPr marL="685800" lvl="1">
              <a:spcBef>
                <a:spcPts val="430"/>
              </a:spcBef>
              <a:buFont typeface="Arial" panose="020B0604020202020204" pitchFamily="34" charset="0"/>
              <a:buChar char="•"/>
            </a:pPr>
            <a:r>
              <a:rPr lang="cs-CZ" dirty="0" err="1">
                <a:solidFill>
                  <a:srgbClr val="002060"/>
                </a:solidFill>
                <a:latin typeface="Times New Roman" panose="02020603050405020304" pitchFamily="18" charset="0"/>
                <a:cs typeface="Times New Roman" panose="02020603050405020304" pitchFamily="18" charset="0"/>
              </a:rPr>
              <a:t>Fixed</a:t>
            </a:r>
            <a:r>
              <a:rPr lang="cs-CZ" dirty="0">
                <a:solidFill>
                  <a:srgbClr val="002060"/>
                </a:solidFill>
                <a:latin typeface="Times New Roman" panose="02020603050405020304" pitchFamily="18" charset="0"/>
                <a:cs typeface="Times New Roman" panose="02020603050405020304" pitchFamily="18" charset="0"/>
              </a:rPr>
              <a:t>-Period model</a:t>
            </a:r>
          </a:p>
          <a:p>
            <a:pPr marL="685800" lvl="1">
              <a:spcBef>
                <a:spcPts val="430"/>
              </a:spcBef>
              <a:buFont typeface="Arial" panose="020B0604020202020204" pitchFamily="34" charset="0"/>
              <a:buChar char="•"/>
            </a:pPr>
            <a:r>
              <a:rPr lang="cs-CZ" dirty="0">
                <a:solidFill>
                  <a:srgbClr val="002060"/>
                </a:solidFill>
                <a:latin typeface="Times New Roman" panose="02020603050405020304" pitchFamily="18" charset="0"/>
                <a:cs typeface="Times New Roman" panose="02020603050405020304" pitchFamily="18" charset="0"/>
              </a:rPr>
              <a:t>Single-Period model</a:t>
            </a:r>
          </a:p>
          <a:p>
            <a:pPr marL="685800" lvl="1">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0" indent="0">
              <a:lnSpc>
                <a:spcPct val="90000"/>
              </a:lnSpc>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14</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4959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846F-BB46-A1B2-FEFE-B22836D99EB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5093BAC-D357-456B-6E4E-3BBE77F80C76}"/>
              </a:ext>
            </a:extLst>
          </p:cNvPr>
          <p:cNvSpPr>
            <a:spLocks noGrp="1"/>
          </p:cNvSpPr>
          <p:nvPr>
            <p:ph type="title"/>
          </p:nvPr>
        </p:nvSpPr>
        <p:spPr>
          <a:xfrm>
            <a:off x="179512" y="195486"/>
            <a:ext cx="7272808" cy="507703"/>
          </a:xfrm>
        </p:spPr>
        <p:txBody>
          <a:bodyPr/>
          <a:lstStyle/>
          <a:p>
            <a:r>
              <a:rPr lang="cs-CZ" dirty="0" err="1"/>
              <a:t>Fixed-Quantity</a:t>
            </a:r>
            <a:r>
              <a:rPr lang="cs-CZ" dirty="0"/>
              <a:t> model (Q model) I</a:t>
            </a:r>
          </a:p>
        </p:txBody>
      </p:sp>
      <p:sp>
        <p:nvSpPr>
          <p:cNvPr id="5" name="Zástupný symbol pro obsah 2">
            <a:extLst>
              <a:ext uri="{FF2B5EF4-FFF2-40B4-BE49-F238E27FC236}">
                <a16:creationId xmlns:a16="http://schemas.microsoft.com/office/drawing/2014/main" id="{C77DED91-7A8F-8A2C-CE91-056D4BC3BA03}"/>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Bod doobjednání je založen na dosažení určitého množství zásoby</a:t>
            </a: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Závisí na </a:t>
            </a:r>
            <a:r>
              <a:rPr lang="cs-CZ" sz="2400" i="1" dirty="0">
                <a:solidFill>
                  <a:srgbClr val="002060"/>
                </a:solidFill>
                <a:latin typeface="Times New Roman" panose="02020603050405020304" pitchFamily="18" charset="0"/>
                <a:cs typeface="Times New Roman" panose="02020603050405020304" pitchFamily="18" charset="0"/>
              </a:rPr>
              <a:t>q*</a:t>
            </a:r>
            <a:r>
              <a:rPr lang="cs-CZ" sz="2400" dirty="0">
                <a:solidFill>
                  <a:srgbClr val="002060"/>
                </a:solidFill>
                <a:latin typeface="Times New Roman" panose="02020603050405020304" pitchFamily="18" charset="0"/>
                <a:cs typeface="Times New Roman" panose="02020603050405020304" pitchFamily="18" charset="0"/>
              </a:rPr>
              <a:t> získaného z modelu EOQ</a:t>
            </a: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Bod doobjednání = Spotřeba za den * Doba realizace nové objednávky</a:t>
            </a:r>
          </a:p>
          <a:p>
            <a:pPr marL="285750" indent="-285750">
              <a:spcBef>
                <a:spcPts val="430"/>
              </a:spcBef>
              <a:buFont typeface="Arial" panose="020B0604020202020204" pitchFamily="34" charset="0"/>
              <a:buChar char="•"/>
            </a:pPr>
            <a:endParaRPr lang="cs-CZ" sz="24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V jednoduchém příkladu, pokud je naše poptávka 10 jednotek denně a naše dodací lhůta je 3 dny, je náš ROP 30 jednotek.</a:t>
            </a:r>
          </a:p>
        </p:txBody>
      </p:sp>
      <p:sp>
        <p:nvSpPr>
          <p:cNvPr id="8" name="Zástupný symbol pro obsah 2">
            <a:extLst>
              <a:ext uri="{FF2B5EF4-FFF2-40B4-BE49-F238E27FC236}">
                <a16:creationId xmlns:a16="http://schemas.microsoft.com/office/drawing/2014/main" id="{1976F784-1865-6991-72CF-453245338BF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15</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0375B01E-7861-955B-DE44-E6BA7B63627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8116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err="1"/>
              <a:t>Fixed-Quantity</a:t>
            </a:r>
            <a:r>
              <a:rPr lang="cs-CZ" dirty="0"/>
              <a:t> model (Q model) II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16</a:t>
            </a:fld>
            <a:r>
              <a:rPr lang="cs-CZ" sz="1100" dirty="0">
                <a:solidFill>
                  <a:srgbClr val="307871"/>
                </a:solidFill>
                <a:latin typeface="Enriqueta" panose="02000000000000000000" pitchFamily="2" charset="0"/>
              </a:rPr>
              <a:t>/29</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907C8985-00BF-2666-6EA4-CA654F6EDDA9}"/>
              </a:ext>
            </a:extLst>
          </p:cNvPr>
          <p:cNvPicPr>
            <a:picLocks noChangeAspect="1"/>
          </p:cNvPicPr>
          <p:nvPr/>
        </p:nvPicPr>
        <p:blipFill>
          <a:blip r:embed="rId3"/>
          <a:stretch>
            <a:fillRect/>
          </a:stretch>
        </p:blipFill>
        <p:spPr>
          <a:xfrm>
            <a:off x="683568" y="850429"/>
            <a:ext cx="7059010" cy="3734321"/>
          </a:xfrm>
          <a:prstGeom prst="rect">
            <a:avLst/>
          </a:prstGeom>
        </p:spPr>
      </p:pic>
    </p:spTree>
    <p:extLst>
      <p:ext uri="{BB962C8B-B14F-4D97-AF65-F5344CB8AC3E}">
        <p14:creationId xmlns:p14="http://schemas.microsoft.com/office/powerpoint/2010/main" val="84416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Pravděpodobnostní pojistná zásoba</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Udržení určitého množství pojistné zásoby pro kompenzaci variability poptávky</a:t>
            </a:r>
          </a:p>
          <a:p>
            <a:pPr marL="285750" indent="-285750">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Předpoklad normálního rozdělení a využití standardní odchylky</a:t>
            </a:r>
          </a:p>
          <a:p>
            <a:pPr marL="285750" indent="-285750">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Pokrytí </a:t>
            </a:r>
            <a:r>
              <a:rPr lang="en-GB" sz="2000" dirty="0">
                <a:solidFill>
                  <a:srgbClr val="002060"/>
                </a:solidFill>
                <a:latin typeface="Times New Roman" panose="02020603050405020304" pitchFamily="18" charset="0"/>
                <a:cs typeface="Times New Roman" panose="02020603050405020304" pitchFamily="18" charset="0"/>
              </a:rPr>
              <a:t>%</a:t>
            </a:r>
            <a:r>
              <a:rPr lang="cs-CZ" sz="2000" dirty="0">
                <a:solidFill>
                  <a:srgbClr val="002060"/>
                </a:solidFill>
                <a:latin typeface="Times New Roman" panose="02020603050405020304" pitchFamily="18" charset="0"/>
                <a:cs typeface="Times New Roman" panose="02020603050405020304" pitchFamily="18" charset="0"/>
              </a:rPr>
              <a:t> poptávky po dobu realizace nové objednávky</a:t>
            </a:r>
          </a:p>
          <a:p>
            <a:pPr marL="285750" indent="-28575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Vezměme si příklad, kdy máme průměrnou poptávku 100 jednotek denně, dobu dodání 1 den, směrodatnou odchylku během doby dodání 15 jednotek a požadovanou úroveň služeb 99 % (Z = 3,0). V tomto typu výpočtu je ROP očekávaná poptávka během doby přípravy plus bezpečnostní zásoba. V našem příkladu by tedy výpočet ROP s bezpečnostními zásobami činil 100 + (3,0 × 15) nebo 145 jednotek.</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17</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6361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Odhadovaná pojistná zásoba</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Vědecká vs pochopitelná vs vypočitatelná</a:t>
            </a:r>
          </a:p>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Některá pravidla zahrnují následující příklady:</a:t>
            </a:r>
          </a:p>
          <a:p>
            <a:pPr marL="685800" lvl="1">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Polovina doby dodání: Pokud je poptávka 10 jednotek denně a doba doplnění je 3 dny, vypočtená bezpečnostní zásoba bude 15 jednotek (tj,(10 * 3) / 2).</a:t>
            </a:r>
          </a:p>
          <a:p>
            <a:pPr marL="685800" lvl="1">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Maximální prodej minus průměrný prodej: Zajišťuje krytí v plusových hodnotách pro případ občasného nadměrného prodeje.</a:t>
            </a:r>
          </a:p>
          <a:p>
            <a:pPr marL="685800" lvl="1">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Statistická bezpečnostní zásoba přepočtená na dny: Používá bezpečnostní zásobu pravděpodobnostních modelů přepočtený na dny.</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18</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9858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err="1"/>
              <a:t>Fixed</a:t>
            </a:r>
            <a:r>
              <a:rPr lang="cs-CZ" dirty="0"/>
              <a:t>-Period model (P model) I</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P model je vhodný pro vypořádání se s sezónností produktů</a:t>
            </a:r>
          </a:p>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Zásoby jsou sledovány průběžně</a:t>
            </a:r>
          </a:p>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Rychleji spotřebovávané položky jsou kontrolovány častěji</a:t>
            </a:r>
          </a:p>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Spouštěčem není bod doobjednání ale stanovený cíl pro </a:t>
            </a:r>
            <a:r>
              <a:rPr lang="cs-CZ" sz="2800">
                <a:solidFill>
                  <a:srgbClr val="002060"/>
                </a:solidFill>
                <a:latin typeface="Times New Roman" panose="02020603050405020304" pitchFamily="18" charset="0"/>
                <a:cs typeface="Times New Roman" panose="02020603050405020304" pitchFamily="18" charset="0"/>
              </a:rPr>
              <a:t>danou zásobu</a:t>
            </a:r>
            <a:endParaRPr lang="cs-CZ" sz="28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19</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2491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Cíl přednášky a její obsah</a:t>
            </a:r>
          </a:p>
        </p:txBody>
      </p:sp>
      <p:sp>
        <p:nvSpPr>
          <p:cNvPr id="5" name="Zástupný symbol pro obsah 2"/>
          <p:cNvSpPr txBox="1">
            <a:spLocks/>
          </p:cNvSpPr>
          <p:nvPr/>
        </p:nvSpPr>
        <p:spPr>
          <a:xfrm>
            <a:off x="186364" y="1347614"/>
            <a:ext cx="3737564"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cs-CZ" dirty="0">
              <a:solidFill>
                <a:srgbClr val="002060"/>
              </a:solidFill>
              <a:latin typeface="Times New Roman" panose="02020603050405020304" pitchFamily="18" charset="0"/>
              <a:cs typeface="Times New Roman" panose="02020603050405020304" pitchFamily="18" charset="0"/>
            </a:endParaRPr>
          </a:p>
          <a:p>
            <a:pPr>
              <a:lnSpc>
                <a:spcPct val="90000"/>
              </a:lnSpc>
            </a:pPr>
            <a:r>
              <a:rPr lang="cs-CZ" dirty="0">
                <a:solidFill>
                  <a:srgbClr val="002060"/>
                </a:solidFill>
                <a:latin typeface="Times New Roman" panose="02020603050405020304" pitchFamily="18" charset="0"/>
                <a:cs typeface="Times New Roman" panose="02020603050405020304" pitchFamily="18" charset="0"/>
              </a:rPr>
              <a:t>Cílem přednášky je objasnit význam a podstatu logistických nákladů</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
        <p:nvSpPr>
          <p:cNvPr id="10" name="Zástupný symbol pro obsah 2"/>
          <p:cNvSpPr txBox="1">
            <a:spLocks/>
          </p:cNvSpPr>
          <p:nvPr/>
        </p:nvSpPr>
        <p:spPr>
          <a:xfrm>
            <a:off x="3923928" y="1347614"/>
            <a:ext cx="3744416"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cs-CZ" sz="2400" dirty="0">
              <a:solidFill>
                <a:srgbClr val="002060"/>
              </a:solidFill>
              <a:latin typeface="Times New Roman" panose="02020603050405020304" pitchFamily="18" charset="0"/>
              <a:cs typeface="Times New Roman" panose="02020603050405020304" pitchFamily="18" charset="0"/>
            </a:endParaRP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Základní strategie SCM</a:t>
            </a: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Logistické náklady</a:t>
            </a: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Vybrané přístupy k řízení logistických nákladů</a:t>
            </a:r>
          </a:p>
        </p:txBody>
      </p:sp>
      <p:sp>
        <p:nvSpPr>
          <p:cNvPr id="2" name="Zaoblený obdélník 1"/>
          <p:cNvSpPr/>
          <p:nvPr/>
        </p:nvSpPr>
        <p:spPr>
          <a:xfrm>
            <a:off x="186364" y="784598"/>
            <a:ext cx="3449532" cy="500409"/>
          </a:xfrm>
          <a:prstGeom prst="roundRect">
            <a:avLst/>
          </a:prstGeom>
          <a:solidFill>
            <a:srgbClr val="307871"/>
          </a:solidFill>
          <a:ln>
            <a:solidFill>
              <a:srgbClr val="307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07871"/>
              </a:solidFill>
            </a:endParaRPr>
          </a:p>
        </p:txBody>
      </p:sp>
      <p:sp>
        <p:nvSpPr>
          <p:cNvPr id="11" name="Zaoblený obdélník 10"/>
          <p:cNvSpPr/>
          <p:nvPr/>
        </p:nvSpPr>
        <p:spPr>
          <a:xfrm>
            <a:off x="3923928" y="775197"/>
            <a:ext cx="3528392" cy="500409"/>
          </a:xfrm>
          <a:prstGeom prst="roundRect">
            <a:avLst/>
          </a:prstGeom>
          <a:solidFill>
            <a:srgbClr val="307871"/>
          </a:solidFill>
          <a:ln>
            <a:solidFill>
              <a:srgbClr val="307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323528" y="840735"/>
            <a:ext cx="2664296" cy="369332"/>
          </a:xfrm>
          <a:prstGeom prst="rect">
            <a:avLst/>
          </a:prstGeom>
          <a:noFill/>
        </p:spPr>
        <p:txBody>
          <a:bodyPr wrap="square" rtlCol="0">
            <a:spAutoFit/>
          </a:bodyPr>
          <a:lstStyle/>
          <a:p>
            <a:r>
              <a:rPr lang="cs-CZ" b="1" dirty="0">
                <a:solidFill>
                  <a:srgbClr val="000000"/>
                </a:solidFill>
              </a:rPr>
              <a:t>Cíl přednášky</a:t>
            </a:r>
          </a:p>
        </p:txBody>
      </p:sp>
      <p:sp>
        <p:nvSpPr>
          <p:cNvPr id="13" name="TextovéPole 12"/>
          <p:cNvSpPr txBox="1"/>
          <p:nvPr/>
        </p:nvSpPr>
        <p:spPr>
          <a:xfrm>
            <a:off x="4071370" y="834266"/>
            <a:ext cx="2156814" cy="369332"/>
          </a:xfrm>
          <a:prstGeom prst="rect">
            <a:avLst/>
          </a:prstGeom>
          <a:noFill/>
        </p:spPr>
        <p:txBody>
          <a:bodyPr wrap="square" rtlCol="0">
            <a:spAutoFit/>
          </a:bodyPr>
          <a:lstStyle/>
          <a:p>
            <a:r>
              <a:rPr lang="cs-CZ" b="1" dirty="0">
                <a:solidFill>
                  <a:srgbClr val="000000"/>
                </a:solidFill>
              </a:rPr>
              <a:t>Obsah přednášky</a:t>
            </a:r>
          </a:p>
        </p:txBody>
      </p:sp>
    </p:spTree>
    <p:extLst>
      <p:ext uri="{BB962C8B-B14F-4D97-AF65-F5344CB8AC3E}">
        <p14:creationId xmlns:p14="http://schemas.microsoft.com/office/powerpoint/2010/main" val="3831028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err="1"/>
              <a:t>Fixed</a:t>
            </a:r>
            <a:r>
              <a:rPr lang="cs-CZ" dirty="0"/>
              <a:t>-Period model (P model) II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20</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D7F40E91-4B37-E8FB-CCB9-EFE3196D7E40}"/>
              </a:ext>
            </a:extLst>
          </p:cNvPr>
          <p:cNvPicPr>
            <a:picLocks noChangeAspect="1"/>
          </p:cNvPicPr>
          <p:nvPr/>
        </p:nvPicPr>
        <p:blipFill>
          <a:blip r:embed="rId3"/>
          <a:stretch>
            <a:fillRect/>
          </a:stretch>
        </p:blipFill>
        <p:spPr>
          <a:xfrm>
            <a:off x="1331640" y="703189"/>
            <a:ext cx="5682357" cy="3894474"/>
          </a:xfrm>
          <a:prstGeom prst="rect">
            <a:avLst/>
          </a:prstGeom>
        </p:spPr>
      </p:pic>
    </p:spTree>
    <p:extLst>
      <p:ext uri="{BB962C8B-B14F-4D97-AF65-F5344CB8AC3E}">
        <p14:creationId xmlns:p14="http://schemas.microsoft.com/office/powerpoint/2010/main" val="250460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Detailní pohled na logistické náklady 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21</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5" name="Tabulka 4">
            <a:extLst>
              <a:ext uri="{FF2B5EF4-FFF2-40B4-BE49-F238E27FC236}">
                <a16:creationId xmlns:a16="http://schemas.microsoft.com/office/drawing/2014/main" id="{EAE75A18-C50F-591A-9132-1B0715485052}"/>
              </a:ext>
            </a:extLst>
          </p:cNvPr>
          <p:cNvGraphicFramePr>
            <a:graphicFrameLocks noGrp="1"/>
          </p:cNvGraphicFramePr>
          <p:nvPr>
            <p:extLst>
              <p:ext uri="{D42A27DB-BD31-4B8C-83A1-F6EECF244321}">
                <p14:modId xmlns:p14="http://schemas.microsoft.com/office/powerpoint/2010/main" val="3493212222"/>
              </p:ext>
            </p:extLst>
          </p:nvPr>
        </p:nvGraphicFramePr>
        <p:xfrm>
          <a:off x="179513" y="843558"/>
          <a:ext cx="7704855" cy="3744415"/>
        </p:xfrm>
        <a:graphic>
          <a:graphicData uri="http://schemas.openxmlformats.org/drawingml/2006/table">
            <a:tbl>
              <a:tblPr>
                <a:tableStyleId>{5C22544A-7EE6-4342-B048-85BDC9FD1C3A}</a:tableStyleId>
              </a:tblPr>
              <a:tblGrid>
                <a:gridCol w="1728191">
                  <a:extLst>
                    <a:ext uri="{9D8B030D-6E8A-4147-A177-3AD203B41FA5}">
                      <a16:colId xmlns:a16="http://schemas.microsoft.com/office/drawing/2014/main" val="213743184"/>
                    </a:ext>
                  </a:extLst>
                </a:gridCol>
                <a:gridCol w="2016224">
                  <a:extLst>
                    <a:ext uri="{9D8B030D-6E8A-4147-A177-3AD203B41FA5}">
                      <a16:colId xmlns:a16="http://schemas.microsoft.com/office/drawing/2014/main" val="4145419809"/>
                    </a:ext>
                  </a:extLst>
                </a:gridCol>
                <a:gridCol w="3960440">
                  <a:extLst>
                    <a:ext uri="{9D8B030D-6E8A-4147-A177-3AD203B41FA5}">
                      <a16:colId xmlns:a16="http://schemas.microsoft.com/office/drawing/2014/main" val="1156526560"/>
                    </a:ext>
                  </a:extLst>
                </a:gridCol>
              </a:tblGrid>
              <a:tr h="748883">
                <a:tc>
                  <a:txBody>
                    <a:bodyPr/>
                    <a:lstStyle/>
                    <a:p>
                      <a:pPr algn="ctr" fontAlgn="ctr"/>
                      <a:r>
                        <a:rPr lang="cs-CZ" sz="1100" u="none" strike="noStrike" noProof="0" dirty="0">
                          <a:effectLst/>
                        </a:rPr>
                        <a:t>Zavedení a řízení logistického systému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Náklady na zavedení a řízení korporátního logistického systému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Náklady týkající se analýzy, návrhu a implementace logistického systému; - Náklady týkající se plánování a kontroly toku materiálu; - Náklady na dispoziční činnosti; - Operativní řízení nákladů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1800865519"/>
                  </a:ext>
                </a:extLst>
              </a:tr>
              <a:tr h="748883">
                <a:tc>
                  <a:txBody>
                    <a:bodyPr/>
                    <a:lstStyle/>
                    <a:p>
                      <a:pPr algn="ctr" fontAlgn="ctr"/>
                      <a:r>
                        <a:rPr lang="cs-CZ" sz="1100" u="none" strike="noStrike" noProof="0" dirty="0">
                          <a:effectLst/>
                        </a:rPr>
                        <a:t>Korporátní informační systém – informační logistika</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Náklady na zavedení a řízení korporátního logistického informačního systému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Mzdové náklady; - Odpisy; - Náklady na opravy a údržbu; - Energetické náklady; - Pojišťovací náklady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3600366345"/>
                  </a:ext>
                </a:extLst>
              </a:tr>
              <a:tr h="748883">
                <a:tc>
                  <a:txBody>
                    <a:bodyPr/>
                    <a:lstStyle/>
                    <a:p>
                      <a:pPr algn="ctr" fontAlgn="ctr"/>
                      <a:r>
                        <a:rPr lang="cs-CZ" sz="1100" u="none" strike="noStrike" noProof="0" dirty="0">
                          <a:effectLst/>
                        </a:rPr>
                        <a:t>Logistika zásobování – dodávání</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Náklady na příjem materiálu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Mzdové náklady; - Odpisy; - Debetní úroky; - Náklady na opravy a údržbu; - Pojištění; - Náklady na kontrolu/audit; - Náklady na řízení kvality související s dodávkami, počáteční kontrola kvality; - Fakturace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1823419076"/>
                  </a:ext>
                </a:extLst>
              </a:tr>
              <a:tr h="748883">
                <a:tc>
                  <a:txBody>
                    <a:bodyPr/>
                    <a:lstStyle/>
                    <a:p>
                      <a:pPr algn="ctr" fontAlgn="ctr"/>
                      <a:r>
                        <a:rPr lang="cs-CZ" sz="1100" u="none" strike="noStrike" noProof="0" dirty="0">
                          <a:effectLst/>
                        </a:rPr>
                        <a:t>Správa skladu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Skladovací náklady</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Náklady týkající se kapitálu vázaného na zásoby; - Odpisy skladového zařízení; - Náklady na energii a vytápění; - Náklady na pojištění budovy; - Nájemné; - Nedostatky a škody související se zásobami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2916416060"/>
                  </a:ext>
                </a:extLst>
              </a:tr>
              <a:tr h="748883">
                <a:tc>
                  <a:txBody>
                    <a:bodyPr/>
                    <a:lstStyle/>
                    <a:p>
                      <a:pPr algn="ctr" fontAlgn="ctr"/>
                      <a:r>
                        <a:rPr lang="cs-CZ" sz="1100" u="none" strike="noStrike" noProof="0" dirty="0">
                          <a:effectLst/>
                        </a:rPr>
                        <a:t>Korporátní a vnější přeprava</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err="1">
                          <a:effectLst/>
                        </a:rPr>
                        <a:t>Mezispolečnostní</a:t>
                      </a:r>
                      <a:r>
                        <a:rPr lang="cs-CZ" sz="1100" u="none" strike="noStrike" noProof="0" dirty="0">
                          <a:effectLst/>
                        </a:rPr>
                        <a:t> přepravní a manipulační náklady</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Mzdové náklady; - Palivové náklady; - Úroky; - Odpisy; - Náklady na opravy a údržbu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3302803965"/>
                  </a:ext>
                </a:extLst>
              </a:tr>
            </a:tbl>
          </a:graphicData>
        </a:graphic>
      </p:graphicFrame>
    </p:spTree>
    <p:extLst>
      <p:ext uri="{BB962C8B-B14F-4D97-AF65-F5344CB8AC3E}">
        <p14:creationId xmlns:p14="http://schemas.microsoft.com/office/powerpoint/2010/main" val="14505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Detailní pohled na logistické náklady II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1F423F06-184E-4DA7-A4E3-5F7C6127BC75}" type="slidenum">
              <a:rPr lang="cs-CZ" sz="1100" smtClean="0">
                <a:solidFill>
                  <a:srgbClr val="307871"/>
                </a:solidFill>
                <a:latin typeface="Enriqueta" panose="02000000000000000000" pitchFamily="2" charset="0"/>
              </a:rPr>
              <a:t>22</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3" name="Tabulka 2">
            <a:extLst>
              <a:ext uri="{FF2B5EF4-FFF2-40B4-BE49-F238E27FC236}">
                <a16:creationId xmlns:a16="http://schemas.microsoft.com/office/drawing/2014/main" id="{ADE4B03D-7278-367C-C0A1-B1E7EC297A61}"/>
              </a:ext>
            </a:extLst>
          </p:cNvPr>
          <p:cNvGraphicFramePr>
            <a:graphicFrameLocks noGrp="1"/>
          </p:cNvGraphicFramePr>
          <p:nvPr>
            <p:extLst>
              <p:ext uri="{D42A27DB-BD31-4B8C-83A1-F6EECF244321}">
                <p14:modId xmlns:p14="http://schemas.microsoft.com/office/powerpoint/2010/main" val="1859517345"/>
              </p:ext>
            </p:extLst>
          </p:nvPr>
        </p:nvGraphicFramePr>
        <p:xfrm>
          <a:off x="107503" y="699542"/>
          <a:ext cx="7848873" cy="4239370"/>
        </p:xfrm>
        <a:graphic>
          <a:graphicData uri="http://schemas.openxmlformats.org/drawingml/2006/table">
            <a:tbl>
              <a:tblPr>
                <a:tableStyleId>{5C22544A-7EE6-4342-B048-85BDC9FD1C3A}</a:tableStyleId>
              </a:tblPr>
              <a:tblGrid>
                <a:gridCol w="1889543">
                  <a:extLst>
                    <a:ext uri="{9D8B030D-6E8A-4147-A177-3AD203B41FA5}">
                      <a16:colId xmlns:a16="http://schemas.microsoft.com/office/drawing/2014/main" val="4272294686"/>
                    </a:ext>
                  </a:extLst>
                </a:gridCol>
                <a:gridCol w="2180243">
                  <a:extLst>
                    <a:ext uri="{9D8B030D-6E8A-4147-A177-3AD203B41FA5}">
                      <a16:colId xmlns:a16="http://schemas.microsoft.com/office/drawing/2014/main" val="3680476012"/>
                    </a:ext>
                  </a:extLst>
                </a:gridCol>
                <a:gridCol w="3779087">
                  <a:extLst>
                    <a:ext uri="{9D8B030D-6E8A-4147-A177-3AD203B41FA5}">
                      <a16:colId xmlns:a16="http://schemas.microsoft.com/office/drawing/2014/main" val="713680546"/>
                    </a:ext>
                  </a:extLst>
                </a:gridCol>
              </a:tblGrid>
              <a:tr h="533524">
                <a:tc>
                  <a:txBody>
                    <a:bodyPr/>
                    <a:lstStyle/>
                    <a:p>
                      <a:pPr algn="ctr" fontAlgn="ctr"/>
                      <a:r>
                        <a:rPr lang="cs-CZ" sz="1100" u="none" strike="noStrike" noProof="0" dirty="0">
                          <a:effectLst/>
                        </a:rPr>
                        <a:t>Řízení balení – činnosti na základě zakázky;</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související s komisionářskými činnostmi, balení produktů a balících operací</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 Mzdové náklady; - Balící náklady; - Náklady na balící materiál atd.;</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2739213335"/>
                  </a:ext>
                </a:extLst>
              </a:tr>
              <a:tr h="482061">
                <a:tc>
                  <a:txBody>
                    <a:bodyPr/>
                    <a:lstStyle/>
                    <a:p>
                      <a:pPr algn="ctr" fontAlgn="ctr"/>
                      <a:r>
                        <a:rPr lang="cs-CZ" sz="1100" u="none" strike="noStrike" noProof="0" dirty="0">
                          <a:effectLst/>
                        </a:rPr>
                        <a:t>Distribuce – prodej</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na distribuci</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 Mzdové náklady; - Palivové náklady; - Odpisy;</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1655603353"/>
                  </a:ext>
                </a:extLst>
              </a:tr>
              <a:tr h="533524">
                <a:tc>
                  <a:txBody>
                    <a:bodyPr/>
                    <a:lstStyle/>
                    <a:p>
                      <a:pPr algn="ctr" fontAlgn="ctr"/>
                      <a:r>
                        <a:rPr lang="cs-CZ" sz="1100" u="none" strike="noStrike" noProof="0" dirty="0">
                          <a:effectLst/>
                        </a:rPr>
                        <a:t>Řízení odpadu</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týkající se sběru, separace a odstranění odpadu a případně jeho znovupoužití</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Náklady na palivo; Odpisy; Náklady na opravy a údržbu; Náklady na energie; Náklady na pojištění;</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3779031818"/>
                  </a:ext>
                </a:extLst>
              </a:tr>
              <a:tr h="710554">
                <a:tc>
                  <a:txBody>
                    <a:bodyPr/>
                    <a:lstStyle/>
                    <a:p>
                      <a:pPr algn="ctr" fontAlgn="ctr"/>
                      <a:r>
                        <a:rPr lang="cs-CZ" sz="1100" u="none" strike="noStrike" noProof="0" dirty="0">
                          <a:effectLst/>
                        </a:rPr>
                        <a:t>Logistika objednávek</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týkající se registrace objednávek a souvisejících technologických, ekonomických a kapacitních nákladů</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Odpisy; Náklady na energie;</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1899117153"/>
                  </a:ext>
                </a:extLst>
              </a:tr>
              <a:tr h="533524">
                <a:tc>
                  <a:txBody>
                    <a:bodyPr/>
                    <a:lstStyle/>
                    <a:p>
                      <a:pPr algn="ctr" fontAlgn="ctr"/>
                      <a:r>
                        <a:rPr lang="cs-CZ" sz="1100" u="none" strike="noStrike" noProof="0" dirty="0">
                          <a:effectLst/>
                        </a:rPr>
                        <a:t>Zákaznický servis</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týkající se aktivit zaměřených na spokojenost zákazníků a marketing</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Odpisy; Náklady na energie; Náklady na marketingové aktivity;</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1065608221"/>
                  </a:ext>
                </a:extLst>
              </a:tr>
              <a:tr h="482061">
                <a:tc>
                  <a:txBody>
                    <a:bodyPr/>
                    <a:lstStyle/>
                    <a:p>
                      <a:pPr algn="ctr" fontAlgn="ctr"/>
                      <a:r>
                        <a:rPr lang="cs-CZ" sz="1100" u="none" strike="noStrike" noProof="0" dirty="0">
                          <a:effectLst/>
                        </a:rPr>
                        <a:t>Provozní operátoři - ostatní servisní činnosti</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na provozní operace</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Náklady na palivo; Odpisy; Náklady na opravy a údržbu;</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480948877"/>
                  </a:ext>
                </a:extLst>
              </a:tr>
              <a:tr h="482061">
                <a:tc>
                  <a:txBody>
                    <a:bodyPr/>
                    <a:lstStyle/>
                    <a:p>
                      <a:pPr algn="ctr" fontAlgn="ctr"/>
                      <a:r>
                        <a:rPr lang="cs-CZ" sz="1100" u="none" strike="noStrike" noProof="0" dirty="0">
                          <a:effectLst/>
                        </a:rPr>
                        <a:t>Řízení energie</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na řízení energie</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Náklady na palivo; Odpisy; Náklady na opravy a údržbu;</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2604230361"/>
                  </a:ext>
                </a:extLst>
              </a:tr>
              <a:tr h="482061">
                <a:tc>
                  <a:txBody>
                    <a:bodyPr/>
                    <a:lstStyle/>
                    <a:p>
                      <a:pPr algn="ctr" fontAlgn="ctr"/>
                      <a:r>
                        <a:rPr lang="cs-CZ" sz="1100" u="none" strike="noStrike" noProof="0" dirty="0">
                          <a:effectLst/>
                        </a:rPr>
                        <a:t>Opravy a údržba</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 týkající se poskytování oprav a údržbových činností</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Náklady na palivo; Odpisy; Náklady na opravy a údržbu;</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2525588580"/>
                  </a:ext>
                </a:extLst>
              </a:tr>
            </a:tbl>
          </a:graphicData>
        </a:graphic>
      </p:graphicFrame>
    </p:spTree>
    <p:extLst>
      <p:ext uri="{BB962C8B-B14F-4D97-AF65-F5344CB8AC3E}">
        <p14:creationId xmlns:p14="http://schemas.microsoft.com/office/powerpoint/2010/main" val="373649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DA050-BD08-F7CE-DF9C-4B85E9A7D18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ED741D70-7EFE-9A6E-9A08-2A010DD95E13}"/>
              </a:ext>
            </a:extLst>
          </p:cNvPr>
          <p:cNvSpPr>
            <a:spLocks noGrp="1"/>
          </p:cNvSpPr>
          <p:nvPr>
            <p:ph type="title"/>
          </p:nvPr>
        </p:nvSpPr>
        <p:spPr>
          <a:xfrm>
            <a:off x="179512" y="195486"/>
            <a:ext cx="7272808" cy="507703"/>
          </a:xfrm>
        </p:spPr>
        <p:txBody>
          <a:bodyPr/>
          <a:lstStyle/>
          <a:p>
            <a:r>
              <a:rPr lang="cs-CZ" dirty="0"/>
              <a:t>Analýza logistických nákladů</a:t>
            </a:r>
          </a:p>
        </p:txBody>
      </p:sp>
      <p:sp>
        <p:nvSpPr>
          <p:cNvPr id="5" name="Zástupný symbol pro obsah 2">
            <a:extLst>
              <a:ext uri="{FF2B5EF4-FFF2-40B4-BE49-F238E27FC236}">
                <a16:creationId xmlns:a16="http://schemas.microsoft.com/office/drawing/2014/main" id="{C889A06D-3CB8-B4AD-BAFB-890DD696C05F}"/>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cs-CZ" sz="2800" dirty="0">
              <a:solidFill>
                <a:srgbClr val="002060"/>
              </a:solidFill>
              <a:latin typeface="Times New Roman" panose="02020603050405020304" pitchFamily="18" charset="0"/>
              <a:cs typeface="Times New Roman" panose="02020603050405020304" pitchFamily="18" charset="0"/>
            </a:endParaRP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Tradiční systémy kalkulace nákladů nemusí být úplně vhodné pro řízení nákladů v oblasti logistiky </a:t>
            </a: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Logistika se orientuje na spotřebu zdrojů od dodavatelů ke koncovým uživatelům</a:t>
            </a: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Společnostem často chybí vhodné informace o logistických nákladech</a:t>
            </a:r>
          </a:p>
          <a:p>
            <a:pPr>
              <a:lnSpc>
                <a:spcPct val="90000"/>
              </a:lnSpc>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B3B59869-8BAF-E391-C801-C8F157C0498F}"/>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1F423F06-184E-4DA7-A4E3-5F7C6127BC75}" type="slidenum">
              <a:rPr lang="cs-CZ" sz="1100" smtClean="0">
                <a:solidFill>
                  <a:srgbClr val="307871"/>
                </a:solidFill>
                <a:latin typeface="Enriqueta" panose="02000000000000000000" pitchFamily="2" charset="0"/>
              </a:rPr>
              <a:t>23</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82AC4616-7AA6-932F-D40D-9955B970D00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945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err="1"/>
              <a:t>Balanced</a:t>
            </a:r>
            <a:r>
              <a:rPr lang="cs-CZ" dirty="0"/>
              <a:t> </a:t>
            </a:r>
            <a:r>
              <a:rPr lang="cs-CZ" dirty="0" err="1"/>
              <a:t>scorecard</a:t>
            </a:r>
            <a:endParaRPr lang="cs-CZ" dirty="0"/>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a:solidFill>
                  <a:srgbClr val="002060"/>
                </a:solidFill>
                <a:latin typeface="Times New Roman" panose="02020603050405020304" pitchFamily="18" charset="0"/>
                <a:cs typeface="Times New Roman" panose="02020603050405020304" pitchFamily="18" charset="0"/>
              </a:rPr>
              <a:t>Framework převádějící strategické poslání podniku do konkrétních cílů a opatření</a:t>
            </a:r>
          </a:p>
          <a:p>
            <a:r>
              <a:rPr lang="cs-CZ" sz="2800" dirty="0">
                <a:solidFill>
                  <a:srgbClr val="002060"/>
                </a:solidFill>
                <a:latin typeface="Times New Roman" panose="02020603050405020304" pitchFamily="18" charset="0"/>
                <a:cs typeface="Times New Roman" panose="02020603050405020304" pitchFamily="18" charset="0"/>
              </a:rPr>
              <a:t>Podstatou je vyvinutí realistických a užitečných </a:t>
            </a:r>
            <a:r>
              <a:rPr lang="cs-CZ" sz="2800" dirty="0" err="1">
                <a:solidFill>
                  <a:srgbClr val="002060"/>
                </a:solidFill>
                <a:latin typeface="Times New Roman" panose="02020603050405020304" pitchFamily="18" charset="0"/>
                <a:cs typeface="Times New Roman" panose="02020603050405020304" pitchFamily="18" charset="0"/>
              </a:rPr>
              <a:t>KPIs</a:t>
            </a:r>
            <a:endParaRPr lang="cs-CZ" sz="2800" dirty="0">
              <a:solidFill>
                <a:srgbClr val="002060"/>
              </a:solidFill>
              <a:latin typeface="Times New Roman" panose="02020603050405020304" pitchFamily="18" charset="0"/>
              <a:cs typeface="Times New Roman" panose="02020603050405020304" pitchFamily="18" charset="0"/>
            </a:endParaRPr>
          </a:p>
          <a:p>
            <a:r>
              <a:rPr lang="cs-CZ" sz="2800" dirty="0">
                <a:solidFill>
                  <a:srgbClr val="002060"/>
                </a:solidFill>
                <a:latin typeface="Times New Roman" panose="02020603050405020304" pitchFamily="18" charset="0"/>
                <a:cs typeface="Times New Roman" panose="02020603050405020304" pitchFamily="18" charset="0"/>
              </a:rPr>
              <a:t>Rovnováha mezi externími a interními ukazateli:</a:t>
            </a:r>
          </a:p>
          <a:p>
            <a:pPr lvl="1"/>
            <a:r>
              <a:rPr lang="cs-CZ" sz="2400" dirty="0">
                <a:solidFill>
                  <a:srgbClr val="002060"/>
                </a:solidFill>
                <a:latin typeface="Times New Roman" panose="02020603050405020304" pitchFamily="18" charset="0"/>
                <a:cs typeface="Times New Roman" panose="02020603050405020304" pitchFamily="18" charset="0"/>
              </a:rPr>
              <a:t>Stakeholdeři a zákazníci</a:t>
            </a:r>
          </a:p>
          <a:p>
            <a:pPr lvl="1"/>
            <a:r>
              <a:rPr lang="cs-CZ" sz="2400" dirty="0">
                <a:solidFill>
                  <a:srgbClr val="002060"/>
                </a:solidFill>
                <a:latin typeface="Times New Roman" panose="02020603050405020304" pitchFamily="18" charset="0"/>
                <a:cs typeface="Times New Roman" panose="02020603050405020304" pitchFamily="18" charset="0"/>
              </a:rPr>
              <a:t>Podnikové procesy, inovace a učení</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559EBE2-7D8A-4AA6-811A-CD41B7C7ACD3}" type="slidenum">
              <a:rPr lang="cs-CZ" sz="1100" smtClean="0">
                <a:solidFill>
                  <a:srgbClr val="307871"/>
                </a:solidFill>
                <a:latin typeface="Enriqueta" panose="02000000000000000000" pitchFamily="2" charset="0"/>
              </a:rPr>
              <a:t>24</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52029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ED9B9-0D09-BCAA-E2CC-1D2AC10B629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AF5825B-F00A-156B-0EF4-E8080D1481AD}"/>
              </a:ext>
            </a:extLst>
          </p:cNvPr>
          <p:cNvSpPr>
            <a:spLocks noGrp="1"/>
          </p:cNvSpPr>
          <p:nvPr>
            <p:ph type="title"/>
          </p:nvPr>
        </p:nvSpPr>
        <p:spPr>
          <a:xfrm>
            <a:off x="179512" y="195486"/>
            <a:ext cx="7272808" cy="507703"/>
          </a:xfrm>
        </p:spPr>
        <p:txBody>
          <a:bodyPr/>
          <a:lstStyle/>
          <a:p>
            <a:r>
              <a:rPr lang="cs-CZ" dirty="0" err="1"/>
              <a:t>Balanced</a:t>
            </a:r>
            <a:r>
              <a:rPr lang="cs-CZ" dirty="0"/>
              <a:t> </a:t>
            </a:r>
            <a:r>
              <a:rPr lang="cs-CZ" dirty="0" err="1"/>
              <a:t>scorecard</a:t>
            </a:r>
            <a:r>
              <a:rPr lang="cs-CZ" dirty="0"/>
              <a:t> II</a:t>
            </a:r>
          </a:p>
        </p:txBody>
      </p:sp>
      <p:sp>
        <p:nvSpPr>
          <p:cNvPr id="8" name="Zástupný symbol pro obsah 2">
            <a:extLst>
              <a:ext uri="{FF2B5EF4-FFF2-40B4-BE49-F238E27FC236}">
                <a16:creationId xmlns:a16="http://schemas.microsoft.com/office/drawing/2014/main" id="{66979DA2-831D-9E2F-D454-04DD1F6E17CF}"/>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559EBE2-7D8A-4AA6-811A-CD41B7C7ACD3}" type="slidenum">
              <a:rPr lang="cs-CZ" sz="1100" smtClean="0">
                <a:solidFill>
                  <a:srgbClr val="307871"/>
                </a:solidFill>
                <a:latin typeface="Enriqueta" panose="02000000000000000000" pitchFamily="2" charset="0"/>
              </a:rPr>
              <a:t>25</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196BDC66-097E-E3CA-C73C-5D143179A794}"/>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34B2209E-2E95-1132-1C7C-8DB33592B4E3}"/>
              </a:ext>
            </a:extLst>
          </p:cNvPr>
          <p:cNvPicPr>
            <a:picLocks noChangeAspect="1"/>
          </p:cNvPicPr>
          <p:nvPr/>
        </p:nvPicPr>
        <p:blipFill>
          <a:blip r:embed="rId3"/>
          <a:stretch>
            <a:fillRect/>
          </a:stretch>
        </p:blipFill>
        <p:spPr>
          <a:xfrm>
            <a:off x="2091929" y="843558"/>
            <a:ext cx="4960142" cy="3684089"/>
          </a:xfrm>
          <a:prstGeom prst="rect">
            <a:avLst/>
          </a:prstGeom>
        </p:spPr>
      </p:pic>
    </p:spTree>
    <p:extLst>
      <p:ext uri="{BB962C8B-B14F-4D97-AF65-F5344CB8AC3E}">
        <p14:creationId xmlns:p14="http://schemas.microsoft.com/office/powerpoint/2010/main" val="387057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6DF6-2F6E-8220-1339-57C7BD45897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9A09E5F-BE18-EF66-4DFF-3B11D78068C3}"/>
              </a:ext>
            </a:extLst>
          </p:cNvPr>
          <p:cNvSpPr>
            <a:spLocks noGrp="1"/>
          </p:cNvSpPr>
          <p:nvPr>
            <p:ph type="title"/>
          </p:nvPr>
        </p:nvSpPr>
        <p:spPr>
          <a:xfrm>
            <a:off x="179512" y="195486"/>
            <a:ext cx="7272808" cy="507703"/>
          </a:xfrm>
        </p:spPr>
        <p:txBody>
          <a:bodyPr/>
          <a:lstStyle/>
          <a:p>
            <a:r>
              <a:rPr lang="cs-CZ" dirty="0"/>
              <a:t>Supply </a:t>
            </a:r>
            <a:r>
              <a:rPr lang="cs-CZ" dirty="0" err="1"/>
              <a:t>Chain</a:t>
            </a:r>
            <a:r>
              <a:rPr lang="cs-CZ" dirty="0"/>
              <a:t> </a:t>
            </a:r>
            <a:r>
              <a:rPr lang="cs-CZ" dirty="0" err="1"/>
              <a:t>Operations</a:t>
            </a:r>
            <a:r>
              <a:rPr lang="cs-CZ" dirty="0"/>
              <a:t> Reference model (SCOR)</a:t>
            </a:r>
          </a:p>
        </p:txBody>
      </p:sp>
      <p:sp>
        <p:nvSpPr>
          <p:cNvPr id="5" name="Zástupný symbol pro obsah 2">
            <a:extLst>
              <a:ext uri="{FF2B5EF4-FFF2-40B4-BE49-F238E27FC236}">
                <a16:creationId xmlns:a16="http://schemas.microsoft.com/office/drawing/2014/main" id="{613534FF-34C6-9C21-02AC-FADD3D278874}"/>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cs-CZ" sz="2400" dirty="0">
                <a:solidFill>
                  <a:srgbClr val="002060"/>
                </a:solidFill>
                <a:latin typeface="Times New Roman" panose="02020603050405020304" pitchFamily="18" charset="0"/>
                <a:cs typeface="Times New Roman" panose="02020603050405020304" pitchFamily="18" charset="0"/>
              </a:rPr>
              <a:t>Hierarchický model pro sledování nákladů a výkonnosti</a:t>
            </a:r>
          </a:p>
          <a:p>
            <a:pPr>
              <a:defRPr/>
            </a:pPr>
            <a:r>
              <a:rPr lang="cs-CZ" sz="2400" dirty="0">
                <a:solidFill>
                  <a:srgbClr val="002060"/>
                </a:solidFill>
                <a:latin typeface="Times New Roman" panose="02020603050405020304" pitchFamily="18" charset="0"/>
                <a:cs typeface="Times New Roman" panose="02020603050405020304" pitchFamily="18" charset="0"/>
              </a:rPr>
              <a:t>Soustředí se na čtyři úrovně:</a:t>
            </a:r>
          </a:p>
          <a:p>
            <a:pPr lvl="1">
              <a:defRPr/>
            </a:pPr>
            <a:r>
              <a:rPr lang="cs-CZ" sz="2000" dirty="0">
                <a:solidFill>
                  <a:srgbClr val="002060"/>
                </a:solidFill>
                <a:latin typeface="Times New Roman" panose="02020603050405020304" pitchFamily="18" charset="0"/>
                <a:cs typeface="Times New Roman" panose="02020603050405020304" pitchFamily="18" charset="0"/>
              </a:rPr>
              <a:t>Konkurenční výhoda</a:t>
            </a:r>
          </a:p>
          <a:p>
            <a:pPr lvl="1">
              <a:defRPr/>
            </a:pPr>
            <a:r>
              <a:rPr lang="cs-CZ" sz="2000" dirty="0">
                <a:solidFill>
                  <a:srgbClr val="002060"/>
                </a:solidFill>
                <a:latin typeface="Times New Roman" panose="02020603050405020304" pitchFamily="18" charset="0"/>
                <a:cs typeface="Times New Roman" panose="02020603050405020304" pitchFamily="18" charset="0"/>
              </a:rPr>
              <a:t>Implementace strategie a definice procesu</a:t>
            </a:r>
          </a:p>
          <a:p>
            <a:pPr lvl="1">
              <a:defRPr/>
            </a:pPr>
            <a:r>
              <a:rPr lang="cs-CZ" sz="2000" dirty="0">
                <a:solidFill>
                  <a:srgbClr val="002060"/>
                </a:solidFill>
                <a:latin typeface="Times New Roman" panose="02020603050405020304" pitchFamily="18" charset="0"/>
                <a:cs typeface="Times New Roman" panose="02020603050405020304" pitchFamily="18" charset="0"/>
              </a:rPr>
              <a:t>Podrobné prvky procesu</a:t>
            </a:r>
          </a:p>
          <a:p>
            <a:pPr lvl="1">
              <a:defRPr/>
            </a:pPr>
            <a:r>
              <a:rPr lang="cs-CZ" sz="2000" dirty="0">
                <a:solidFill>
                  <a:srgbClr val="002060"/>
                </a:solidFill>
                <a:latin typeface="Times New Roman" panose="02020603050405020304" pitchFamily="18" charset="0"/>
                <a:cs typeface="Times New Roman" panose="02020603050405020304" pitchFamily="18" charset="0"/>
              </a:rPr>
              <a:t>Implementace procesu</a:t>
            </a:r>
          </a:p>
          <a:p>
            <a:pPr>
              <a:defRPr/>
            </a:pPr>
            <a:r>
              <a:rPr lang="cs-CZ" sz="2400" dirty="0">
                <a:solidFill>
                  <a:srgbClr val="002060"/>
                </a:solidFill>
                <a:latin typeface="Times New Roman" panose="02020603050405020304" pitchFamily="18" charset="0"/>
                <a:cs typeface="Times New Roman" panose="02020603050405020304" pitchFamily="18" charset="0"/>
              </a:rPr>
              <a:t>Orientovaný na procesy (srovnání, zdokonalit a zlepšit)</a:t>
            </a:r>
          </a:p>
          <a:p>
            <a:pPr>
              <a:defRPr/>
            </a:pPr>
            <a:endParaRPr lang="cs-CZ" sz="28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8B5333EE-0ABD-514A-D88F-2742C545E79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26</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9C121257-8CA7-C325-A0D6-B76FF7E03DC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79445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140A4-5EB6-4057-FB42-CCAB894D005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93FEF0A0-1DBB-F220-2987-068B76DC06D6}"/>
              </a:ext>
            </a:extLst>
          </p:cNvPr>
          <p:cNvSpPr>
            <a:spLocks noGrp="1"/>
          </p:cNvSpPr>
          <p:nvPr>
            <p:ph type="title"/>
          </p:nvPr>
        </p:nvSpPr>
        <p:spPr>
          <a:xfrm>
            <a:off x="179512" y="195486"/>
            <a:ext cx="7272808" cy="507703"/>
          </a:xfrm>
        </p:spPr>
        <p:txBody>
          <a:bodyPr/>
          <a:lstStyle/>
          <a:p>
            <a:r>
              <a:rPr lang="cs-CZ" dirty="0"/>
              <a:t>SCOR model</a:t>
            </a:r>
          </a:p>
        </p:txBody>
      </p:sp>
      <p:sp>
        <p:nvSpPr>
          <p:cNvPr id="8" name="Zástupný symbol pro obsah 2">
            <a:extLst>
              <a:ext uri="{FF2B5EF4-FFF2-40B4-BE49-F238E27FC236}">
                <a16:creationId xmlns:a16="http://schemas.microsoft.com/office/drawing/2014/main" id="{3A6F418F-A6CE-AC32-CC79-468760A24A6F}"/>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27</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EF482DC9-B00B-60AB-0BD2-CA215B69C71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Tabulka 1">
            <a:extLst>
              <a:ext uri="{FF2B5EF4-FFF2-40B4-BE49-F238E27FC236}">
                <a16:creationId xmlns:a16="http://schemas.microsoft.com/office/drawing/2014/main" id="{5121331E-1D1F-16D7-12BB-FC5CC714A22A}"/>
              </a:ext>
            </a:extLst>
          </p:cNvPr>
          <p:cNvGraphicFramePr>
            <a:graphicFrameLocks noGrp="1"/>
          </p:cNvGraphicFramePr>
          <p:nvPr>
            <p:extLst>
              <p:ext uri="{D42A27DB-BD31-4B8C-83A1-F6EECF244321}">
                <p14:modId xmlns:p14="http://schemas.microsoft.com/office/powerpoint/2010/main" val="3479099149"/>
              </p:ext>
            </p:extLst>
          </p:nvPr>
        </p:nvGraphicFramePr>
        <p:xfrm>
          <a:off x="179512" y="771550"/>
          <a:ext cx="7632849" cy="3899117"/>
        </p:xfrm>
        <a:graphic>
          <a:graphicData uri="http://schemas.openxmlformats.org/drawingml/2006/table">
            <a:tbl>
              <a:tblPr>
                <a:tableStyleId>{5C22544A-7EE6-4342-B048-85BDC9FD1C3A}</a:tableStyleId>
              </a:tblPr>
              <a:tblGrid>
                <a:gridCol w="2544283">
                  <a:extLst>
                    <a:ext uri="{9D8B030D-6E8A-4147-A177-3AD203B41FA5}">
                      <a16:colId xmlns:a16="http://schemas.microsoft.com/office/drawing/2014/main" val="2092227308"/>
                    </a:ext>
                  </a:extLst>
                </a:gridCol>
                <a:gridCol w="2544283">
                  <a:extLst>
                    <a:ext uri="{9D8B030D-6E8A-4147-A177-3AD203B41FA5}">
                      <a16:colId xmlns:a16="http://schemas.microsoft.com/office/drawing/2014/main" val="931624010"/>
                    </a:ext>
                  </a:extLst>
                </a:gridCol>
                <a:gridCol w="2544283">
                  <a:extLst>
                    <a:ext uri="{9D8B030D-6E8A-4147-A177-3AD203B41FA5}">
                      <a16:colId xmlns:a16="http://schemas.microsoft.com/office/drawing/2014/main" val="3291836898"/>
                    </a:ext>
                  </a:extLst>
                </a:gridCol>
              </a:tblGrid>
              <a:tr h="288032">
                <a:tc>
                  <a:txBody>
                    <a:bodyPr/>
                    <a:lstStyle/>
                    <a:p>
                      <a:pPr algn="ctr" fontAlgn="b"/>
                      <a:r>
                        <a:rPr lang="en-GB" sz="1100" b="1" u="none" strike="noStrike" dirty="0" err="1">
                          <a:effectLst/>
                        </a:rPr>
                        <a:t>Výkonnostní</a:t>
                      </a:r>
                      <a:r>
                        <a:rPr lang="en-GB" sz="1100" b="1" u="none" strike="noStrike" dirty="0">
                          <a:effectLst/>
                        </a:rPr>
                        <a:t> </a:t>
                      </a:r>
                      <a:r>
                        <a:rPr lang="en-GB" sz="1100" b="1" u="none" strike="noStrike" dirty="0" err="1">
                          <a:effectLst/>
                        </a:rPr>
                        <a:t>atributy</a:t>
                      </a:r>
                      <a:endParaRPr lang="en-GB" sz="1100" b="1"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b"/>
                      <a:r>
                        <a:rPr lang="en-GB" sz="1100" b="1" u="none" strike="noStrike" dirty="0" err="1">
                          <a:effectLst/>
                        </a:rPr>
                        <a:t>Definice</a:t>
                      </a:r>
                      <a:r>
                        <a:rPr lang="en-GB" sz="1100" b="1" u="none" strike="noStrike" dirty="0">
                          <a:effectLst/>
                        </a:rPr>
                        <a:t> </a:t>
                      </a:r>
                      <a:r>
                        <a:rPr lang="en-GB" sz="1100" b="1" u="none" strike="noStrike" dirty="0" err="1">
                          <a:effectLst/>
                        </a:rPr>
                        <a:t>atributu</a:t>
                      </a:r>
                      <a:endParaRPr lang="en-GB" sz="1100" b="1"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b"/>
                      <a:r>
                        <a:rPr lang="en-GB" sz="1100" b="1" u="none" strike="noStrike" dirty="0" err="1">
                          <a:effectLst/>
                        </a:rPr>
                        <a:t>Metriky</a:t>
                      </a:r>
                      <a:endParaRPr lang="en-GB" sz="1100" b="1"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667326126"/>
                  </a:ext>
                </a:extLst>
              </a:tr>
              <a:tr h="722217">
                <a:tc>
                  <a:txBody>
                    <a:bodyPr/>
                    <a:lstStyle/>
                    <a:p>
                      <a:pPr algn="ctr" fontAlgn="ctr"/>
                      <a:r>
                        <a:rPr lang="en-GB" sz="1100" u="none" strike="noStrike" dirty="0" err="1">
                          <a:effectLst/>
                        </a:rPr>
                        <a:t>Spolehlivost</a:t>
                      </a:r>
                      <a:r>
                        <a:rPr lang="en-GB" sz="1100" u="none" strike="noStrike" dirty="0">
                          <a:effectLst/>
                        </a:rPr>
                        <a:t> </a:t>
                      </a:r>
                      <a:r>
                        <a:rPr lang="en-GB" sz="1100" u="none" strike="noStrike" dirty="0" err="1">
                          <a:effectLst/>
                        </a:rPr>
                        <a:t>dodávky</a:t>
                      </a:r>
                      <a:r>
                        <a:rPr lang="en-GB" sz="1100" u="none" strike="noStrike" dirty="0">
                          <a:effectLst/>
                        </a:rPr>
                        <a:t> v </a:t>
                      </a:r>
                      <a:r>
                        <a:rPr lang="en-GB" sz="1100" u="none" strike="noStrike" dirty="0" err="1">
                          <a:effectLst/>
                        </a:rPr>
                        <a:t>dodavatelském</a:t>
                      </a:r>
                      <a:r>
                        <a:rPr lang="en-GB" sz="1100" u="none" strike="noStrike" dirty="0">
                          <a:effectLst/>
                        </a:rPr>
                        <a:t> </a:t>
                      </a:r>
                      <a:r>
                        <a:rPr lang="en-GB" sz="1100" u="none" strike="noStrike" dirty="0" err="1">
                          <a:effectLst/>
                        </a:rPr>
                        <a:t>řetězci</a:t>
                      </a:r>
                      <a:endParaRPr lang="en-GB" sz="1100" b="0"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a:effectLst/>
                        </a:rPr>
                        <a:t>Výkon dodavatelského řetězce v dodávání podle dokonalých kritérií dodání</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Výkonnost</a:t>
                      </a:r>
                      <a:r>
                        <a:rPr lang="en-GB" sz="1100" u="none" strike="noStrike" dirty="0">
                          <a:effectLst/>
                        </a:rPr>
                        <a:t> </a:t>
                      </a:r>
                      <a:r>
                        <a:rPr lang="en-GB" sz="1100" u="none" strike="noStrike" dirty="0" err="1">
                          <a:effectLst/>
                        </a:rPr>
                        <a:t>dodávky</a:t>
                      </a:r>
                      <a:r>
                        <a:rPr lang="cs-CZ" sz="1100" u="none" strike="noStrike" dirty="0">
                          <a:effectLst/>
                        </a:rPr>
                        <a:t>,</a:t>
                      </a:r>
                      <a:r>
                        <a:rPr lang="en-GB" sz="1100" u="none" strike="noStrike" dirty="0">
                          <a:effectLst/>
                        </a:rPr>
                        <a:t> </a:t>
                      </a:r>
                      <a:r>
                        <a:rPr lang="en-GB" sz="1100" u="none" strike="noStrike" dirty="0" err="1">
                          <a:effectLst/>
                        </a:rPr>
                        <a:t>Přesnost</a:t>
                      </a:r>
                      <a:r>
                        <a:rPr lang="en-GB" sz="1100" u="none" strike="noStrike" dirty="0">
                          <a:effectLst/>
                        </a:rPr>
                        <a:t> </a:t>
                      </a:r>
                      <a:r>
                        <a:rPr lang="en-GB" sz="1100" u="none" strike="noStrike" dirty="0" err="1">
                          <a:effectLst/>
                        </a:rPr>
                        <a:t>vychystání</a:t>
                      </a:r>
                      <a:r>
                        <a:rPr lang="cs-CZ" sz="1100" u="none" strike="noStrike" dirty="0">
                          <a:effectLst/>
                        </a:rPr>
                        <a:t>,</a:t>
                      </a:r>
                      <a:r>
                        <a:rPr lang="en-GB" sz="1100" u="none" strike="noStrike" dirty="0">
                          <a:effectLst/>
                        </a:rPr>
                        <a:t> </a:t>
                      </a:r>
                      <a:r>
                        <a:rPr lang="en-GB" sz="1100" u="none" strike="noStrike" dirty="0" err="1">
                          <a:effectLst/>
                        </a:rPr>
                        <a:t>Dokonalé</a:t>
                      </a:r>
                      <a:r>
                        <a:rPr lang="en-GB" sz="1100" u="none" strike="noStrike" dirty="0">
                          <a:effectLst/>
                        </a:rPr>
                        <a:t> </a:t>
                      </a:r>
                      <a:r>
                        <a:rPr lang="en-GB" sz="1100" u="none" strike="noStrike" dirty="0" err="1">
                          <a:effectLst/>
                        </a:rPr>
                        <a:t>vyřízení</a:t>
                      </a:r>
                      <a:r>
                        <a:rPr lang="en-GB" sz="1100" u="none" strike="noStrike" dirty="0">
                          <a:effectLst/>
                        </a:rPr>
                        <a:t> </a:t>
                      </a:r>
                      <a:r>
                        <a:rPr lang="en-GB" sz="1100" u="none" strike="noStrike" dirty="0" err="1">
                          <a:effectLst/>
                        </a:rPr>
                        <a:t>objednávky</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2539708614"/>
                  </a:ext>
                </a:extLst>
              </a:tr>
              <a:tr h="722217">
                <a:tc>
                  <a:txBody>
                    <a:bodyPr/>
                    <a:lstStyle/>
                    <a:p>
                      <a:pPr algn="ctr" fontAlgn="ctr"/>
                      <a:r>
                        <a:rPr lang="en-GB" sz="1100" u="none" strike="noStrike">
                          <a:effectLst/>
                        </a:rPr>
                        <a:t>Reagovatelnost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Rychlost</a:t>
                      </a:r>
                      <a:r>
                        <a:rPr lang="en-GB" sz="1100" u="none" strike="noStrike" dirty="0">
                          <a:effectLst/>
                        </a:rPr>
                        <a:t>, s </a:t>
                      </a:r>
                      <a:r>
                        <a:rPr lang="en-GB" sz="1100" u="none" strike="noStrike" dirty="0" err="1">
                          <a:effectLst/>
                        </a:rPr>
                        <a:t>jakou</a:t>
                      </a:r>
                      <a:r>
                        <a:rPr lang="en-GB" sz="1100" u="none" strike="noStrike" dirty="0">
                          <a:effectLst/>
                        </a:rPr>
                        <a:t> </a:t>
                      </a:r>
                      <a:r>
                        <a:rPr lang="en-GB" sz="1100" u="none" strike="noStrike" dirty="0" err="1">
                          <a:effectLst/>
                        </a:rPr>
                        <a:t>dodavatelský</a:t>
                      </a:r>
                      <a:r>
                        <a:rPr lang="en-GB" sz="1100" u="none" strike="noStrike" dirty="0">
                          <a:effectLst/>
                        </a:rPr>
                        <a:t> </a:t>
                      </a:r>
                      <a:r>
                        <a:rPr lang="en-GB" sz="1100" u="none" strike="noStrike" dirty="0" err="1">
                          <a:effectLst/>
                        </a:rPr>
                        <a:t>řetězec</a:t>
                      </a:r>
                      <a:r>
                        <a:rPr lang="en-GB" sz="1100" u="none" strike="noStrike" dirty="0">
                          <a:effectLst/>
                        </a:rPr>
                        <a:t> </a:t>
                      </a:r>
                      <a:r>
                        <a:rPr lang="en-GB" sz="1100" u="none" strike="noStrike" dirty="0" err="1">
                          <a:effectLst/>
                        </a:rPr>
                        <a:t>poskytuje</a:t>
                      </a:r>
                      <a:r>
                        <a:rPr lang="en-GB" sz="1100" u="none" strike="noStrike" dirty="0">
                          <a:effectLst/>
                        </a:rPr>
                        <a:t> </a:t>
                      </a:r>
                      <a:r>
                        <a:rPr lang="en-GB" sz="1100" u="none" strike="noStrike" dirty="0" err="1">
                          <a:effectLst/>
                        </a:rPr>
                        <a:t>produkty</a:t>
                      </a:r>
                      <a:r>
                        <a:rPr lang="en-GB" sz="1100" u="none" strike="noStrike" dirty="0">
                          <a:effectLst/>
                        </a:rPr>
                        <a:t> </a:t>
                      </a:r>
                      <a:r>
                        <a:rPr lang="en-GB" sz="1100" u="none" strike="noStrike" dirty="0" err="1">
                          <a:effectLst/>
                        </a:rPr>
                        <a:t>zákazníkovi</a:t>
                      </a:r>
                      <a:endParaRPr lang="en-GB" sz="1100" b="0"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Časový</a:t>
                      </a:r>
                      <a:r>
                        <a:rPr lang="en-GB" sz="1100" u="none" strike="noStrike" dirty="0">
                          <a:effectLst/>
                        </a:rPr>
                        <a:t> </a:t>
                      </a:r>
                      <a:r>
                        <a:rPr lang="en-GB" sz="1100" u="none" strike="noStrike" dirty="0" err="1">
                          <a:effectLst/>
                        </a:rPr>
                        <a:t>předstih</a:t>
                      </a:r>
                      <a:r>
                        <a:rPr lang="en-GB" sz="1100" u="none" strike="noStrike" dirty="0">
                          <a:effectLst/>
                        </a:rPr>
                        <a:t> </a:t>
                      </a:r>
                      <a:r>
                        <a:rPr lang="en-GB" sz="1100" u="none" strike="noStrike" dirty="0" err="1">
                          <a:effectLst/>
                        </a:rPr>
                        <a:t>vyřízení</a:t>
                      </a:r>
                      <a:r>
                        <a:rPr lang="en-GB" sz="1100" u="none" strike="noStrike" dirty="0">
                          <a:effectLst/>
                        </a:rPr>
                        <a:t> </a:t>
                      </a:r>
                      <a:r>
                        <a:rPr lang="en-GB" sz="1100" u="none" strike="noStrike" dirty="0" err="1">
                          <a:effectLst/>
                        </a:rPr>
                        <a:t>objednávky</a:t>
                      </a:r>
                      <a:r>
                        <a:rPr lang="cs-CZ" sz="1100" u="none" strike="noStrike" dirty="0">
                          <a:effectLst/>
                        </a:rPr>
                        <a:t>,</a:t>
                      </a:r>
                      <a:r>
                        <a:rPr lang="en-GB" sz="1100" u="none" strike="noStrike" dirty="0">
                          <a:effectLst/>
                        </a:rPr>
                        <a:t> </a:t>
                      </a:r>
                      <a:r>
                        <a:rPr lang="en-GB" sz="1100" u="none" strike="noStrike" dirty="0" err="1">
                          <a:effectLst/>
                        </a:rPr>
                        <a:t>Jednoduchost</a:t>
                      </a:r>
                      <a:r>
                        <a:rPr lang="en-GB" sz="1100" u="none" strike="noStrike" dirty="0">
                          <a:effectLst/>
                        </a:rPr>
                        <a:t> </a:t>
                      </a:r>
                      <a:r>
                        <a:rPr lang="en-GB" sz="1100" u="none" strike="noStrike" dirty="0" err="1">
                          <a:effectLst/>
                        </a:rPr>
                        <a:t>zadání</a:t>
                      </a:r>
                      <a:r>
                        <a:rPr lang="en-GB" sz="1100" u="none" strike="noStrike" dirty="0">
                          <a:effectLst/>
                        </a:rPr>
                        <a:t> </a:t>
                      </a:r>
                      <a:r>
                        <a:rPr lang="en-GB" sz="1100" u="none" strike="noStrike" dirty="0" err="1">
                          <a:effectLst/>
                        </a:rPr>
                        <a:t>objednávky</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451568401"/>
                  </a:ext>
                </a:extLst>
              </a:tr>
              <a:tr h="722217">
                <a:tc>
                  <a:txBody>
                    <a:bodyPr/>
                    <a:lstStyle/>
                    <a:p>
                      <a:pPr algn="ctr" fontAlgn="ctr"/>
                      <a:r>
                        <a:rPr lang="en-GB" sz="1100" u="none" strike="noStrike">
                          <a:effectLst/>
                        </a:rPr>
                        <a:t>Flexibilita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Obratnost</a:t>
                      </a:r>
                      <a:r>
                        <a:rPr lang="en-GB" sz="1100" u="none" strike="noStrike" dirty="0">
                          <a:effectLst/>
                        </a:rPr>
                        <a:t> </a:t>
                      </a:r>
                      <a:r>
                        <a:rPr lang="en-GB" sz="1100" u="none" strike="noStrike" dirty="0" err="1">
                          <a:effectLst/>
                        </a:rPr>
                        <a:t>dodavatelského</a:t>
                      </a:r>
                      <a:r>
                        <a:rPr lang="en-GB" sz="1100" u="none" strike="noStrike" dirty="0">
                          <a:effectLst/>
                        </a:rPr>
                        <a:t> </a:t>
                      </a:r>
                      <a:r>
                        <a:rPr lang="en-GB" sz="1100" u="none" strike="noStrike" dirty="0" err="1">
                          <a:effectLst/>
                        </a:rPr>
                        <a:t>řetězce</a:t>
                      </a:r>
                      <a:r>
                        <a:rPr lang="en-GB" sz="1100" u="none" strike="noStrike" dirty="0">
                          <a:effectLst/>
                        </a:rPr>
                        <a:t> v </a:t>
                      </a:r>
                      <a:r>
                        <a:rPr lang="en-GB" sz="1100" u="none" strike="noStrike" dirty="0" err="1">
                          <a:effectLst/>
                        </a:rPr>
                        <a:t>reagování</a:t>
                      </a:r>
                      <a:r>
                        <a:rPr lang="en-GB" sz="1100" u="none" strike="noStrike" dirty="0">
                          <a:effectLst/>
                        </a:rPr>
                        <a:t> </a:t>
                      </a:r>
                      <a:r>
                        <a:rPr lang="en-GB" sz="1100" u="none" strike="noStrike" dirty="0" err="1">
                          <a:effectLst/>
                        </a:rPr>
                        <a:t>na</a:t>
                      </a:r>
                      <a:r>
                        <a:rPr lang="en-GB" sz="1100" u="none" strike="noStrike" dirty="0">
                          <a:effectLst/>
                        </a:rPr>
                        <a:t> </a:t>
                      </a:r>
                      <a:r>
                        <a:rPr lang="en-GB" sz="1100" u="none" strike="noStrike" dirty="0" err="1">
                          <a:effectLst/>
                        </a:rPr>
                        <a:t>změny</a:t>
                      </a:r>
                      <a:r>
                        <a:rPr lang="en-GB" sz="1100" u="none" strike="noStrike" dirty="0">
                          <a:effectLst/>
                        </a:rPr>
                        <a:t> </a:t>
                      </a:r>
                      <a:r>
                        <a:rPr lang="en-GB" sz="1100" u="none" strike="noStrike" dirty="0" err="1">
                          <a:effectLst/>
                        </a:rPr>
                        <a:t>na</a:t>
                      </a:r>
                      <a:r>
                        <a:rPr lang="en-GB" sz="1100" u="none" strike="noStrike" dirty="0">
                          <a:effectLst/>
                        </a:rPr>
                        <a:t> </a:t>
                      </a:r>
                      <a:r>
                        <a:rPr lang="en-GB" sz="1100" u="none" strike="noStrike" dirty="0" err="1">
                          <a:effectLst/>
                        </a:rPr>
                        <a:t>trhu</a:t>
                      </a:r>
                      <a:r>
                        <a:rPr lang="en-GB" sz="1100" u="none" strike="noStrike" dirty="0">
                          <a:effectLst/>
                        </a:rPr>
                        <a:t> za </a:t>
                      </a:r>
                      <a:r>
                        <a:rPr lang="en-GB" sz="1100" u="none" strike="noStrike" dirty="0" err="1">
                          <a:effectLst/>
                        </a:rPr>
                        <a:t>účelem</a:t>
                      </a:r>
                      <a:r>
                        <a:rPr lang="en-GB" sz="1100" u="none" strike="noStrike" dirty="0">
                          <a:effectLst/>
                        </a:rPr>
                        <a:t> </a:t>
                      </a:r>
                      <a:r>
                        <a:rPr lang="en-GB" sz="1100" u="none" strike="noStrike" dirty="0" err="1">
                          <a:effectLst/>
                        </a:rPr>
                        <a:t>získání</a:t>
                      </a:r>
                      <a:r>
                        <a:rPr lang="en-GB" sz="1100" u="none" strike="noStrike" dirty="0">
                          <a:effectLst/>
                        </a:rPr>
                        <a:t> </a:t>
                      </a:r>
                      <a:r>
                        <a:rPr lang="en-GB" sz="1100" u="none" strike="noStrike" dirty="0" err="1">
                          <a:effectLst/>
                        </a:rPr>
                        <a:t>nebo</a:t>
                      </a:r>
                      <a:r>
                        <a:rPr lang="en-GB" sz="1100" u="none" strike="noStrike" dirty="0">
                          <a:effectLst/>
                        </a:rPr>
                        <a:t> </a:t>
                      </a:r>
                      <a:r>
                        <a:rPr lang="en-GB" sz="1100" u="none" strike="noStrike" dirty="0" err="1">
                          <a:effectLst/>
                        </a:rPr>
                        <a:t>udržení</a:t>
                      </a:r>
                      <a:r>
                        <a:rPr lang="en-GB" sz="1100" u="none" strike="noStrike" dirty="0">
                          <a:effectLst/>
                        </a:rPr>
                        <a:t> </a:t>
                      </a:r>
                      <a:r>
                        <a:rPr lang="en-GB" sz="1100" u="none" strike="noStrike" dirty="0" err="1">
                          <a:effectLst/>
                        </a:rPr>
                        <a:t>konkurenční</a:t>
                      </a:r>
                      <a:r>
                        <a:rPr lang="en-GB" sz="1100" u="none" strike="noStrike" dirty="0">
                          <a:effectLst/>
                        </a:rPr>
                        <a:t> </a:t>
                      </a:r>
                      <a:r>
                        <a:rPr lang="en-GB" sz="1100" u="none" strike="noStrike" dirty="0" err="1">
                          <a:effectLst/>
                        </a:rPr>
                        <a:t>výhody</a:t>
                      </a:r>
                      <a:endParaRPr lang="en-GB" sz="1100" b="0"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Čas</a:t>
                      </a:r>
                      <a:r>
                        <a:rPr lang="en-GB" sz="1100" u="none" strike="noStrike" dirty="0">
                          <a:effectLst/>
                        </a:rPr>
                        <a:t> </a:t>
                      </a:r>
                      <a:r>
                        <a:rPr lang="en-GB" sz="1100" u="none" strike="noStrike" dirty="0" err="1">
                          <a:effectLst/>
                        </a:rPr>
                        <a:t>reakce</a:t>
                      </a:r>
                      <a:r>
                        <a:rPr lang="en-GB" sz="1100" u="none" strike="noStrike" dirty="0">
                          <a:effectLst/>
                        </a:rPr>
                        <a:t> </a:t>
                      </a:r>
                      <a:r>
                        <a:rPr lang="en-GB" sz="1100" u="none" strike="noStrike" dirty="0" err="1">
                          <a:effectLst/>
                        </a:rPr>
                        <a:t>dodavatelského</a:t>
                      </a:r>
                      <a:r>
                        <a:rPr lang="en-GB" sz="1100" u="none" strike="noStrike" dirty="0">
                          <a:effectLst/>
                        </a:rPr>
                        <a:t> </a:t>
                      </a:r>
                      <a:r>
                        <a:rPr lang="en-GB" sz="1100" u="none" strike="noStrike" dirty="0" err="1">
                          <a:effectLst/>
                        </a:rPr>
                        <a:t>řetězce</a:t>
                      </a:r>
                      <a:r>
                        <a:rPr lang="cs-CZ" sz="1100" u="none" strike="noStrike" dirty="0">
                          <a:effectLst/>
                        </a:rPr>
                        <a:t>,</a:t>
                      </a:r>
                      <a:r>
                        <a:rPr lang="en-GB" sz="1100" u="none" strike="noStrike" dirty="0">
                          <a:effectLst/>
                        </a:rPr>
                        <a:t> </a:t>
                      </a:r>
                      <a:r>
                        <a:rPr lang="en-GB" sz="1100" u="none" strike="noStrike" dirty="0" err="1">
                          <a:effectLst/>
                        </a:rPr>
                        <a:t>Flexibilita</a:t>
                      </a:r>
                      <a:r>
                        <a:rPr lang="en-GB" sz="1100" u="none" strike="noStrike" dirty="0">
                          <a:effectLst/>
                        </a:rPr>
                        <a:t> </a:t>
                      </a:r>
                      <a:r>
                        <a:rPr lang="en-GB" sz="1100" u="none" strike="noStrike" dirty="0" err="1">
                          <a:effectLst/>
                        </a:rPr>
                        <a:t>výroby</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244216150"/>
                  </a:ext>
                </a:extLst>
              </a:tr>
              <a:tr h="722217">
                <a:tc>
                  <a:txBody>
                    <a:bodyPr/>
                    <a:lstStyle/>
                    <a:p>
                      <a:pPr algn="ctr" fontAlgn="ctr"/>
                      <a:r>
                        <a:rPr lang="en-GB" sz="1100" u="none" strike="noStrike">
                          <a:effectLst/>
                        </a:rPr>
                        <a:t>Náklady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a:effectLst/>
                        </a:rPr>
                        <a:t>Náklady spojené s provozem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Náklady</a:t>
                      </a:r>
                      <a:r>
                        <a:rPr lang="en-GB" sz="1100" u="none" strike="noStrike" dirty="0">
                          <a:effectLst/>
                        </a:rPr>
                        <a:t> </a:t>
                      </a:r>
                      <a:r>
                        <a:rPr lang="en-GB" sz="1100" u="none" strike="noStrike" dirty="0" err="1">
                          <a:effectLst/>
                        </a:rPr>
                        <a:t>na</a:t>
                      </a:r>
                      <a:r>
                        <a:rPr lang="en-GB" sz="1100" u="none" strike="noStrike" dirty="0">
                          <a:effectLst/>
                        </a:rPr>
                        <a:t> </a:t>
                      </a:r>
                      <a:r>
                        <a:rPr lang="en-GB" sz="1100" u="none" strike="noStrike" dirty="0" err="1">
                          <a:effectLst/>
                        </a:rPr>
                        <a:t>prodané</a:t>
                      </a:r>
                      <a:r>
                        <a:rPr lang="en-GB" sz="1100" u="none" strike="noStrike" dirty="0">
                          <a:effectLst/>
                        </a:rPr>
                        <a:t> </a:t>
                      </a:r>
                      <a:r>
                        <a:rPr lang="en-GB" sz="1100" u="none" strike="noStrike" dirty="0" err="1">
                          <a:effectLst/>
                        </a:rPr>
                        <a:t>zboží</a:t>
                      </a:r>
                      <a:r>
                        <a:rPr lang="cs-CZ" sz="1100" u="none" strike="noStrike" dirty="0">
                          <a:effectLst/>
                        </a:rPr>
                        <a:t>,</a:t>
                      </a:r>
                      <a:r>
                        <a:rPr lang="en-GB" sz="1100" u="none" strike="noStrike" dirty="0">
                          <a:effectLst/>
                        </a:rPr>
                        <a:t> </a:t>
                      </a:r>
                      <a:r>
                        <a:rPr lang="en-GB" sz="1100" u="none" strike="noStrike" dirty="0" err="1">
                          <a:effectLst/>
                        </a:rPr>
                        <a:t>Náklady</a:t>
                      </a:r>
                      <a:r>
                        <a:rPr lang="en-GB" sz="1100" u="none" strike="noStrike" dirty="0">
                          <a:effectLst/>
                        </a:rPr>
                        <a:t> </a:t>
                      </a:r>
                      <a:r>
                        <a:rPr lang="en-GB" sz="1100" u="none" strike="noStrike" dirty="0" err="1">
                          <a:effectLst/>
                        </a:rPr>
                        <a:t>na</a:t>
                      </a:r>
                      <a:r>
                        <a:rPr lang="en-GB" sz="1100" u="none" strike="noStrike" dirty="0">
                          <a:effectLst/>
                        </a:rPr>
                        <a:t> </a:t>
                      </a:r>
                      <a:r>
                        <a:rPr lang="en-GB" sz="1100" u="none" strike="noStrike" dirty="0" err="1">
                          <a:effectLst/>
                        </a:rPr>
                        <a:t>řízení</a:t>
                      </a:r>
                      <a:r>
                        <a:rPr lang="en-GB" sz="1100" u="none" strike="noStrike" dirty="0">
                          <a:effectLst/>
                        </a:rPr>
                        <a:t> </a:t>
                      </a:r>
                      <a:r>
                        <a:rPr lang="en-GB" sz="1100" u="none" strike="noStrike" dirty="0" err="1">
                          <a:effectLst/>
                        </a:rPr>
                        <a:t>dodavatelského</a:t>
                      </a:r>
                      <a:r>
                        <a:rPr lang="en-GB" sz="1100" u="none" strike="noStrike" dirty="0">
                          <a:effectLst/>
                        </a:rPr>
                        <a:t> </a:t>
                      </a:r>
                      <a:r>
                        <a:rPr lang="en-GB" sz="1100" u="none" strike="noStrike" dirty="0" err="1">
                          <a:effectLst/>
                        </a:rPr>
                        <a:t>řetězce</a:t>
                      </a:r>
                      <a:r>
                        <a:rPr lang="cs-CZ" sz="1100" u="none" strike="noStrike" dirty="0">
                          <a:effectLst/>
                        </a:rPr>
                        <a:t>,</a:t>
                      </a:r>
                      <a:r>
                        <a:rPr lang="en-GB" sz="1100" u="none" strike="noStrike" dirty="0">
                          <a:effectLst/>
                        </a:rPr>
                        <a:t> </a:t>
                      </a:r>
                      <a:r>
                        <a:rPr lang="en-GB" sz="1100" u="none" strike="noStrike" dirty="0" err="1">
                          <a:effectLst/>
                        </a:rPr>
                        <a:t>Produktivita</a:t>
                      </a:r>
                      <a:r>
                        <a:rPr lang="en-GB" sz="1100" u="none" strike="noStrike" dirty="0">
                          <a:effectLst/>
                        </a:rPr>
                        <a:t> </a:t>
                      </a:r>
                      <a:r>
                        <a:rPr lang="en-GB" sz="1100" u="none" strike="noStrike" dirty="0" err="1">
                          <a:effectLst/>
                        </a:rPr>
                        <a:t>přidané</a:t>
                      </a:r>
                      <a:r>
                        <a:rPr lang="en-GB" sz="1100" u="none" strike="noStrike" dirty="0">
                          <a:effectLst/>
                        </a:rPr>
                        <a:t> </a:t>
                      </a:r>
                      <a:r>
                        <a:rPr lang="en-GB" sz="1100" u="none" strike="noStrike" dirty="0" err="1">
                          <a:effectLst/>
                        </a:rPr>
                        <a:t>hodnoty</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270039779"/>
                  </a:ext>
                </a:extLst>
              </a:tr>
              <a:tr h="722217">
                <a:tc>
                  <a:txBody>
                    <a:bodyPr/>
                    <a:lstStyle/>
                    <a:p>
                      <a:pPr algn="ctr" fontAlgn="ctr"/>
                      <a:r>
                        <a:rPr lang="en-GB" sz="1100" u="none" strike="noStrike">
                          <a:effectLst/>
                        </a:rPr>
                        <a:t>Správa aktiv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a:effectLst/>
                        </a:rPr>
                        <a:t>Schopnost spravovat aktiva pro podporu spokojenosti zákazníků</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Využití</a:t>
                      </a:r>
                      <a:r>
                        <a:rPr lang="en-GB" sz="1100" u="none" strike="noStrike" dirty="0">
                          <a:effectLst/>
                        </a:rPr>
                        <a:t> </a:t>
                      </a:r>
                      <a:r>
                        <a:rPr lang="en-GB" sz="1100" u="none" strike="noStrike" dirty="0" err="1">
                          <a:effectLst/>
                        </a:rPr>
                        <a:t>kapacity</a:t>
                      </a:r>
                      <a:r>
                        <a:rPr lang="cs-CZ" sz="1100" u="none" strike="noStrike" dirty="0">
                          <a:effectLst/>
                        </a:rPr>
                        <a:t>,</a:t>
                      </a:r>
                      <a:r>
                        <a:rPr lang="en-GB" sz="1100" u="none" strike="noStrike" dirty="0">
                          <a:effectLst/>
                        </a:rPr>
                        <a:t> </a:t>
                      </a:r>
                      <a:r>
                        <a:rPr lang="en-GB" sz="1100" u="none" strike="noStrike" dirty="0" err="1">
                          <a:effectLst/>
                        </a:rPr>
                        <a:t>Využití</a:t>
                      </a:r>
                      <a:r>
                        <a:rPr lang="en-GB" sz="1100" u="none" strike="noStrike" dirty="0">
                          <a:effectLst/>
                        </a:rPr>
                        <a:t> </a:t>
                      </a:r>
                      <a:r>
                        <a:rPr lang="en-GB" sz="1100" u="none" strike="noStrike" dirty="0" err="1">
                          <a:effectLst/>
                        </a:rPr>
                        <a:t>zařízení</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556013402"/>
                  </a:ext>
                </a:extLst>
              </a:tr>
            </a:tbl>
          </a:graphicData>
        </a:graphic>
      </p:graphicFrame>
    </p:spTree>
    <p:extLst>
      <p:ext uri="{BB962C8B-B14F-4D97-AF65-F5344CB8AC3E}">
        <p14:creationId xmlns:p14="http://schemas.microsoft.com/office/powerpoint/2010/main" val="700554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Samostatný úkol č. 2</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a:solidFill>
                  <a:srgbClr val="002060"/>
                </a:solidFill>
                <a:latin typeface="Times New Roman" panose="02020603050405020304" pitchFamily="18" charset="0"/>
                <a:cs typeface="Times New Roman" panose="02020603050405020304" pitchFamily="18" charset="0"/>
              </a:rPr>
              <a:t>Rozdělte se do skupin a navrhněte </a:t>
            </a:r>
            <a:r>
              <a:rPr lang="cs-CZ" sz="2800" dirty="0" err="1">
                <a:solidFill>
                  <a:srgbClr val="002060"/>
                </a:solidFill>
                <a:latin typeface="Times New Roman" panose="02020603050405020304" pitchFamily="18" charset="0"/>
                <a:cs typeface="Times New Roman" panose="02020603050405020304" pitchFamily="18" charset="0"/>
              </a:rPr>
              <a:t>KPIs</a:t>
            </a:r>
            <a:r>
              <a:rPr lang="cs-CZ" sz="2800" dirty="0">
                <a:solidFill>
                  <a:srgbClr val="002060"/>
                </a:solidFill>
                <a:latin typeface="Times New Roman" panose="02020603050405020304" pitchFamily="18" charset="0"/>
                <a:cs typeface="Times New Roman" panose="02020603050405020304" pitchFamily="18" charset="0"/>
              </a:rPr>
              <a:t> pro zadané firmy:</a:t>
            </a:r>
          </a:p>
          <a:p>
            <a:pPr lvl="1"/>
            <a:r>
              <a:rPr lang="cs-CZ" sz="2000" dirty="0">
                <a:solidFill>
                  <a:srgbClr val="002060"/>
                </a:solidFill>
                <a:latin typeface="Times New Roman" panose="02020603050405020304" pitchFamily="18" charset="0"/>
                <a:cs typeface="Times New Roman" panose="02020603050405020304" pitchFamily="18" charset="0"/>
              </a:rPr>
              <a:t>Dodavatel spotřebního materiálu (požadavky na služby zákazníkům)</a:t>
            </a:r>
          </a:p>
          <a:p>
            <a:pPr lvl="1"/>
            <a:r>
              <a:rPr lang="cs-CZ" sz="2000" dirty="0">
                <a:solidFill>
                  <a:srgbClr val="002060"/>
                </a:solidFill>
                <a:latin typeface="Times New Roman" panose="02020603050405020304" pitchFamily="18" charset="0"/>
                <a:cs typeface="Times New Roman" panose="02020603050405020304" pitchFamily="18" charset="0"/>
              </a:rPr>
              <a:t>Maloobchodní řetězec s potravinami, jsou určeny k hodnocení výkonnosti systému dodávkové dopravy. Jsou zaměřeny na měření nákladové efektivity provozu a také kvality služeb (provozování dopravy na více místech) na strategické, taktické a operativní úrovni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559EBE2-7D8A-4AA6-811A-CD41B7C7ACD3}" type="slidenum">
              <a:rPr lang="cs-CZ" sz="1100" smtClean="0">
                <a:solidFill>
                  <a:srgbClr val="307871"/>
                </a:solidFill>
                <a:latin typeface="Enriqueta" panose="02000000000000000000" pitchFamily="2" charset="0"/>
              </a:rPr>
              <a:t>28</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3078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Samostatný úkol č. 2</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a:solidFill>
                  <a:srgbClr val="002060"/>
                </a:solidFill>
                <a:latin typeface="Times New Roman" panose="02020603050405020304" pitchFamily="18" charset="0"/>
                <a:cs typeface="Times New Roman" panose="02020603050405020304" pitchFamily="18" charset="0"/>
              </a:rPr>
              <a:t>Rozdělte se do skupin a zpracujte </a:t>
            </a:r>
            <a:r>
              <a:rPr lang="cs-CZ" sz="2800" dirty="0" err="1">
                <a:solidFill>
                  <a:srgbClr val="002060"/>
                </a:solidFill>
                <a:latin typeface="Times New Roman" panose="02020603050405020304" pitchFamily="18" charset="0"/>
                <a:cs typeface="Times New Roman" panose="02020603050405020304" pitchFamily="18" charset="0"/>
              </a:rPr>
              <a:t>KPIs</a:t>
            </a:r>
            <a:r>
              <a:rPr lang="cs-CZ" sz="2800" dirty="0">
                <a:solidFill>
                  <a:srgbClr val="002060"/>
                </a:solidFill>
                <a:latin typeface="Times New Roman" panose="02020603050405020304" pitchFamily="18" charset="0"/>
                <a:cs typeface="Times New Roman" panose="02020603050405020304" pitchFamily="18" charset="0"/>
              </a:rPr>
              <a:t> pro zadané firmy:</a:t>
            </a:r>
          </a:p>
          <a:p>
            <a:pPr lvl="1"/>
            <a:r>
              <a:rPr lang="cs-CZ" sz="2000" dirty="0">
                <a:solidFill>
                  <a:srgbClr val="002060"/>
                </a:solidFill>
                <a:latin typeface="Times New Roman" panose="02020603050405020304" pitchFamily="18" charset="0"/>
                <a:cs typeface="Times New Roman" panose="02020603050405020304" pitchFamily="18" charset="0"/>
              </a:rPr>
              <a:t>Požadavky na informace pro výrobce a dodavatele rychloobrátkového zboží (FMCG) jsou stanoveny na třech úrovních řízení (provozování skladů)</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559EBE2-7D8A-4AA6-811A-CD41B7C7ACD3}" type="slidenum">
              <a:rPr lang="cs-CZ" sz="1100" smtClean="0">
                <a:solidFill>
                  <a:srgbClr val="307871"/>
                </a:solidFill>
                <a:latin typeface="Enriqueta" panose="02000000000000000000" pitchFamily="2" charset="0"/>
              </a:rPr>
              <a:t>29</a:t>
            </a:fld>
            <a:r>
              <a:rPr lang="cs-CZ" sz="1100">
                <a:solidFill>
                  <a:srgbClr val="307871"/>
                </a:solidFill>
                <a:latin typeface="Enriqueta" panose="02000000000000000000" pitchFamily="2" charset="0"/>
              </a:rPr>
              <a:t>/29</a:t>
            </a:r>
            <a:endParaRPr lang="cs-CZ" sz="1100" dirty="0">
              <a:solidFill>
                <a:srgbClr val="307871"/>
              </a:solidFill>
              <a:latin typeface="Enriqueta" panose="02000000000000000000" pitchFamily="2" charset="0"/>
            </a:endParaRP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40531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Logistika vs SCM</a:t>
            </a:r>
          </a:p>
        </p:txBody>
      </p:sp>
      <p:sp>
        <p:nvSpPr>
          <p:cNvPr id="5" name="Zástupný symbol pro obsah 2"/>
          <p:cNvSpPr txBox="1">
            <a:spLocks/>
          </p:cNvSpPr>
          <p:nvPr/>
        </p:nvSpPr>
        <p:spPr>
          <a:xfrm>
            <a:off x="186364" y="728346"/>
            <a:ext cx="374441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sz="2800" b="1" dirty="0">
                <a:solidFill>
                  <a:srgbClr val="002060"/>
                </a:solidFill>
                <a:latin typeface="Times New Roman" panose="02020603050405020304" pitchFamily="18" charset="0"/>
                <a:cs typeface="Times New Roman" panose="02020603050405020304" pitchFamily="18" charset="0"/>
              </a:rPr>
              <a:t>Samostatný úkol č. 1</a:t>
            </a:r>
          </a:p>
          <a:p>
            <a:pPr lvl="1"/>
            <a:r>
              <a:rPr lang="cs-CZ" sz="2000" dirty="0">
                <a:solidFill>
                  <a:srgbClr val="002060"/>
                </a:solidFill>
                <a:latin typeface="Times New Roman" panose="02020603050405020304" pitchFamily="18" charset="0"/>
                <a:cs typeface="Times New Roman" panose="02020603050405020304" pitchFamily="18" charset="0"/>
              </a:rPr>
              <a:t>Rozdělte se do týmů, dále vyhledejte a popište rozdíl mezi pojmy logistika a SCM (Supply </a:t>
            </a:r>
            <a:r>
              <a:rPr lang="cs-CZ" sz="2000" dirty="0" err="1">
                <a:solidFill>
                  <a:srgbClr val="002060"/>
                </a:solidFill>
                <a:latin typeface="Times New Roman" panose="02020603050405020304" pitchFamily="18" charset="0"/>
                <a:cs typeface="Times New Roman" panose="02020603050405020304" pitchFamily="18" charset="0"/>
              </a:rPr>
              <a:t>Chain</a:t>
            </a:r>
            <a:r>
              <a:rPr lang="cs-CZ" sz="2000" dirty="0">
                <a:solidFill>
                  <a:srgbClr val="002060"/>
                </a:solidFill>
                <a:latin typeface="Times New Roman" panose="02020603050405020304" pitchFamily="18" charset="0"/>
                <a:cs typeface="Times New Roman" panose="02020603050405020304" pitchFamily="18" charset="0"/>
              </a:rPr>
              <a:t> Management)</a:t>
            </a:r>
          </a:p>
          <a:p>
            <a:pPr marL="457200" lvl="1"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3</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A4A9DDB5-4628-65B8-5C61-35448798D74C}"/>
              </a:ext>
            </a:extLst>
          </p:cNvPr>
          <p:cNvPicPr>
            <a:picLocks noChangeAspect="1"/>
          </p:cNvPicPr>
          <p:nvPr/>
        </p:nvPicPr>
        <p:blipFill>
          <a:blip r:embed="rId3"/>
          <a:stretch>
            <a:fillRect/>
          </a:stretch>
        </p:blipFill>
        <p:spPr>
          <a:xfrm>
            <a:off x="4760014" y="1059582"/>
            <a:ext cx="3412386" cy="3395152"/>
          </a:xfrm>
          <a:prstGeom prst="rect">
            <a:avLst/>
          </a:prstGeom>
        </p:spPr>
      </p:pic>
    </p:spTree>
    <p:extLst>
      <p:ext uri="{BB962C8B-B14F-4D97-AF65-F5344CB8AC3E}">
        <p14:creationId xmlns:p14="http://schemas.microsoft.com/office/powerpoint/2010/main" val="346914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9712" y="2067694"/>
            <a:ext cx="4536504" cy="507703"/>
          </a:xfrm>
        </p:spPr>
        <p:txBody>
          <a:bodyPr/>
          <a:lstStyle/>
          <a:p>
            <a:pPr algn="ctr"/>
            <a:r>
              <a:rPr lang="cs-CZ" dirty="0"/>
              <a:t>Děkuji za pozornost</a:t>
            </a:r>
          </a:p>
        </p:txBody>
      </p:sp>
      <p:sp>
        <p:nvSpPr>
          <p:cNvPr id="3"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Základní strategie dodavatelského řetězce</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4</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2652F62D-F7FC-5561-A6B6-04BE152F5174}"/>
              </a:ext>
            </a:extLst>
          </p:cNvPr>
          <p:cNvPicPr>
            <a:picLocks noChangeAspect="1"/>
          </p:cNvPicPr>
          <p:nvPr/>
        </p:nvPicPr>
        <p:blipFill>
          <a:blip r:embed="rId3"/>
          <a:stretch>
            <a:fillRect/>
          </a:stretch>
        </p:blipFill>
        <p:spPr>
          <a:xfrm>
            <a:off x="3815916" y="812323"/>
            <a:ext cx="3791479" cy="3810532"/>
          </a:xfrm>
          <a:prstGeom prst="rect">
            <a:avLst/>
          </a:prstGeom>
        </p:spPr>
      </p:pic>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3" y="728346"/>
            <a:ext cx="3233509"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sz="2400" dirty="0">
                <a:solidFill>
                  <a:srgbClr val="002060"/>
                </a:solidFill>
                <a:latin typeface="Times New Roman" panose="02020603050405020304" pitchFamily="18" charset="0"/>
                <a:cs typeface="Times New Roman" panose="02020603050405020304" pitchFamily="18" charset="0"/>
              </a:rPr>
              <a:t>Nákladová strategie</a:t>
            </a:r>
          </a:p>
          <a:p>
            <a:r>
              <a:rPr lang="cs-CZ" sz="2400" dirty="0">
                <a:solidFill>
                  <a:srgbClr val="002060"/>
                </a:solidFill>
                <a:latin typeface="Times New Roman" panose="02020603050405020304" pitchFamily="18" charset="0"/>
                <a:cs typeface="Times New Roman" panose="02020603050405020304" pitchFamily="18" charset="0"/>
              </a:rPr>
              <a:t>Časová strategie</a:t>
            </a:r>
          </a:p>
          <a:p>
            <a:r>
              <a:rPr lang="cs-CZ" sz="2400" dirty="0">
                <a:solidFill>
                  <a:srgbClr val="002060"/>
                </a:solidFill>
                <a:latin typeface="Times New Roman" panose="02020603050405020304" pitchFamily="18" charset="0"/>
                <a:cs typeface="Times New Roman" panose="02020603050405020304" pitchFamily="18" charset="0"/>
              </a:rPr>
              <a:t>Strategie kvality</a:t>
            </a:r>
          </a:p>
          <a:p>
            <a:r>
              <a:rPr lang="cs-CZ" sz="2400" dirty="0">
                <a:solidFill>
                  <a:srgbClr val="002060"/>
                </a:solidFill>
                <a:latin typeface="Times New Roman" panose="02020603050405020304" pitchFamily="18" charset="0"/>
                <a:cs typeface="Times New Roman" panose="02020603050405020304" pitchFamily="18" charset="0"/>
              </a:rPr>
              <a:t>Strategie flexibility</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64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5DEC1-D32A-F541-7064-59383D97681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BCBE594C-97DE-F378-1367-F5C212766236}"/>
              </a:ext>
            </a:extLst>
          </p:cNvPr>
          <p:cNvSpPr>
            <a:spLocks noGrp="1"/>
          </p:cNvSpPr>
          <p:nvPr>
            <p:ph type="title"/>
          </p:nvPr>
        </p:nvSpPr>
        <p:spPr>
          <a:xfrm>
            <a:off x="179512" y="195486"/>
            <a:ext cx="5256584" cy="507703"/>
          </a:xfrm>
        </p:spPr>
        <p:txBody>
          <a:bodyPr/>
          <a:lstStyle/>
          <a:p>
            <a:r>
              <a:rPr lang="cs-CZ" dirty="0"/>
              <a:t>Pracovní příležitosti v oblasti SCM I</a:t>
            </a:r>
          </a:p>
        </p:txBody>
      </p:sp>
      <p:sp>
        <p:nvSpPr>
          <p:cNvPr id="8" name="Zástupný symbol pro obsah 2">
            <a:extLst>
              <a:ext uri="{FF2B5EF4-FFF2-40B4-BE49-F238E27FC236}">
                <a16:creationId xmlns:a16="http://schemas.microsoft.com/office/drawing/2014/main" id="{8506AA9C-3220-D201-B547-AB8A7039A103}"/>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5</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5FAB6FB9-96CC-818D-4432-5121FA0082C6}"/>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Tabulka 1">
            <a:extLst>
              <a:ext uri="{FF2B5EF4-FFF2-40B4-BE49-F238E27FC236}">
                <a16:creationId xmlns:a16="http://schemas.microsoft.com/office/drawing/2014/main" id="{4BC291F8-3428-4A2F-4B08-380EB7C2241E}"/>
              </a:ext>
            </a:extLst>
          </p:cNvPr>
          <p:cNvGraphicFramePr>
            <a:graphicFrameLocks noGrp="1"/>
          </p:cNvGraphicFramePr>
          <p:nvPr>
            <p:extLst>
              <p:ext uri="{D42A27DB-BD31-4B8C-83A1-F6EECF244321}">
                <p14:modId xmlns:p14="http://schemas.microsoft.com/office/powerpoint/2010/main" val="1494895982"/>
              </p:ext>
            </p:extLst>
          </p:nvPr>
        </p:nvGraphicFramePr>
        <p:xfrm>
          <a:off x="467545" y="915566"/>
          <a:ext cx="7344811" cy="3600400"/>
        </p:xfrm>
        <a:graphic>
          <a:graphicData uri="http://schemas.openxmlformats.org/drawingml/2006/table">
            <a:tbl>
              <a:tblPr>
                <a:tableStyleId>{5C22544A-7EE6-4342-B048-85BDC9FD1C3A}</a:tableStyleId>
              </a:tblPr>
              <a:tblGrid>
                <a:gridCol w="1146115">
                  <a:extLst>
                    <a:ext uri="{9D8B030D-6E8A-4147-A177-3AD203B41FA5}">
                      <a16:colId xmlns:a16="http://schemas.microsoft.com/office/drawing/2014/main" val="1879797218"/>
                    </a:ext>
                  </a:extLst>
                </a:gridCol>
                <a:gridCol w="774837">
                  <a:extLst>
                    <a:ext uri="{9D8B030D-6E8A-4147-A177-3AD203B41FA5}">
                      <a16:colId xmlns:a16="http://schemas.microsoft.com/office/drawing/2014/main" val="3807003454"/>
                    </a:ext>
                  </a:extLst>
                </a:gridCol>
                <a:gridCol w="774837">
                  <a:extLst>
                    <a:ext uri="{9D8B030D-6E8A-4147-A177-3AD203B41FA5}">
                      <a16:colId xmlns:a16="http://schemas.microsoft.com/office/drawing/2014/main" val="2263260086"/>
                    </a:ext>
                  </a:extLst>
                </a:gridCol>
                <a:gridCol w="774837">
                  <a:extLst>
                    <a:ext uri="{9D8B030D-6E8A-4147-A177-3AD203B41FA5}">
                      <a16:colId xmlns:a16="http://schemas.microsoft.com/office/drawing/2014/main" val="3327655087"/>
                    </a:ext>
                  </a:extLst>
                </a:gridCol>
                <a:gridCol w="774837">
                  <a:extLst>
                    <a:ext uri="{9D8B030D-6E8A-4147-A177-3AD203B41FA5}">
                      <a16:colId xmlns:a16="http://schemas.microsoft.com/office/drawing/2014/main" val="3812716515"/>
                    </a:ext>
                  </a:extLst>
                </a:gridCol>
                <a:gridCol w="774837">
                  <a:extLst>
                    <a:ext uri="{9D8B030D-6E8A-4147-A177-3AD203B41FA5}">
                      <a16:colId xmlns:a16="http://schemas.microsoft.com/office/drawing/2014/main" val="2058364433"/>
                    </a:ext>
                  </a:extLst>
                </a:gridCol>
                <a:gridCol w="774837">
                  <a:extLst>
                    <a:ext uri="{9D8B030D-6E8A-4147-A177-3AD203B41FA5}">
                      <a16:colId xmlns:a16="http://schemas.microsoft.com/office/drawing/2014/main" val="2224682920"/>
                    </a:ext>
                  </a:extLst>
                </a:gridCol>
                <a:gridCol w="774837">
                  <a:extLst>
                    <a:ext uri="{9D8B030D-6E8A-4147-A177-3AD203B41FA5}">
                      <a16:colId xmlns:a16="http://schemas.microsoft.com/office/drawing/2014/main" val="37927775"/>
                    </a:ext>
                  </a:extLst>
                </a:gridCol>
                <a:gridCol w="774837">
                  <a:extLst>
                    <a:ext uri="{9D8B030D-6E8A-4147-A177-3AD203B41FA5}">
                      <a16:colId xmlns:a16="http://schemas.microsoft.com/office/drawing/2014/main" val="1546096248"/>
                    </a:ext>
                  </a:extLst>
                </a:gridCol>
              </a:tblGrid>
              <a:tr h="857238">
                <a:tc>
                  <a:txBody>
                    <a:bodyPr/>
                    <a:lstStyle/>
                    <a:p>
                      <a:pPr algn="ctr" fontAlgn="ctr"/>
                      <a:r>
                        <a:rPr lang="en-GB" sz="1050" b="1" u="none" strike="noStrike" dirty="0" err="1">
                          <a:effectLst/>
                        </a:rPr>
                        <a:t>Dodavatelský</a:t>
                      </a:r>
                      <a:r>
                        <a:rPr lang="en-GB" sz="1050" b="1" u="none" strike="noStrike" dirty="0">
                          <a:effectLst/>
                        </a:rPr>
                        <a:t> </a:t>
                      </a:r>
                      <a:r>
                        <a:rPr lang="en-GB" sz="1050" b="1" u="none" strike="noStrike" dirty="0" err="1">
                          <a:effectLst/>
                        </a:rPr>
                        <a:t>řetězec</a:t>
                      </a:r>
                      <a:endParaRPr lang="en-GB" sz="1050" b="1"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Analytik</a:t>
                      </a:r>
                      <a:r>
                        <a:rPr lang="en-GB" sz="1050" u="none" strike="noStrike" dirty="0">
                          <a:effectLst/>
                        </a:rPr>
                        <a:t> </a:t>
                      </a:r>
                      <a:r>
                        <a:rPr lang="en-GB" sz="1050" u="none" strike="noStrike" dirty="0" err="1">
                          <a:effectLst/>
                        </a:rPr>
                        <a:t>dodavatelského</a:t>
                      </a:r>
                      <a:r>
                        <a:rPr lang="en-GB" sz="1050" u="none" strike="noStrike" dirty="0">
                          <a:effectLst/>
                        </a:rPr>
                        <a:t> </a:t>
                      </a:r>
                      <a:r>
                        <a:rPr lang="en-GB" sz="1050" u="none" strike="noStrike" dirty="0" err="1">
                          <a:effectLst/>
                        </a:rPr>
                        <a:t>řetězce</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Koordinátor dodavatelského řetězce</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Manažer dodavatelského řetězce</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Ředitel dodavatelského řetězce</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VP dodavatelského řetězce</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extLst>
                  <a:ext uri="{0D108BD9-81ED-4DB2-BD59-A6C34878D82A}">
                    <a16:rowId xmlns:a16="http://schemas.microsoft.com/office/drawing/2014/main" val="3437127333"/>
                  </a:ext>
                </a:extLst>
              </a:tr>
              <a:tr h="857238">
                <a:tc>
                  <a:txBody>
                    <a:bodyPr/>
                    <a:lstStyle/>
                    <a:p>
                      <a:pPr algn="ctr" fontAlgn="ctr"/>
                      <a:r>
                        <a:rPr lang="en-GB" sz="1050" b="1" u="none" strike="noStrike" dirty="0" err="1">
                          <a:effectLst/>
                        </a:rPr>
                        <a:t>Předpovídání</a:t>
                      </a:r>
                      <a:r>
                        <a:rPr lang="en-GB" sz="1050" b="1" u="none" strike="noStrike" dirty="0">
                          <a:effectLst/>
                        </a:rPr>
                        <a:t> a </a:t>
                      </a:r>
                      <a:r>
                        <a:rPr lang="en-GB" sz="1050" b="1" u="none" strike="noStrike" dirty="0" err="1">
                          <a:effectLst/>
                        </a:rPr>
                        <a:t>Plánování</a:t>
                      </a:r>
                      <a:endParaRPr lang="en-GB" sz="1050" b="1"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Expeditor</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Plánovač</a:t>
                      </a:r>
                      <a:r>
                        <a:rPr lang="en-GB" sz="1050" u="none" strike="noStrike" dirty="0">
                          <a:effectLst/>
                        </a:rPr>
                        <a:t> </a:t>
                      </a:r>
                      <a:r>
                        <a:rPr lang="en-GB" sz="1050" u="none" strike="noStrike" dirty="0" err="1">
                          <a:effectLst/>
                        </a:rPr>
                        <a:t>materiálů</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Plánovač</a:t>
                      </a:r>
                      <a:r>
                        <a:rPr lang="en-GB" sz="1050" u="none" strike="noStrike" dirty="0">
                          <a:effectLst/>
                        </a:rPr>
                        <a:t> </a:t>
                      </a:r>
                      <a:r>
                        <a:rPr lang="en-GB" sz="1050" u="none" strike="noStrike" dirty="0" err="1">
                          <a:effectLst/>
                        </a:rPr>
                        <a:t>výroby</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Plánovač</a:t>
                      </a:r>
                      <a:r>
                        <a:rPr lang="en-GB" sz="1050" u="none" strike="noStrike" dirty="0">
                          <a:effectLst/>
                        </a:rPr>
                        <a:t> </a:t>
                      </a:r>
                      <a:r>
                        <a:rPr lang="en-GB" sz="1050" u="none" strike="noStrike" dirty="0" err="1">
                          <a:effectLst/>
                        </a:rPr>
                        <a:t>poptávky</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Manažer</a:t>
                      </a:r>
                      <a:r>
                        <a:rPr lang="en-GB" sz="1050" u="none" strike="noStrike" dirty="0">
                          <a:effectLst/>
                        </a:rPr>
                        <a:t> </a:t>
                      </a:r>
                      <a:r>
                        <a:rPr lang="en-GB" sz="1050" u="none" strike="noStrike" dirty="0" err="1">
                          <a:effectLst/>
                        </a:rPr>
                        <a:t>plánování</a:t>
                      </a:r>
                      <a:r>
                        <a:rPr lang="en-GB" sz="1050" u="none" strike="noStrike" dirty="0">
                          <a:effectLst/>
                        </a:rPr>
                        <a:t> </a:t>
                      </a:r>
                      <a:r>
                        <a:rPr lang="en-GB" sz="1050" u="none" strike="noStrike" dirty="0" err="1">
                          <a:effectLst/>
                        </a:rPr>
                        <a:t>poptávky</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Manažer plánování výroby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Ředitel plánování předpovědí / výroby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extLst>
                  <a:ext uri="{0D108BD9-81ED-4DB2-BD59-A6C34878D82A}">
                    <a16:rowId xmlns:a16="http://schemas.microsoft.com/office/drawing/2014/main" val="2895367609"/>
                  </a:ext>
                </a:extLst>
              </a:tr>
              <a:tr h="1028686">
                <a:tc>
                  <a:txBody>
                    <a:bodyPr/>
                    <a:lstStyle/>
                    <a:p>
                      <a:pPr algn="ctr" fontAlgn="ctr"/>
                      <a:r>
                        <a:rPr lang="en-GB" sz="1050" b="1" u="none" strike="noStrike" dirty="0" err="1">
                          <a:effectLst/>
                        </a:rPr>
                        <a:t>Nákup</a:t>
                      </a:r>
                      <a:r>
                        <a:rPr lang="en-GB" sz="1050" b="1" u="none" strike="noStrike" dirty="0">
                          <a:effectLst/>
                        </a:rPr>
                        <a:t> a </a:t>
                      </a:r>
                      <a:r>
                        <a:rPr lang="en-GB" sz="1050" b="1" u="none" strike="noStrike" dirty="0" err="1">
                          <a:effectLst/>
                        </a:rPr>
                        <a:t>Zásobování</a:t>
                      </a:r>
                      <a:endParaRPr lang="en-GB" sz="1050" b="1"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Asistent nákupčího / zástupce nákupčího</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Nákupčí, starší nákupčí</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Manažer kategorie / komodity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Konzultant pro nákupy / získávání</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Specialista na nákupy / získávání</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Ředitel</a:t>
                      </a:r>
                      <a:r>
                        <a:rPr lang="en-GB" sz="1050" u="none" strike="noStrike" dirty="0">
                          <a:effectLst/>
                        </a:rPr>
                        <a:t> </a:t>
                      </a:r>
                      <a:r>
                        <a:rPr lang="en-GB" sz="1050" u="none" strike="noStrike" dirty="0" err="1">
                          <a:effectLst/>
                        </a:rPr>
                        <a:t>nákupu</a:t>
                      </a:r>
                      <a:r>
                        <a:rPr lang="en-GB" sz="1050" u="none" strike="noStrike" dirty="0">
                          <a:effectLst/>
                        </a:rPr>
                        <a:t> / </a:t>
                      </a:r>
                      <a:r>
                        <a:rPr lang="en-GB" sz="1050" u="none" strike="noStrike" dirty="0" err="1">
                          <a:effectLst/>
                        </a:rPr>
                        <a:t>získávání</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Ředitel</a:t>
                      </a:r>
                      <a:r>
                        <a:rPr lang="en-GB" sz="1050" u="none" strike="noStrike" dirty="0">
                          <a:effectLst/>
                        </a:rPr>
                        <a:t> VP </a:t>
                      </a:r>
                      <a:r>
                        <a:rPr lang="en-GB" sz="1050" u="none" strike="noStrike" dirty="0" err="1">
                          <a:effectLst/>
                        </a:rPr>
                        <a:t>nákupu</a:t>
                      </a:r>
                      <a:r>
                        <a:rPr lang="en-GB" sz="1050" u="none" strike="noStrike" dirty="0">
                          <a:effectLst/>
                        </a:rPr>
                        <a:t> / </a:t>
                      </a:r>
                      <a:r>
                        <a:rPr lang="en-GB" sz="1050" u="none" strike="noStrike" dirty="0" err="1">
                          <a:effectLst/>
                        </a:rPr>
                        <a:t>získávání</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VP logistiky</a:t>
                      </a:r>
                      <a:endParaRPr lang="en-GB" sz="1050" b="0" i="0" u="none" strike="noStrike">
                        <a:solidFill>
                          <a:srgbClr val="0D0D0D"/>
                        </a:solidFill>
                        <a:effectLst/>
                        <a:latin typeface="Segoe UI" panose="020B0502040204020203" pitchFamily="34" charset="0"/>
                      </a:endParaRPr>
                    </a:p>
                  </a:txBody>
                  <a:tcPr marL="6754" marR="6754" marT="6754" marB="0" anchor="ctr"/>
                </a:tc>
                <a:extLst>
                  <a:ext uri="{0D108BD9-81ED-4DB2-BD59-A6C34878D82A}">
                    <a16:rowId xmlns:a16="http://schemas.microsoft.com/office/drawing/2014/main" val="1891215278"/>
                  </a:ext>
                </a:extLst>
              </a:tr>
              <a:tr h="857238">
                <a:tc>
                  <a:txBody>
                    <a:bodyPr/>
                    <a:lstStyle/>
                    <a:p>
                      <a:pPr algn="ctr" fontAlgn="ctr"/>
                      <a:r>
                        <a:rPr lang="en-GB" sz="1050" b="1" u="none" strike="noStrike" dirty="0" err="1">
                          <a:effectLst/>
                        </a:rPr>
                        <a:t>Logistika</a:t>
                      </a:r>
                      <a:endParaRPr lang="en-GB" sz="1050" b="1"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Logistický analytik, operativní manažer logistiky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Logistický koordinátor</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Logistický inženýr</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Specialista logistiky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Ředitel logistiky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6754" marR="6754" marT="6754" marB="0" anchor="ctr"/>
                </a:tc>
                <a:extLst>
                  <a:ext uri="{0D108BD9-81ED-4DB2-BD59-A6C34878D82A}">
                    <a16:rowId xmlns:a16="http://schemas.microsoft.com/office/drawing/2014/main" val="937841257"/>
                  </a:ext>
                </a:extLst>
              </a:tr>
            </a:tbl>
          </a:graphicData>
        </a:graphic>
      </p:graphicFrame>
    </p:spTree>
    <p:extLst>
      <p:ext uri="{BB962C8B-B14F-4D97-AF65-F5344CB8AC3E}">
        <p14:creationId xmlns:p14="http://schemas.microsoft.com/office/powerpoint/2010/main" val="111074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dirty="0"/>
              <a:t>Pracovní příležitosti v oblasti SCM II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6</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Tabulka 1">
            <a:extLst>
              <a:ext uri="{FF2B5EF4-FFF2-40B4-BE49-F238E27FC236}">
                <a16:creationId xmlns:a16="http://schemas.microsoft.com/office/drawing/2014/main" id="{F9D4926A-84E5-DB63-8693-1F172B9174F4}"/>
              </a:ext>
            </a:extLst>
          </p:cNvPr>
          <p:cNvGraphicFramePr>
            <a:graphicFrameLocks noGrp="1"/>
          </p:cNvGraphicFramePr>
          <p:nvPr>
            <p:extLst>
              <p:ext uri="{D42A27DB-BD31-4B8C-83A1-F6EECF244321}">
                <p14:modId xmlns:p14="http://schemas.microsoft.com/office/powerpoint/2010/main" val="3015148881"/>
              </p:ext>
            </p:extLst>
          </p:nvPr>
        </p:nvGraphicFramePr>
        <p:xfrm>
          <a:off x="323528" y="915566"/>
          <a:ext cx="7632844" cy="3672409"/>
        </p:xfrm>
        <a:graphic>
          <a:graphicData uri="http://schemas.openxmlformats.org/drawingml/2006/table">
            <a:tbl>
              <a:tblPr>
                <a:tableStyleId>{5C22544A-7EE6-4342-B048-85BDC9FD1C3A}</a:tableStyleId>
              </a:tblPr>
              <a:tblGrid>
                <a:gridCol w="1191060">
                  <a:extLst>
                    <a:ext uri="{9D8B030D-6E8A-4147-A177-3AD203B41FA5}">
                      <a16:colId xmlns:a16="http://schemas.microsoft.com/office/drawing/2014/main" val="688809632"/>
                    </a:ext>
                  </a:extLst>
                </a:gridCol>
                <a:gridCol w="805223">
                  <a:extLst>
                    <a:ext uri="{9D8B030D-6E8A-4147-A177-3AD203B41FA5}">
                      <a16:colId xmlns:a16="http://schemas.microsoft.com/office/drawing/2014/main" val="1396170447"/>
                    </a:ext>
                  </a:extLst>
                </a:gridCol>
                <a:gridCol w="805223">
                  <a:extLst>
                    <a:ext uri="{9D8B030D-6E8A-4147-A177-3AD203B41FA5}">
                      <a16:colId xmlns:a16="http://schemas.microsoft.com/office/drawing/2014/main" val="988180699"/>
                    </a:ext>
                  </a:extLst>
                </a:gridCol>
                <a:gridCol w="805223">
                  <a:extLst>
                    <a:ext uri="{9D8B030D-6E8A-4147-A177-3AD203B41FA5}">
                      <a16:colId xmlns:a16="http://schemas.microsoft.com/office/drawing/2014/main" val="4005353240"/>
                    </a:ext>
                  </a:extLst>
                </a:gridCol>
                <a:gridCol w="805223">
                  <a:extLst>
                    <a:ext uri="{9D8B030D-6E8A-4147-A177-3AD203B41FA5}">
                      <a16:colId xmlns:a16="http://schemas.microsoft.com/office/drawing/2014/main" val="3585567878"/>
                    </a:ext>
                  </a:extLst>
                </a:gridCol>
                <a:gridCol w="805223">
                  <a:extLst>
                    <a:ext uri="{9D8B030D-6E8A-4147-A177-3AD203B41FA5}">
                      <a16:colId xmlns:a16="http://schemas.microsoft.com/office/drawing/2014/main" val="817315249"/>
                    </a:ext>
                  </a:extLst>
                </a:gridCol>
                <a:gridCol w="805223">
                  <a:extLst>
                    <a:ext uri="{9D8B030D-6E8A-4147-A177-3AD203B41FA5}">
                      <a16:colId xmlns:a16="http://schemas.microsoft.com/office/drawing/2014/main" val="2440689213"/>
                    </a:ext>
                  </a:extLst>
                </a:gridCol>
                <a:gridCol w="805223">
                  <a:extLst>
                    <a:ext uri="{9D8B030D-6E8A-4147-A177-3AD203B41FA5}">
                      <a16:colId xmlns:a16="http://schemas.microsoft.com/office/drawing/2014/main" val="1248374729"/>
                    </a:ext>
                  </a:extLst>
                </a:gridCol>
                <a:gridCol w="805223">
                  <a:extLst>
                    <a:ext uri="{9D8B030D-6E8A-4147-A177-3AD203B41FA5}">
                      <a16:colId xmlns:a16="http://schemas.microsoft.com/office/drawing/2014/main" val="419747885"/>
                    </a:ext>
                  </a:extLst>
                </a:gridCol>
              </a:tblGrid>
              <a:tr h="459051">
                <a:tc>
                  <a:txBody>
                    <a:bodyPr/>
                    <a:lstStyle/>
                    <a:p>
                      <a:pPr algn="ctr" fontAlgn="ctr"/>
                      <a:r>
                        <a:rPr lang="en-GB" sz="1050" b="1" u="none" strike="noStrike" dirty="0" err="1">
                          <a:effectLst/>
                        </a:rPr>
                        <a:t>Provoz</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Expeditor</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výroby</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produkce</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1156180487"/>
                  </a:ext>
                </a:extLst>
              </a:tr>
              <a:tr h="688577">
                <a:tc>
                  <a:txBody>
                    <a:bodyPr/>
                    <a:lstStyle/>
                    <a:p>
                      <a:pPr algn="ctr" fontAlgn="ctr"/>
                      <a:r>
                        <a:rPr lang="en-GB" sz="1050" b="1" u="none" strike="noStrike" dirty="0" err="1">
                          <a:effectLst/>
                        </a:rPr>
                        <a:t>Řízení</a:t>
                      </a:r>
                      <a:r>
                        <a:rPr lang="en-GB" sz="1050" b="1" u="none" strike="noStrike" dirty="0">
                          <a:effectLst/>
                        </a:rPr>
                        <a:t> </a:t>
                      </a:r>
                      <a:r>
                        <a:rPr lang="en-GB" sz="1050" b="1" u="none" strike="noStrike" dirty="0" err="1">
                          <a:effectLst/>
                        </a:rPr>
                        <a:t>zásob</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Koordinátor dopravy</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err="1">
                          <a:effectLst/>
                        </a:rPr>
                        <a:t>Plánovač</a:t>
                      </a:r>
                      <a:r>
                        <a:rPr lang="en-GB" sz="1050" u="none" strike="noStrike" dirty="0">
                          <a:effectLst/>
                        </a:rPr>
                        <a:t> </a:t>
                      </a:r>
                      <a:r>
                        <a:rPr lang="en-GB" sz="1050" u="none" strike="noStrike" dirty="0" err="1">
                          <a:effectLst/>
                        </a:rPr>
                        <a:t>zásob</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zásob</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1037320717"/>
                  </a:ext>
                </a:extLst>
              </a:tr>
              <a:tr h="918102">
                <a:tc>
                  <a:txBody>
                    <a:bodyPr/>
                    <a:lstStyle/>
                    <a:p>
                      <a:pPr algn="ctr" fontAlgn="ctr"/>
                      <a:r>
                        <a:rPr lang="en-GB" sz="1050" b="1" u="none" strike="noStrike" dirty="0" err="1">
                          <a:effectLst/>
                        </a:rPr>
                        <a:t>Doprava</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Vedoucí skladu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err="1">
                          <a:effectLst/>
                        </a:rPr>
                        <a:t>Plánovač</a:t>
                      </a:r>
                      <a:r>
                        <a:rPr lang="en-GB" sz="1050" u="none" strike="noStrike" dirty="0">
                          <a:effectLst/>
                        </a:rPr>
                        <a:t> / </a:t>
                      </a:r>
                      <a:r>
                        <a:rPr lang="en-GB" sz="1050" u="none" strike="noStrike" dirty="0" err="1">
                          <a:effectLst/>
                        </a:rPr>
                        <a:t>rozvrhovač</a:t>
                      </a:r>
                      <a:r>
                        <a:rPr lang="en-GB" sz="1050" u="none" strike="noStrike" dirty="0">
                          <a:effectLst/>
                        </a:rPr>
                        <a:t> </a:t>
                      </a:r>
                      <a:r>
                        <a:rPr lang="en-GB" sz="1050" u="none" strike="noStrike" dirty="0" err="1">
                          <a:effectLst/>
                        </a:rPr>
                        <a:t>dopravy</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err="1">
                          <a:effectLst/>
                        </a:rPr>
                        <a:t>Manažer</a:t>
                      </a:r>
                      <a:r>
                        <a:rPr lang="en-GB" sz="1050" u="none" strike="noStrike" dirty="0">
                          <a:effectLst/>
                        </a:rPr>
                        <a:t> </a:t>
                      </a:r>
                      <a:r>
                        <a:rPr lang="en-GB" sz="1050" u="none" strike="noStrike" dirty="0" err="1">
                          <a:effectLst/>
                        </a:rPr>
                        <a:t>dopravy</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491692560"/>
                  </a:ext>
                </a:extLst>
              </a:tr>
              <a:tr h="688577">
                <a:tc>
                  <a:txBody>
                    <a:bodyPr/>
                    <a:lstStyle/>
                    <a:p>
                      <a:pPr algn="ctr" fontAlgn="ctr"/>
                      <a:r>
                        <a:rPr lang="en-GB" sz="1050" b="1" u="none" strike="noStrike" dirty="0" err="1">
                          <a:effectLst/>
                        </a:rPr>
                        <a:t>Skladování</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distribučního centra</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skladu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Supervizor skladu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1788067402"/>
                  </a:ext>
                </a:extLst>
              </a:tr>
              <a:tr h="918102">
                <a:tc>
                  <a:txBody>
                    <a:bodyPr/>
                    <a:lstStyle/>
                    <a:p>
                      <a:pPr algn="ctr" fontAlgn="ctr"/>
                      <a:r>
                        <a:rPr lang="en-GB" sz="1050" b="1" u="none" strike="noStrike" dirty="0" err="1">
                          <a:effectLst/>
                        </a:rPr>
                        <a:t>Distribuce</a:t>
                      </a:r>
                      <a:r>
                        <a:rPr lang="en-GB" sz="1050" b="1" u="none" strike="noStrike" dirty="0">
                          <a:effectLst/>
                        </a:rPr>
                        <a:t> a </a:t>
                      </a:r>
                      <a:r>
                        <a:rPr lang="en-GB" sz="1050" b="1" u="none" strike="noStrike" dirty="0" err="1">
                          <a:effectLst/>
                        </a:rPr>
                        <a:t>zákaznický</a:t>
                      </a:r>
                      <a:r>
                        <a:rPr lang="en-GB" sz="1050" b="1" u="none" strike="noStrike" dirty="0">
                          <a:effectLst/>
                        </a:rPr>
                        <a:t> </a:t>
                      </a:r>
                      <a:r>
                        <a:rPr lang="en-GB" sz="1050" b="1" u="none" strike="noStrike" dirty="0" err="1">
                          <a:effectLst/>
                        </a:rPr>
                        <a:t>servis</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Analytik dodavatelského řetězce</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Asistent zákaznického servisu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zákaznického servisu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obchodního rozvoje</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3661037103"/>
                  </a:ext>
                </a:extLst>
              </a:tr>
            </a:tbl>
          </a:graphicData>
        </a:graphic>
      </p:graphicFrame>
    </p:spTree>
    <p:extLst>
      <p:ext uri="{BB962C8B-B14F-4D97-AF65-F5344CB8AC3E}">
        <p14:creationId xmlns:p14="http://schemas.microsoft.com/office/powerpoint/2010/main" val="76359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Náklady na přepravu a skladování</a:t>
            </a:r>
          </a:p>
        </p:txBody>
      </p:sp>
      <p:sp>
        <p:nvSpPr>
          <p:cNvPr id="5" name="Zástupný symbol pro obsah 2"/>
          <p:cNvSpPr txBox="1">
            <a:spLocks/>
          </p:cNvSpPr>
          <p:nvPr/>
        </p:nvSpPr>
        <p:spPr>
          <a:xfrm>
            <a:off x="330380" y="728346"/>
            <a:ext cx="7409972"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cs-CZ" sz="2400" dirty="0">
                <a:solidFill>
                  <a:srgbClr val="002060"/>
                </a:solidFill>
                <a:latin typeface="Times New Roman" panose="02020603050405020304" pitchFamily="18" charset="0"/>
                <a:cs typeface="Times New Roman" panose="02020603050405020304" pitchFamily="18" charset="0"/>
              </a:rPr>
              <a:t>Kapitálové náklady nebo náklady obětované příležitosti (5 – 20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a:t>
            </a:r>
          </a:p>
          <a:p>
            <a:pPr>
              <a:defRPr/>
            </a:pPr>
            <a:r>
              <a:rPr lang="cs-CZ" sz="2400" dirty="0">
                <a:solidFill>
                  <a:srgbClr val="002060"/>
                </a:solidFill>
                <a:latin typeface="Times New Roman" panose="02020603050405020304" pitchFamily="18" charset="0"/>
                <a:cs typeface="Times New Roman" panose="02020603050405020304" pitchFamily="18" charset="0"/>
              </a:rPr>
              <a:t>Fyzický prostor zabraný zásobami (3 – 10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a:t>
            </a:r>
          </a:p>
          <a:p>
            <a:pPr>
              <a:defRPr/>
            </a:pPr>
            <a:r>
              <a:rPr lang="cs-CZ" sz="2400" dirty="0">
                <a:solidFill>
                  <a:srgbClr val="002060"/>
                </a:solidFill>
                <a:latin typeface="Times New Roman" panose="02020603050405020304" pitchFamily="18" charset="0"/>
                <a:cs typeface="Times New Roman" panose="02020603050405020304" pitchFamily="18" charset="0"/>
              </a:rPr>
              <a:t>Manipulace se zásobami (4 – 10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a:t>
            </a:r>
          </a:p>
          <a:p>
            <a:pPr>
              <a:defRPr/>
            </a:pPr>
            <a:r>
              <a:rPr lang="cs-CZ" sz="2400" dirty="0">
                <a:solidFill>
                  <a:srgbClr val="002060"/>
                </a:solidFill>
                <a:latin typeface="Times New Roman" panose="02020603050405020304" pitchFamily="18" charset="0"/>
                <a:cs typeface="Times New Roman" panose="02020603050405020304" pitchFamily="18" charset="0"/>
              </a:rPr>
              <a:t>Krádeže, zmetky, opotřebení a zastaralost (2 – 5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a:t>
            </a:r>
          </a:p>
          <a:p>
            <a:pPr>
              <a:defRPr/>
            </a:pPr>
            <a:r>
              <a:rPr lang="cs-CZ" sz="2400" dirty="0">
                <a:solidFill>
                  <a:srgbClr val="002060"/>
                </a:solidFill>
                <a:latin typeface="Times New Roman" panose="02020603050405020304" pitchFamily="18" charset="0"/>
                <a:cs typeface="Times New Roman" panose="02020603050405020304" pitchFamily="18" charset="0"/>
              </a:rPr>
              <a:t>Celkově mohou tyto náklady představovat mezi 15 – 40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 celkových nákladů podniku</a:t>
            </a:r>
          </a:p>
          <a:p>
            <a:pPr>
              <a:defRPr/>
            </a:pPr>
            <a:r>
              <a:rPr lang="cs-CZ" sz="2400" dirty="0">
                <a:solidFill>
                  <a:srgbClr val="002060"/>
                </a:solidFill>
                <a:latin typeface="Times New Roman" panose="02020603050405020304" pitchFamily="18" charset="0"/>
                <a:cs typeface="Times New Roman" panose="02020603050405020304" pitchFamily="18" charset="0"/>
              </a:rPr>
              <a:t>Často opomíjeny: Náklady na objednání a náklady na nastavení</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7</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5570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9AF39-FAC0-F150-064B-BFF9F9FB77A5}"/>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A6791C83-7993-2778-0B4C-615BF34DAEAD}"/>
              </a:ext>
            </a:extLst>
          </p:cNvPr>
          <p:cNvSpPr>
            <a:spLocks noGrp="1"/>
          </p:cNvSpPr>
          <p:nvPr>
            <p:ph type="title"/>
          </p:nvPr>
        </p:nvSpPr>
        <p:spPr>
          <a:xfrm>
            <a:off x="179512" y="195486"/>
            <a:ext cx="7272808" cy="507703"/>
          </a:xfrm>
        </p:spPr>
        <p:txBody>
          <a:bodyPr/>
          <a:lstStyle/>
          <a:p>
            <a:r>
              <a:rPr lang="cs-CZ" dirty="0"/>
              <a:t>Křivka logistických nákladů</a:t>
            </a:r>
          </a:p>
        </p:txBody>
      </p:sp>
      <p:sp>
        <p:nvSpPr>
          <p:cNvPr id="8" name="Zástupný symbol pro obsah 2">
            <a:extLst>
              <a:ext uri="{FF2B5EF4-FFF2-40B4-BE49-F238E27FC236}">
                <a16:creationId xmlns:a16="http://schemas.microsoft.com/office/drawing/2014/main" id="{2B485951-4456-308D-6EE8-C185D9CA1A81}"/>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8</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241C3D46-51E9-4E3C-9C3F-CC8B9329C612}"/>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FF3B6401-1486-E4A9-699D-82657A6D8013}"/>
              </a:ext>
            </a:extLst>
          </p:cNvPr>
          <p:cNvPicPr>
            <a:picLocks noChangeAspect="1"/>
          </p:cNvPicPr>
          <p:nvPr/>
        </p:nvPicPr>
        <p:blipFill rotWithShape="1">
          <a:blip r:embed="rId3"/>
          <a:srcRect l="68842" t="48491" r="10715" b="17443"/>
          <a:stretch/>
        </p:blipFill>
        <p:spPr>
          <a:xfrm>
            <a:off x="971600" y="841408"/>
            <a:ext cx="6533536" cy="3674558"/>
          </a:xfrm>
          <a:prstGeom prst="rect">
            <a:avLst/>
          </a:prstGeom>
        </p:spPr>
      </p:pic>
    </p:spTree>
    <p:extLst>
      <p:ext uri="{BB962C8B-B14F-4D97-AF65-F5344CB8AC3E}">
        <p14:creationId xmlns:p14="http://schemas.microsoft.com/office/powerpoint/2010/main" val="357308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B465-E217-2867-10B1-29CCC04AC51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370AADE-3C7B-4C47-BD00-F50CC1E2CCFF}"/>
              </a:ext>
            </a:extLst>
          </p:cNvPr>
          <p:cNvSpPr>
            <a:spLocks noGrp="1"/>
          </p:cNvSpPr>
          <p:nvPr>
            <p:ph type="title"/>
          </p:nvPr>
        </p:nvSpPr>
        <p:spPr>
          <a:xfrm>
            <a:off x="179512" y="195486"/>
            <a:ext cx="7272808" cy="507703"/>
          </a:xfrm>
        </p:spPr>
        <p:txBody>
          <a:bodyPr/>
          <a:lstStyle/>
          <a:p>
            <a:r>
              <a:rPr lang="cs-CZ" dirty="0"/>
              <a:t>Optimální velikost objednávky I</a:t>
            </a:r>
          </a:p>
        </p:txBody>
      </p:sp>
      <p:sp>
        <p:nvSpPr>
          <p:cNvPr id="5" name="Zástupný symbol pro obsah 2">
            <a:extLst>
              <a:ext uri="{FF2B5EF4-FFF2-40B4-BE49-F238E27FC236}">
                <a16:creationId xmlns:a16="http://schemas.microsoft.com/office/drawing/2014/main" id="{30422DF1-1402-849B-EDAE-678D0F7B4CBD}"/>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lvl="1" indent="-342900">
              <a:spcBef>
                <a:spcPts val="430"/>
              </a:spcBef>
              <a:buFont typeface="Arial" panose="020B0604020202020204" pitchFamily="34" charset="0"/>
              <a:buChar char="•"/>
            </a:pPr>
            <a:r>
              <a:rPr lang="cs-CZ" sz="3200" dirty="0">
                <a:solidFill>
                  <a:srgbClr val="002060"/>
                </a:solidFill>
                <a:latin typeface="Times New Roman" panose="02020603050405020304" pitchFamily="18" charset="0"/>
                <a:cs typeface="Times New Roman" panose="02020603050405020304" pitchFamily="18" charset="0"/>
              </a:rPr>
              <a:t>Jaké modely pro určení optimální velikosti dodávky už znáte?</a:t>
            </a:r>
          </a:p>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0C469417-86A7-2FB6-1A0E-438614419D86}"/>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9</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AF667E3E-E260-50C8-93EB-3EC38809D6C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0054710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4054</TotalTime>
  <Words>3563</Words>
  <Application>Microsoft Office PowerPoint</Application>
  <PresentationFormat>Předvádění na obrazovce (16:9)</PresentationFormat>
  <Paragraphs>464</Paragraphs>
  <Slides>30</Slides>
  <Notes>28</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30</vt:i4>
      </vt:variant>
    </vt:vector>
  </HeadingPairs>
  <TitlesOfParts>
    <vt:vector size="42" baseType="lpstr">
      <vt:lpstr>Arial</vt:lpstr>
      <vt:lpstr>Calibri</vt:lpstr>
      <vt:lpstr>Enriqueta</vt:lpstr>
      <vt:lpstr>Sabon-Roman</vt:lpstr>
      <vt:lpstr>Segoe UI</vt:lpstr>
      <vt:lpstr>Söhne</vt:lpstr>
      <vt:lpstr>Times New Roman</vt:lpstr>
      <vt:lpstr>TimesNewRomanPS-BoldMT</vt:lpstr>
      <vt:lpstr>TimesNewRomanPS-ItalicMT</vt:lpstr>
      <vt:lpstr>TimesNewRomanPSMT</vt:lpstr>
      <vt:lpstr>SLU</vt:lpstr>
      <vt:lpstr>Rovnice</vt:lpstr>
      <vt:lpstr>Logistika</vt:lpstr>
      <vt:lpstr>Cíl přednášky a její obsah</vt:lpstr>
      <vt:lpstr>Logistika vs SCM</vt:lpstr>
      <vt:lpstr>Základní strategie dodavatelského řetězce</vt:lpstr>
      <vt:lpstr>Pracovní příležitosti v oblasti SCM I</vt:lpstr>
      <vt:lpstr>Pracovní příležitosti v oblasti SCM II</vt:lpstr>
      <vt:lpstr>Náklady na přepravu a skladování</vt:lpstr>
      <vt:lpstr>Křivka logistických nákladů</vt:lpstr>
      <vt:lpstr>Optimální velikost objednávky I</vt:lpstr>
      <vt:lpstr>Optimální velikost objednávky II</vt:lpstr>
      <vt:lpstr>Optimální velikost objednávky III</vt:lpstr>
      <vt:lpstr>Limitující předpoklady modelu EOQ</vt:lpstr>
      <vt:lpstr>Úkol k zamyšlení</vt:lpstr>
      <vt:lpstr>Bod doobjednání</vt:lpstr>
      <vt:lpstr>Fixed-Quantity model (Q model) I</vt:lpstr>
      <vt:lpstr>Fixed-Quantity model (Q model) II</vt:lpstr>
      <vt:lpstr>Pravděpodobnostní pojistná zásoba</vt:lpstr>
      <vt:lpstr>Odhadovaná pojistná zásoba</vt:lpstr>
      <vt:lpstr>Fixed-Period model (P model) I</vt:lpstr>
      <vt:lpstr>Fixed-Period model (P model) II</vt:lpstr>
      <vt:lpstr>Detailní pohled na logistické náklady I</vt:lpstr>
      <vt:lpstr>Detailní pohled na logistické náklady II</vt:lpstr>
      <vt:lpstr>Analýza logistických nákladů</vt:lpstr>
      <vt:lpstr>Balanced scorecard</vt:lpstr>
      <vt:lpstr>Balanced scorecard II</vt:lpstr>
      <vt:lpstr>Supply Chain Operations Reference model (SCOR)</vt:lpstr>
      <vt:lpstr>SCOR model</vt:lpstr>
      <vt:lpstr>Samostatný úkol č. 2</vt:lpstr>
      <vt:lpstr>Samostatný úkol č. 2</vt:lpstr>
      <vt:lpstr>Děkuji za pozornost</vt:lpstr>
    </vt:vector>
  </TitlesOfParts>
  <Company>SU OPF v Karviné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podnikových procesů</dc:title>
  <dc:creator>Roman Šperka</dc:creator>
  <cp:lastModifiedBy>Michal Halaška</cp:lastModifiedBy>
  <cp:revision>63</cp:revision>
  <dcterms:created xsi:type="dcterms:W3CDTF">2016-07-06T15:42:34Z</dcterms:created>
  <dcterms:modified xsi:type="dcterms:W3CDTF">2024-03-12T08:29:31Z</dcterms:modified>
</cp:coreProperties>
</file>