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341" r:id="rId3"/>
    <p:sldId id="367" r:id="rId4"/>
    <p:sldId id="342" r:id="rId5"/>
    <p:sldId id="359" r:id="rId6"/>
    <p:sldId id="362" r:id="rId7"/>
    <p:sldId id="363" r:id="rId8"/>
    <p:sldId id="360" r:id="rId9"/>
    <p:sldId id="364" r:id="rId10"/>
    <p:sldId id="372" r:id="rId11"/>
    <p:sldId id="373" r:id="rId12"/>
    <p:sldId id="374" r:id="rId13"/>
    <p:sldId id="375" r:id="rId14"/>
    <p:sldId id="369" r:id="rId15"/>
    <p:sldId id="273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01A0E518-F116-4CA7-B8A3-6B8DF1574C58}"/>
    <pc:docChg chg="addSld delSld modSld sldOrd">
      <pc:chgData name="Helena Marková" userId="8ac8855c-4e0e-44ec-b242-4f56ba3c791e" providerId="ADAL" clId="{01A0E518-F116-4CA7-B8A3-6B8DF1574C58}" dt="2024-03-19T05:29:01.383" v="866" actId="20577"/>
      <pc:docMkLst>
        <pc:docMk/>
      </pc:docMkLst>
      <pc:sldChg chg="modSp mod">
        <pc:chgData name="Helena Marková" userId="8ac8855c-4e0e-44ec-b242-4f56ba3c791e" providerId="ADAL" clId="{01A0E518-F116-4CA7-B8A3-6B8DF1574C58}" dt="2024-03-19T04:52:37.662" v="14" actId="20577"/>
        <pc:sldMkLst>
          <pc:docMk/>
          <pc:sldMk cId="0" sldId="256"/>
        </pc:sldMkLst>
        <pc:spChg chg="mod">
          <ac:chgData name="Helena Marková" userId="8ac8855c-4e0e-44ec-b242-4f56ba3c791e" providerId="ADAL" clId="{01A0E518-F116-4CA7-B8A3-6B8DF1574C58}" dt="2024-03-19T04:52:21.172" v="1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 Marková" userId="8ac8855c-4e0e-44ec-b242-4f56ba3c791e" providerId="ADAL" clId="{01A0E518-F116-4CA7-B8A3-6B8DF1574C58}" dt="2024-03-19T04:52:37.662" v="14" actId="20577"/>
          <ac:spMkLst>
            <pc:docMk/>
            <pc:sldMk cId="0" sldId="256"/>
            <ac:spMk id="28675" creationId="{00000000-0000-0000-0000-000000000000}"/>
          </ac:spMkLst>
        </pc:spChg>
      </pc:sldChg>
      <pc:sldChg chg="del">
        <pc:chgData name="Helena Marková" userId="8ac8855c-4e0e-44ec-b242-4f56ba3c791e" providerId="ADAL" clId="{01A0E518-F116-4CA7-B8A3-6B8DF1574C58}" dt="2024-03-19T04:52:52.826" v="15" actId="2696"/>
        <pc:sldMkLst>
          <pc:docMk/>
          <pc:sldMk cId="0" sldId="269"/>
        </pc:sldMkLst>
      </pc:sldChg>
      <pc:sldChg chg="del">
        <pc:chgData name="Helena Marková" userId="8ac8855c-4e0e-44ec-b242-4f56ba3c791e" providerId="ADAL" clId="{01A0E518-F116-4CA7-B8A3-6B8DF1574C58}" dt="2024-03-19T04:53:09.102" v="18" actId="2696"/>
        <pc:sldMkLst>
          <pc:docMk/>
          <pc:sldMk cId="2412371495" sldId="338"/>
        </pc:sldMkLst>
      </pc:sldChg>
      <pc:sldChg chg="modSp modAnim">
        <pc:chgData name="Helena Marková" userId="8ac8855c-4e0e-44ec-b242-4f56ba3c791e" providerId="ADAL" clId="{01A0E518-F116-4CA7-B8A3-6B8DF1574C58}" dt="2024-03-19T05:28:43.210" v="855" actId="20577"/>
        <pc:sldMkLst>
          <pc:docMk/>
          <pc:sldMk cId="2658586972" sldId="341"/>
        </pc:sldMkLst>
        <pc:spChg chg="mod">
          <ac:chgData name="Helena Marková" userId="8ac8855c-4e0e-44ec-b242-4f56ba3c791e" providerId="ADAL" clId="{01A0E518-F116-4CA7-B8A3-6B8DF1574C58}" dt="2024-03-19T05:28:43.210" v="855" actId="20577"/>
          <ac:spMkLst>
            <pc:docMk/>
            <pc:sldMk cId="2658586972" sldId="341"/>
            <ac:spMk id="44034" creationId="{00000000-0000-0000-0000-000000000000}"/>
          </ac:spMkLst>
        </pc:spChg>
      </pc:sldChg>
      <pc:sldChg chg="del">
        <pc:chgData name="Helena Marková" userId="8ac8855c-4e0e-44ec-b242-4f56ba3c791e" providerId="ADAL" clId="{01A0E518-F116-4CA7-B8A3-6B8DF1574C58}" dt="2024-03-19T04:53:23.006" v="22" actId="2696"/>
        <pc:sldMkLst>
          <pc:docMk/>
          <pc:sldMk cId="899020407" sldId="344"/>
        </pc:sldMkLst>
      </pc:sldChg>
      <pc:sldChg chg="del">
        <pc:chgData name="Helena Marková" userId="8ac8855c-4e0e-44ec-b242-4f56ba3c791e" providerId="ADAL" clId="{01A0E518-F116-4CA7-B8A3-6B8DF1574C58}" dt="2024-03-19T04:53:13.837" v="20" actId="2696"/>
        <pc:sldMkLst>
          <pc:docMk/>
          <pc:sldMk cId="2185878096" sldId="348"/>
        </pc:sldMkLst>
      </pc:sldChg>
      <pc:sldChg chg="del">
        <pc:chgData name="Helena Marková" userId="8ac8855c-4e0e-44ec-b242-4f56ba3c791e" providerId="ADAL" clId="{01A0E518-F116-4CA7-B8A3-6B8DF1574C58}" dt="2024-03-19T04:53:16.437" v="21" actId="2696"/>
        <pc:sldMkLst>
          <pc:docMk/>
          <pc:sldMk cId="2059410461" sldId="349"/>
        </pc:sldMkLst>
      </pc:sldChg>
      <pc:sldChg chg="del">
        <pc:chgData name="Helena Marková" userId="8ac8855c-4e0e-44ec-b242-4f56ba3c791e" providerId="ADAL" clId="{01A0E518-F116-4CA7-B8A3-6B8DF1574C58}" dt="2024-03-19T04:53:11.548" v="19" actId="2696"/>
        <pc:sldMkLst>
          <pc:docMk/>
          <pc:sldMk cId="1397024519" sldId="361"/>
        </pc:sldMkLst>
      </pc:sldChg>
      <pc:sldChg chg="del">
        <pc:chgData name="Helena Marková" userId="8ac8855c-4e0e-44ec-b242-4f56ba3c791e" providerId="ADAL" clId="{01A0E518-F116-4CA7-B8A3-6B8DF1574C58}" dt="2024-03-19T04:53:53.707" v="73" actId="2696"/>
        <pc:sldMkLst>
          <pc:docMk/>
          <pc:sldMk cId="1580081351" sldId="365"/>
        </pc:sldMkLst>
      </pc:sldChg>
      <pc:sldChg chg="modSp mod">
        <pc:chgData name="Helena Marková" userId="8ac8855c-4e0e-44ec-b242-4f56ba3c791e" providerId="ADAL" clId="{01A0E518-F116-4CA7-B8A3-6B8DF1574C58}" dt="2024-03-19T05:29:01.383" v="866" actId="20577"/>
        <pc:sldMkLst>
          <pc:docMk/>
          <pc:sldMk cId="3292937598" sldId="367"/>
        </pc:sldMkLst>
        <pc:spChg chg="mod">
          <ac:chgData name="Helena Marková" userId="8ac8855c-4e0e-44ec-b242-4f56ba3c791e" providerId="ADAL" clId="{01A0E518-F116-4CA7-B8A3-6B8DF1574C58}" dt="2024-03-19T05:29:01.383" v="866" actId="20577"/>
          <ac:spMkLst>
            <pc:docMk/>
            <pc:sldMk cId="3292937598" sldId="367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01A0E518-F116-4CA7-B8A3-6B8DF1574C58}" dt="2024-03-19T04:54:36.064" v="74" actId="2696"/>
        <pc:sldMkLst>
          <pc:docMk/>
          <pc:sldMk cId="1340554537" sldId="368"/>
        </pc:sldMkLst>
      </pc:sldChg>
      <pc:sldChg chg="modSp modAnim">
        <pc:chgData name="Helena Marková" userId="8ac8855c-4e0e-44ec-b242-4f56ba3c791e" providerId="ADAL" clId="{01A0E518-F116-4CA7-B8A3-6B8DF1574C58}" dt="2024-03-19T05:05:07.475" v="337" actId="20577"/>
        <pc:sldMkLst>
          <pc:docMk/>
          <pc:sldMk cId="2168811870" sldId="369"/>
        </pc:sldMkLst>
        <pc:spChg chg="mod">
          <ac:chgData name="Helena Marková" userId="8ac8855c-4e0e-44ec-b242-4f56ba3c791e" providerId="ADAL" clId="{01A0E518-F116-4CA7-B8A3-6B8DF1574C58}" dt="2024-03-19T05:05:07.475" v="337" actId="20577"/>
          <ac:spMkLst>
            <pc:docMk/>
            <pc:sldMk cId="2168811870" sldId="369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01A0E518-F116-4CA7-B8A3-6B8DF1574C58}" dt="2024-03-19T04:52:56.013" v="16" actId="2696"/>
        <pc:sldMkLst>
          <pc:docMk/>
          <pc:sldMk cId="1455563735" sldId="370"/>
        </pc:sldMkLst>
      </pc:sldChg>
      <pc:sldChg chg="del">
        <pc:chgData name="Helena Marková" userId="8ac8855c-4e0e-44ec-b242-4f56ba3c791e" providerId="ADAL" clId="{01A0E518-F116-4CA7-B8A3-6B8DF1574C58}" dt="2024-03-19T04:53:06.009" v="17" actId="2696"/>
        <pc:sldMkLst>
          <pc:docMk/>
          <pc:sldMk cId="1740371414" sldId="371"/>
        </pc:sldMkLst>
      </pc:sldChg>
      <pc:sldChg chg="modSp modAnim">
        <pc:chgData name="Helena Marková" userId="8ac8855c-4e0e-44ec-b242-4f56ba3c791e" providerId="ADAL" clId="{01A0E518-F116-4CA7-B8A3-6B8DF1574C58}" dt="2024-03-19T04:58:57.567" v="225" actId="20577"/>
        <pc:sldMkLst>
          <pc:docMk/>
          <pc:sldMk cId="1212053293" sldId="372"/>
        </pc:sldMkLst>
        <pc:spChg chg="mod">
          <ac:chgData name="Helena Marková" userId="8ac8855c-4e0e-44ec-b242-4f56ba3c791e" providerId="ADAL" clId="{01A0E518-F116-4CA7-B8A3-6B8DF1574C58}" dt="2024-03-19T04:54:51.203" v="84" actId="20577"/>
          <ac:spMkLst>
            <pc:docMk/>
            <pc:sldMk cId="1212053293" sldId="37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1A0E518-F116-4CA7-B8A3-6B8DF1574C58}" dt="2024-03-19T04:58:57.567" v="225" actId="20577"/>
          <ac:spMkLst>
            <pc:docMk/>
            <pc:sldMk cId="1212053293" sldId="372"/>
            <ac:spMk id="44035" creationId="{00000000-0000-0000-0000-000000000000}"/>
          </ac:spMkLst>
        </pc:spChg>
      </pc:sldChg>
      <pc:sldChg chg="modSp add modAnim">
        <pc:chgData name="Helena Marková" userId="8ac8855c-4e0e-44ec-b242-4f56ba3c791e" providerId="ADAL" clId="{01A0E518-F116-4CA7-B8A3-6B8DF1574C58}" dt="2024-03-19T05:12:31.186" v="481" actId="20577"/>
        <pc:sldMkLst>
          <pc:docMk/>
          <pc:sldMk cId="567509279" sldId="373"/>
        </pc:sldMkLst>
        <pc:spChg chg="mod">
          <ac:chgData name="Helena Marková" userId="8ac8855c-4e0e-44ec-b242-4f56ba3c791e" providerId="ADAL" clId="{01A0E518-F116-4CA7-B8A3-6B8DF1574C58}" dt="2024-03-19T05:08:59.925" v="394" actId="20577"/>
          <ac:spMkLst>
            <pc:docMk/>
            <pc:sldMk cId="567509279" sldId="373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1A0E518-F116-4CA7-B8A3-6B8DF1574C58}" dt="2024-03-19T05:12:31.186" v="481" actId="20577"/>
          <ac:spMkLst>
            <pc:docMk/>
            <pc:sldMk cId="567509279" sldId="373"/>
            <ac:spMk id="44035" creationId="{00000000-0000-0000-0000-000000000000}"/>
          </ac:spMkLst>
        </pc:spChg>
      </pc:sldChg>
      <pc:sldChg chg="modSp add ord modAnim">
        <pc:chgData name="Helena Marková" userId="8ac8855c-4e0e-44ec-b242-4f56ba3c791e" providerId="ADAL" clId="{01A0E518-F116-4CA7-B8A3-6B8DF1574C58}" dt="2024-03-19T05:22:17.233" v="705" actId="20577"/>
        <pc:sldMkLst>
          <pc:docMk/>
          <pc:sldMk cId="321802352" sldId="374"/>
        </pc:sldMkLst>
        <pc:spChg chg="mod">
          <ac:chgData name="Helena Marková" userId="8ac8855c-4e0e-44ec-b242-4f56ba3c791e" providerId="ADAL" clId="{01A0E518-F116-4CA7-B8A3-6B8DF1574C58}" dt="2024-03-19T05:17:40.429" v="522" actId="20577"/>
          <ac:spMkLst>
            <pc:docMk/>
            <pc:sldMk cId="321802352" sldId="374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1A0E518-F116-4CA7-B8A3-6B8DF1574C58}" dt="2024-03-19T05:22:17.233" v="705" actId="20577"/>
          <ac:spMkLst>
            <pc:docMk/>
            <pc:sldMk cId="321802352" sldId="374"/>
            <ac:spMk id="44035" creationId="{00000000-0000-0000-0000-000000000000}"/>
          </ac:spMkLst>
        </pc:spChg>
      </pc:sldChg>
      <pc:sldChg chg="addSp modSp add mod modAnim">
        <pc:chgData name="Helena Marková" userId="8ac8855c-4e0e-44ec-b242-4f56ba3c791e" providerId="ADAL" clId="{01A0E518-F116-4CA7-B8A3-6B8DF1574C58}" dt="2024-03-19T05:26:05.379" v="838" actId="20577"/>
        <pc:sldMkLst>
          <pc:docMk/>
          <pc:sldMk cId="3793332219" sldId="375"/>
        </pc:sldMkLst>
        <pc:spChg chg="mod">
          <ac:chgData name="Helena Marková" userId="8ac8855c-4e0e-44ec-b242-4f56ba3c791e" providerId="ADAL" clId="{01A0E518-F116-4CA7-B8A3-6B8DF1574C58}" dt="2024-03-19T05:22:44.549" v="720" actId="20577"/>
          <ac:spMkLst>
            <pc:docMk/>
            <pc:sldMk cId="3793332219" sldId="375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1A0E518-F116-4CA7-B8A3-6B8DF1574C58}" dt="2024-03-19T05:26:05.379" v="838" actId="20577"/>
          <ac:spMkLst>
            <pc:docMk/>
            <pc:sldMk cId="3793332219" sldId="375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01A0E518-F116-4CA7-B8A3-6B8DF1574C58}" dt="2024-03-19T05:24:43.403" v="835" actId="14100"/>
          <ac:picMkLst>
            <pc:docMk/>
            <pc:sldMk cId="3793332219" sldId="375"/>
            <ac:picMk id="3" creationId="{315A6F11-A971-4527-A658-6238E2B37878}"/>
          </ac:picMkLst>
        </pc:picChg>
      </pc:sldChg>
    </pc:docChg>
  </pc:docChgLst>
  <pc:docChgLst>
    <pc:chgData name="Helena Marková" userId="8ac8855c-4e0e-44ec-b242-4f56ba3c791e" providerId="ADAL" clId="{A78D6A35-91D8-4E9E-A48E-47B104548FC5}"/>
    <pc:docChg chg="custSel addSld delSld modSld sldOrd">
      <pc:chgData name="Helena Marková" userId="8ac8855c-4e0e-44ec-b242-4f56ba3c791e" providerId="ADAL" clId="{A78D6A35-91D8-4E9E-A48E-47B104548FC5}" dt="2024-03-12T07:54:35.377" v="689"/>
      <pc:docMkLst>
        <pc:docMk/>
      </pc:docMkLst>
      <pc:sldChg chg="modSp mod ord modAnim">
        <pc:chgData name="Helena Marková" userId="8ac8855c-4e0e-44ec-b242-4f56ba3c791e" providerId="ADAL" clId="{A78D6A35-91D8-4E9E-A48E-47B104548FC5}" dt="2024-03-12T07:44:43.914" v="533" actId="6549"/>
        <pc:sldMkLst>
          <pc:docMk/>
          <pc:sldMk cId="0" sldId="269"/>
        </pc:sldMkLst>
        <pc:spChg chg="mod">
          <ac:chgData name="Helena Marková" userId="8ac8855c-4e0e-44ec-b242-4f56ba3c791e" providerId="ADAL" clId="{A78D6A35-91D8-4E9E-A48E-47B104548FC5}" dt="2024-03-12T07:42:48.110" v="406" actId="20577"/>
          <ac:spMkLst>
            <pc:docMk/>
            <pc:sldMk cId="0" sldId="26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2T07:44:43.914" v="533" actId="6549"/>
          <ac:spMkLst>
            <pc:docMk/>
            <pc:sldMk cId="0" sldId="269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A78D6A35-91D8-4E9E-A48E-47B104548FC5}" dt="2024-03-11T21:26:12.970" v="12" actId="2696"/>
        <pc:sldMkLst>
          <pc:docMk/>
          <pc:sldMk cId="1447730696" sldId="340"/>
        </pc:sldMkLst>
      </pc:sldChg>
      <pc:sldChg chg="modSp">
        <pc:chgData name="Helena Marková" userId="8ac8855c-4e0e-44ec-b242-4f56ba3c791e" providerId="ADAL" clId="{A78D6A35-91D8-4E9E-A48E-47B104548FC5}" dt="2024-03-11T21:25:42.360" v="11" actId="20577"/>
        <pc:sldMkLst>
          <pc:docMk/>
          <pc:sldMk cId="2059410461" sldId="349"/>
        </pc:sldMkLst>
        <pc:spChg chg="mod">
          <ac:chgData name="Helena Marková" userId="8ac8855c-4e0e-44ec-b242-4f56ba3c791e" providerId="ADAL" clId="{A78D6A35-91D8-4E9E-A48E-47B104548FC5}" dt="2024-03-11T21:25:42.360" v="11" actId="20577"/>
          <ac:spMkLst>
            <pc:docMk/>
            <pc:sldMk cId="2059410461" sldId="349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7:43.011" v="39" actId="255"/>
        <pc:sldMkLst>
          <pc:docMk/>
          <pc:sldMk cId="4040667190" sldId="359"/>
        </pc:sldMkLst>
        <pc:spChg chg="mod">
          <ac:chgData name="Helena Marková" userId="8ac8855c-4e0e-44ec-b242-4f56ba3c791e" providerId="ADAL" clId="{A78D6A35-91D8-4E9E-A48E-47B104548FC5}" dt="2024-03-11T21:27:43.011" v="39" actId="255"/>
          <ac:spMkLst>
            <pc:docMk/>
            <pc:sldMk cId="4040667190" sldId="359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8:14.630" v="43" actId="113"/>
        <pc:sldMkLst>
          <pc:docMk/>
          <pc:sldMk cId="1356169982" sldId="360"/>
        </pc:sldMkLst>
        <pc:spChg chg="mod">
          <ac:chgData name="Helena Marková" userId="8ac8855c-4e0e-44ec-b242-4f56ba3c791e" providerId="ADAL" clId="{A78D6A35-91D8-4E9E-A48E-47B104548FC5}" dt="2024-03-11T21:28:14.630" v="43" actId="113"/>
          <ac:spMkLst>
            <pc:docMk/>
            <pc:sldMk cId="1356169982" sldId="360"/>
            <ac:spMk id="44035" creationId="{00000000-0000-0000-0000-000000000000}"/>
          </ac:spMkLst>
        </pc:spChg>
      </pc:sldChg>
      <pc:sldChg chg="addSp modSp mod">
        <pc:chgData name="Helena Marková" userId="8ac8855c-4e0e-44ec-b242-4f56ba3c791e" providerId="ADAL" clId="{A78D6A35-91D8-4E9E-A48E-47B104548FC5}" dt="2024-03-11T22:25:54.872" v="298" actId="1076"/>
        <pc:sldMkLst>
          <pc:docMk/>
          <pc:sldMk cId="1397024519" sldId="361"/>
        </pc:sldMkLst>
        <pc:spChg chg="mod">
          <ac:chgData name="Helena Marková" userId="8ac8855c-4e0e-44ec-b242-4f56ba3c791e" providerId="ADAL" clId="{A78D6A35-91D8-4E9E-A48E-47B104548FC5}" dt="2024-03-11T22:25:41.451" v="294" actId="20577"/>
          <ac:spMkLst>
            <pc:docMk/>
            <pc:sldMk cId="1397024519" sldId="361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A78D6A35-91D8-4E9E-A48E-47B104548FC5}" dt="2024-03-11T22:25:54.872" v="298" actId="1076"/>
          <ac:picMkLst>
            <pc:docMk/>
            <pc:sldMk cId="1397024519" sldId="361"/>
            <ac:picMk id="3" creationId="{101DDEA9-5A86-416A-8923-4F0A87688759}"/>
          </ac:picMkLst>
        </pc:picChg>
      </pc:sldChg>
      <pc:sldChg chg="modSp">
        <pc:chgData name="Helena Marková" userId="8ac8855c-4e0e-44ec-b242-4f56ba3c791e" providerId="ADAL" clId="{A78D6A35-91D8-4E9E-A48E-47B104548FC5}" dt="2024-03-11T21:27:32.512" v="37" actId="255"/>
        <pc:sldMkLst>
          <pc:docMk/>
          <pc:sldMk cId="1278906832" sldId="362"/>
        </pc:sldMkLst>
        <pc:spChg chg="mod">
          <ac:chgData name="Helena Marková" userId="8ac8855c-4e0e-44ec-b242-4f56ba3c791e" providerId="ADAL" clId="{A78D6A35-91D8-4E9E-A48E-47B104548FC5}" dt="2024-03-11T21:27:32.512" v="37" actId="255"/>
          <ac:spMkLst>
            <pc:docMk/>
            <pc:sldMk cId="1278906832" sldId="362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7:58.173" v="41" actId="113"/>
        <pc:sldMkLst>
          <pc:docMk/>
          <pc:sldMk cId="579722774" sldId="363"/>
        </pc:sldMkLst>
        <pc:spChg chg="mod">
          <ac:chgData name="Helena Marková" userId="8ac8855c-4e0e-44ec-b242-4f56ba3c791e" providerId="ADAL" clId="{A78D6A35-91D8-4E9E-A48E-47B104548FC5}" dt="2024-03-11T21:27:58.173" v="41" actId="113"/>
          <ac:spMkLst>
            <pc:docMk/>
            <pc:sldMk cId="579722774" sldId="363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8:50.390" v="45" actId="113"/>
        <pc:sldMkLst>
          <pc:docMk/>
          <pc:sldMk cId="2138321151" sldId="364"/>
        </pc:sldMkLst>
        <pc:spChg chg="mod">
          <ac:chgData name="Helena Marková" userId="8ac8855c-4e0e-44ec-b242-4f56ba3c791e" providerId="ADAL" clId="{A78D6A35-91D8-4E9E-A48E-47B104548FC5}" dt="2024-03-11T21:28:50.390" v="45" actId="113"/>
          <ac:spMkLst>
            <pc:docMk/>
            <pc:sldMk cId="2138321151" sldId="364"/>
            <ac:spMk id="44035" creationId="{00000000-0000-0000-0000-000000000000}"/>
          </ac:spMkLst>
        </pc:spChg>
      </pc:sldChg>
      <pc:sldChg chg="addSp modSp mod modAnim">
        <pc:chgData name="Helena Marková" userId="8ac8855c-4e0e-44ec-b242-4f56ba3c791e" providerId="ADAL" clId="{A78D6A35-91D8-4E9E-A48E-47B104548FC5}" dt="2024-03-11T21:32:30.823" v="64" actId="20577"/>
        <pc:sldMkLst>
          <pc:docMk/>
          <pc:sldMk cId="1580081351" sldId="365"/>
        </pc:sldMkLst>
        <pc:spChg chg="mod">
          <ac:chgData name="Helena Marková" userId="8ac8855c-4e0e-44ec-b242-4f56ba3c791e" providerId="ADAL" clId="{A78D6A35-91D8-4E9E-A48E-47B104548FC5}" dt="2024-03-11T21:32:30.823" v="64" actId="20577"/>
          <ac:spMkLst>
            <pc:docMk/>
            <pc:sldMk cId="1580081351" sldId="365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A78D6A35-91D8-4E9E-A48E-47B104548FC5}" dt="2024-03-11T21:32:09.793" v="55" actId="1076"/>
          <ac:picMkLst>
            <pc:docMk/>
            <pc:sldMk cId="1580081351" sldId="365"/>
            <ac:picMk id="3" creationId="{EA298F4D-6060-46B5-A31D-D46C64A40286}"/>
          </ac:picMkLst>
        </pc:picChg>
      </pc:sldChg>
      <pc:sldChg chg="del">
        <pc:chgData name="Helena Marková" userId="8ac8855c-4e0e-44ec-b242-4f56ba3c791e" providerId="ADAL" clId="{A78D6A35-91D8-4E9E-A48E-47B104548FC5}" dt="2024-03-11T22:20:06.331" v="65" actId="47"/>
        <pc:sldMkLst>
          <pc:docMk/>
          <pc:sldMk cId="2266824677" sldId="366"/>
        </pc:sldMkLst>
      </pc:sldChg>
      <pc:sldChg chg="modSp mod">
        <pc:chgData name="Helena Marková" userId="8ac8855c-4e0e-44ec-b242-4f56ba3c791e" providerId="ADAL" clId="{A78D6A35-91D8-4E9E-A48E-47B104548FC5}" dt="2024-03-12T07:54:04.903" v="679" actId="21"/>
        <pc:sldMkLst>
          <pc:docMk/>
          <pc:sldMk cId="3292937598" sldId="367"/>
        </pc:sldMkLst>
        <pc:spChg chg="mod">
          <ac:chgData name="Helena Marková" userId="8ac8855c-4e0e-44ec-b242-4f56ba3c791e" providerId="ADAL" clId="{A78D6A35-91D8-4E9E-A48E-47B104548FC5}" dt="2024-03-12T07:54:04.903" v="679" actId="21"/>
          <ac:spMkLst>
            <pc:docMk/>
            <pc:sldMk cId="3292937598" sldId="367"/>
            <ac:spMk id="44035" creationId="{00000000-0000-0000-0000-000000000000}"/>
          </ac:spMkLst>
        </pc:spChg>
      </pc:sldChg>
      <pc:sldChg chg="modSp modAnim">
        <pc:chgData name="Helena Marková" userId="8ac8855c-4e0e-44ec-b242-4f56ba3c791e" providerId="ADAL" clId="{A78D6A35-91D8-4E9E-A48E-47B104548FC5}" dt="2024-03-12T07:54:35.377" v="689"/>
        <pc:sldMkLst>
          <pc:docMk/>
          <pc:sldMk cId="1340554537" sldId="368"/>
        </pc:sldMkLst>
        <pc:spChg chg="mod">
          <ac:chgData name="Helena Marková" userId="8ac8855c-4e0e-44ec-b242-4f56ba3c791e" providerId="ADAL" clId="{A78D6A35-91D8-4E9E-A48E-47B104548FC5}" dt="2024-03-12T07:54:30.701" v="688" actId="20577"/>
          <ac:spMkLst>
            <pc:docMk/>
            <pc:sldMk cId="1340554537" sldId="36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2T07:54:35.377" v="689"/>
          <ac:spMkLst>
            <pc:docMk/>
            <pc:sldMk cId="1340554537" sldId="368"/>
            <ac:spMk id="44035" creationId="{00000000-0000-0000-0000-000000000000}"/>
          </ac:spMkLst>
        </pc:spChg>
      </pc:sldChg>
      <pc:sldChg chg="modSp add modAnim">
        <pc:chgData name="Helena Marková" userId="8ac8855c-4e0e-44ec-b242-4f56ba3c791e" providerId="ADAL" clId="{A78D6A35-91D8-4E9E-A48E-47B104548FC5}" dt="2024-03-11T22:23:25.141" v="293" actId="20577"/>
        <pc:sldMkLst>
          <pc:docMk/>
          <pc:sldMk cId="2168811870" sldId="369"/>
        </pc:sldMkLst>
        <pc:spChg chg="mod">
          <ac:chgData name="Helena Marková" userId="8ac8855c-4e0e-44ec-b242-4f56ba3c791e" providerId="ADAL" clId="{A78D6A35-91D8-4E9E-A48E-47B104548FC5}" dt="2024-03-11T22:21:20.151" v="200" actId="20577"/>
          <ac:spMkLst>
            <pc:docMk/>
            <pc:sldMk cId="2168811870" sldId="36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1T22:23:25.141" v="293" actId="20577"/>
          <ac:spMkLst>
            <pc:docMk/>
            <pc:sldMk cId="2168811870" sldId="369"/>
            <ac:spMk id="44035" creationId="{00000000-0000-0000-0000-000000000000}"/>
          </ac:spMkLst>
        </pc:spChg>
      </pc:sldChg>
      <pc:sldChg chg="modSp add ord modAnim">
        <pc:chgData name="Helena Marková" userId="8ac8855c-4e0e-44ec-b242-4f56ba3c791e" providerId="ADAL" clId="{A78D6A35-91D8-4E9E-A48E-47B104548FC5}" dt="2024-03-12T07:51:19.701" v="677" actId="20577"/>
        <pc:sldMkLst>
          <pc:docMk/>
          <pc:sldMk cId="1455563735" sldId="370"/>
        </pc:sldMkLst>
        <pc:spChg chg="mod">
          <ac:chgData name="Helena Marková" userId="8ac8855c-4e0e-44ec-b242-4f56ba3c791e" providerId="ADAL" clId="{A78D6A35-91D8-4E9E-A48E-47B104548FC5}" dt="2024-03-12T07:47:39.428" v="545" actId="20577"/>
          <ac:spMkLst>
            <pc:docMk/>
            <pc:sldMk cId="1455563735" sldId="37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2T07:51:19.701" v="677" actId="20577"/>
          <ac:spMkLst>
            <pc:docMk/>
            <pc:sldMk cId="1455563735" sldId="370"/>
            <ac:spMk id="44035" creationId="{00000000-0000-0000-0000-000000000000}"/>
          </ac:spMkLst>
        </pc:spChg>
      </pc:sldChg>
      <pc:sldChg chg="add">
        <pc:chgData name="Helena Marková" userId="8ac8855c-4e0e-44ec-b242-4f56ba3c791e" providerId="ADAL" clId="{A78D6A35-91D8-4E9E-A48E-47B104548FC5}" dt="2024-03-12T07:42:21.177" v="369" actId="2890"/>
        <pc:sldMkLst>
          <pc:docMk/>
          <pc:sldMk cId="1740371414" sldId="371"/>
        </pc:sldMkLst>
      </pc:sldChg>
      <pc:sldChg chg="add">
        <pc:chgData name="Helena Marková" userId="8ac8855c-4e0e-44ec-b242-4f56ba3c791e" providerId="ADAL" clId="{A78D6A35-91D8-4E9E-A48E-47B104548FC5}" dt="2024-03-12T07:54:20.847" v="680" actId="2890"/>
        <pc:sldMkLst>
          <pc:docMk/>
          <pc:sldMk cId="1212053293" sldId="3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adlet.com/markova17/leadership-vrgwh5tmnxynw3d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Řešení konfliktů. Leadership.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5.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Leadership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Kdo je lídr?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Rozdíl mezi lídrem a manažerem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Významní lídři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5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Rozdíl mezi manažerem a lídrem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endParaRPr lang="cs-CZ" sz="2000" dirty="0">
              <a:solidFill>
                <a:schemeClr val="bg2"/>
              </a:solidFill>
            </a:endParaRP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spravuje–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inovuje.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udržuje–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rozvíjí.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se zaměřuje na systémy a struktury–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se zaměřuje na lidi.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se spoléhá na kontrolu–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vyvolává důvěru.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má výhled krátkodobý–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má perspektivu dlouhodobou.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se ptá jak a kdy–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se ptá co a proč.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má svůj pohled vždy upřen na termíny splnění konkrétních úkolů–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na obzor cesty.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napodobuje–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tvoří.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akceptuje status quo–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jej zpochybňuje.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je klasický dobrý voják–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je svébytná osobnost.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Manažer </a:t>
            </a:r>
            <a:r>
              <a:rPr lang="cs-CZ" sz="2000" dirty="0">
                <a:solidFill>
                  <a:schemeClr val="bg2"/>
                </a:solidFill>
              </a:rPr>
              <a:t>dělá věci správně–</a:t>
            </a:r>
            <a:r>
              <a:rPr lang="cs-CZ" sz="2000" b="1" dirty="0">
                <a:solidFill>
                  <a:schemeClr val="bg2"/>
                </a:solidFill>
              </a:rPr>
              <a:t>lídr </a:t>
            </a:r>
            <a:r>
              <a:rPr lang="cs-CZ" sz="2000" dirty="0">
                <a:solidFill>
                  <a:schemeClr val="bg2"/>
                </a:solidFill>
              </a:rPr>
              <a:t>dělá správné věci.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0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Jaký může být lídr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autokratický (autoritativní, omezená participace)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demokratický (konzultativní, zapojení)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participativní (týmový, moderátor)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err="1">
                <a:solidFill>
                  <a:schemeClr val="bg2"/>
                </a:solidFill>
              </a:rPr>
              <a:t>delegativní</a:t>
            </a:r>
            <a:r>
              <a:rPr lang="cs-CZ" dirty="0">
                <a:solidFill>
                  <a:schemeClr val="bg2"/>
                </a:solidFill>
              </a:rPr>
              <a:t> (přenos odpovědností, důvěra)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0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Významní lídři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Kdo je podle Vás lídr?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V čem vyniká?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Dokážeš odhadnout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                  jeho styl?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hlinkClick r:id="rId2"/>
              </a:rPr>
              <a:t>https://padlet.com/markova17/leadership-vrgwh5tmnxynw3d9</a:t>
            </a: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15A6F11-A971-4527-A658-6238E2B378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98691"/>
            <a:ext cx="4723928" cy="472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3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Příští seminář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průběžný test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 dalších seminářích – seminární práce.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Máte tým? Téma?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E957D2AF-A807-4427-A988-8B94A431A017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49698"/>
            <a:ext cx="5902424" cy="333162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Strategie řešení konfliktů – úkol v týmech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CD450C6-A5A9-4AE6-AD3C-C5AF9C898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60848"/>
            <a:ext cx="4824536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řešíme konflikty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712968" cy="509588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soutěžení, souboj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spolupráce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kompromis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ochota, vstřícnost, přizpůsobení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vyhýbání se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Jsou to styly, strategie řešení konfliktů. U každého člověka je jeden nebo dva převažující. 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                    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93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Na čem záleží?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Jak moc Vám záleží </a:t>
            </a:r>
            <a:r>
              <a:rPr lang="cs-CZ" b="1" dirty="0">
                <a:solidFill>
                  <a:schemeClr val="bg2"/>
                </a:solidFill>
              </a:rPr>
              <a:t>na vztahu mezi lidmi </a:t>
            </a:r>
            <a:r>
              <a:rPr lang="cs-CZ" dirty="0">
                <a:solidFill>
                  <a:schemeClr val="bg2"/>
                </a:solidFill>
              </a:rPr>
              <a:t>v tomto konfliktu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Jak moc Vám zaleží na tom </a:t>
            </a:r>
            <a:r>
              <a:rPr lang="cs-CZ" b="1" dirty="0">
                <a:solidFill>
                  <a:schemeClr val="bg2"/>
                </a:solidFill>
              </a:rPr>
              <a:t>vyhrát.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51CD94B-D037-40DA-AD28-93370F121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284984"/>
            <a:ext cx="280831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Spolupráce – vzájemná dohoda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obou stran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640960" cy="4823816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snaha o řešení, které vyhovuje oběma stranám konfliktu (</a:t>
            </a:r>
            <a:r>
              <a:rPr lang="cs-CZ" sz="4000" b="1" dirty="0" err="1">
                <a:solidFill>
                  <a:schemeClr val="bg2"/>
                </a:solidFill>
              </a:rPr>
              <a:t>win-win</a:t>
            </a:r>
            <a:r>
              <a:rPr lang="cs-CZ" dirty="0">
                <a:solidFill>
                  <a:schemeClr val="bg2"/>
                </a:solidFill>
              </a:rPr>
              <a:t> výsledek)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vyšší zájem o osobní cíle a také o vztahy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používá se, když obě strany mají zájem o řešení konfliktu a chtějí spolupracovat na oboustranně akceptovatelném řešení.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nejlepší metoda řešení konfliktu, protože se snaží pokrýt potřeby obou stran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6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Kompromis – cílem je najít společnou řeč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urovnání rozdílů skrz oboustranné ústupky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používá se, když lidé na stejné pozici pracují na vzájemně se vylučujících úkolech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vyvolává výsledek </a:t>
            </a:r>
            <a:r>
              <a:rPr lang="cs-CZ" sz="4000" b="1" dirty="0">
                <a:solidFill>
                  <a:schemeClr val="bg2"/>
                </a:solidFill>
              </a:rPr>
              <a:t>lose-lose</a:t>
            </a:r>
            <a:r>
              <a:rPr lang="cs-CZ" dirty="0">
                <a:solidFill>
                  <a:schemeClr val="bg2"/>
                </a:solidFill>
              </a:rPr>
              <a:t>, protože ani jedna ze stran nedostane, to co chce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0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Ochota, vstřícnost – cílem je ustoupení 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vysoká úroveň spolupráce a nízká úroveň konfliktu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výsledek </a:t>
            </a:r>
            <a:r>
              <a:rPr lang="cs-CZ" sz="4000" b="1" dirty="0">
                <a:solidFill>
                  <a:schemeClr val="bg2"/>
                </a:solidFill>
              </a:rPr>
              <a:t>lose-</a:t>
            </a:r>
            <a:r>
              <a:rPr lang="cs-CZ" sz="4000" b="1" dirty="0" err="1">
                <a:solidFill>
                  <a:schemeClr val="bg2"/>
                </a:solidFill>
              </a:rPr>
              <a:t>win</a:t>
            </a:r>
            <a:r>
              <a:rPr lang="cs-CZ" dirty="0">
                <a:solidFill>
                  <a:schemeClr val="bg2"/>
                </a:solidFill>
              </a:rPr>
              <a:t>, jedna ze stran se musí vzdát své pozice na úkor druhé strany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použití k dočasnému zmírnění problémů, dokud nebude nalezeno lepší řešení nebo k udržení harmonie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2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Soutěžení – cíl je vyhrát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4000" b="1" dirty="0" err="1">
                <a:solidFill>
                  <a:schemeClr val="bg2"/>
                </a:solidFill>
              </a:rPr>
              <a:t>win</a:t>
            </a:r>
            <a:r>
              <a:rPr lang="cs-CZ" sz="4000" b="1" dirty="0">
                <a:solidFill>
                  <a:schemeClr val="bg2"/>
                </a:solidFill>
              </a:rPr>
              <a:t>-lose</a:t>
            </a:r>
            <a:r>
              <a:rPr lang="cs-CZ" dirty="0">
                <a:solidFill>
                  <a:schemeClr val="bg2"/>
                </a:solidFill>
              </a:rPr>
              <a:t> styl řešení konfliktu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vyšší zájem o osobní cíle než o vztahy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když musíme udělat nepopulární, ale důležité rozhodnutí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jedna strana prosazuje mocenský a agresivní přístup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6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Vyhýbání se – cílem je získat čas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konflikt by měl být ignorován nebo odsunut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jedna ze stran se nechce účastnit konfliktu nebo nechce vytvářet emocionální napětí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výsledek je </a:t>
            </a:r>
            <a:r>
              <a:rPr lang="cs-CZ" sz="4000" b="1" dirty="0">
                <a:solidFill>
                  <a:schemeClr val="bg2"/>
                </a:solidFill>
              </a:rPr>
              <a:t>lose-lose</a:t>
            </a:r>
            <a:r>
              <a:rPr lang="cs-CZ" dirty="0">
                <a:solidFill>
                  <a:schemeClr val="bg2"/>
                </a:solidFill>
              </a:rPr>
              <a:t> 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používá se, když problém musí být řešen ihned, nebo když je problém zanedbatelný anebo když je druhá strana neústupná z důvodu rigidního chování nebo postoje.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může se také použít jako čas na rozmyšlenou a až obě strany „vychladnou“ může se začít znovu diskutovat.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2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8837</TotalTime>
  <Words>748</Words>
  <Application>Microsoft Office PowerPoint</Application>
  <PresentationFormat>Předvádění na obrazovce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Vzletný</vt:lpstr>
      <vt:lpstr>Prezentace aplikace PowerPoint</vt:lpstr>
      <vt:lpstr>Strategie řešení konfliktů – úkol v týmech</vt:lpstr>
      <vt:lpstr>Jak řešíme konflikty</vt:lpstr>
      <vt:lpstr>Na čem záleží?</vt:lpstr>
      <vt:lpstr>Spolupráce – vzájemná dohoda  obou stran</vt:lpstr>
      <vt:lpstr>Kompromis – cílem je najít společnou řeč</vt:lpstr>
      <vt:lpstr>Ochota, vstřícnost – cílem je ustoupení </vt:lpstr>
      <vt:lpstr>Soutěžení – cíl je vyhrát</vt:lpstr>
      <vt:lpstr>Vyhýbání se – cílem je získat čas</vt:lpstr>
      <vt:lpstr>Leadership</vt:lpstr>
      <vt:lpstr>Rozdíl mezi manažerem a lídrem</vt:lpstr>
      <vt:lpstr>Jaký může být lídr</vt:lpstr>
      <vt:lpstr>Významní lídři</vt:lpstr>
      <vt:lpstr>Příští seminář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252</cp:revision>
  <cp:lastPrinted>1601-01-01T00:00:00Z</cp:lastPrinted>
  <dcterms:created xsi:type="dcterms:W3CDTF">2005-09-23T13:42:26Z</dcterms:created>
  <dcterms:modified xsi:type="dcterms:W3CDTF">2024-03-19T05:29:29Z</dcterms:modified>
</cp:coreProperties>
</file>