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6">
          <p15:clr>
            <a:srgbClr val="A4A3A4"/>
          </p15:clr>
        </p15:guide>
        <p15:guide id="2" pos="7211">
          <p15:clr>
            <a:srgbClr val="A4A3A4"/>
          </p15:clr>
        </p15:guide>
        <p15:guide id="3" pos="469">
          <p15:clr>
            <a:srgbClr val="747775"/>
          </p15:clr>
        </p15:guide>
        <p15:guide id="4" orient="horz" pos="389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A847EE-BD4A-448C-90E4-AE9F8172A544}">
  <a:tblStyle styleId="{66A847EE-BD4A-448C-90E4-AE9F8172A544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376"/>
        <p:guide pos="7211"/>
        <p:guide pos="469"/>
        <p:guide orient="horz" pos="3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9abe55866_1_26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g299abe55866_1_2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3c71282850_0_26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g13c71282850_0_2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3c71282850_0_26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g13c71282850_0_2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13c7128285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g13c712828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3c71282850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3c7128285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3c71282850_0_2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g13c71282850_0_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3c71282850_0_26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g13c71282850_0_2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299abe55866_1_29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g299abe55866_1_2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99abe55866_1_26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g299abe55866_1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299abe55866_1_27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g299abe55866_1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99abe55866_1_27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g299abe55866_1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99abe55866_1_27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g299abe55866_1_2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3c7128285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g13c712828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99abe55866_1_27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g299abe55866_1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99abe55866_1_2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g299abe55866_1_2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3c712828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g13c712828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1 Title Slide">
  <p:cSld name="a1 Title Slide_1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5251" y="535257"/>
            <a:ext cx="5266748" cy="5787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2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114" name="Google Shape;114;p2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115" name="Google Shape;115;p2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2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2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2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2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2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2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2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2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2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2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2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2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2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2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2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2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2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2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2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2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2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2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2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2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2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2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2" name="Google Shape;142;p2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143" name="Google Shape;143;p2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2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2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2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2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2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2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2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2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2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2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" name="Google Shape;154;p2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" name="Google Shape;155;p2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2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2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2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60" name="Google Shape;160;p2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161" name="Google Shape;161;p2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2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2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2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2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2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2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2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2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2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2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2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2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2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2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2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2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2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2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2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2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2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2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2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2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2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8" name="Google Shape;188;p2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189" name="Google Shape;189;p2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2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2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2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2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2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2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2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2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2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2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2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2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2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2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2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2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743584" y="1094488"/>
            <a:ext cx="52749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200"/>
              <a:buFont typeface="Tahoma"/>
              <a:buNone/>
              <a:defRPr sz="42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subTitle" idx="1"/>
          </p:nvPr>
        </p:nvSpPr>
        <p:spPr>
          <a:xfrm>
            <a:off x="741994" y="3469286"/>
            <a:ext cx="5276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"/>
          <p:cNvSpPr txBox="1">
            <a:spLocks noGrp="1"/>
          </p:cNvSpPr>
          <p:nvPr>
            <p:ph type="body" idx="2"/>
          </p:nvPr>
        </p:nvSpPr>
        <p:spPr>
          <a:xfrm>
            <a:off x="740400" y="4373213"/>
            <a:ext cx="5276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2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209" name="Google Shape;209;p2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4 divider">
  <p:cSld name="c4 divider_1">
    <p:bg>
      <p:bgPr>
        <a:solidFill>
          <a:srgbClr val="F7F5F0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11" descr="A green and blue lines and circl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88938"/>
            <a:ext cx="12191999" cy="488012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1"/>
          <p:cNvSpPr txBox="1">
            <a:spLocks noGrp="1"/>
          </p:cNvSpPr>
          <p:nvPr>
            <p:ph type="title"/>
          </p:nvPr>
        </p:nvSpPr>
        <p:spPr>
          <a:xfrm>
            <a:off x="744145" y="917737"/>
            <a:ext cx="5994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1"/>
          <p:cNvSpPr txBox="1">
            <a:spLocks noGrp="1"/>
          </p:cNvSpPr>
          <p:nvPr>
            <p:ph type="body" idx="1"/>
          </p:nvPr>
        </p:nvSpPr>
        <p:spPr>
          <a:xfrm>
            <a:off x="1512000" y="1536383"/>
            <a:ext cx="41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4500"/>
              <a:buNone/>
              <a:defRPr sz="4500">
                <a:solidFill>
                  <a:srgbClr val="0F1941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2000"/>
              <a:buNone/>
              <a:defRPr sz="20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800"/>
              <a:buNone/>
              <a:defRPr sz="18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11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1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1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5 divider">
  <p:cSld name="c5 divider_1">
    <p:bg>
      <p:bgPr>
        <a:solidFill>
          <a:srgbClr val="2175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2"/>
          <p:cNvSpPr txBox="1">
            <a:spLocks noGrp="1"/>
          </p:cNvSpPr>
          <p:nvPr>
            <p:ph type="title"/>
          </p:nvPr>
        </p:nvSpPr>
        <p:spPr>
          <a:xfrm>
            <a:off x="744145" y="917737"/>
            <a:ext cx="5994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2"/>
          <p:cNvSpPr txBox="1">
            <a:spLocks noGrp="1"/>
          </p:cNvSpPr>
          <p:nvPr>
            <p:ph type="body" idx="1"/>
          </p:nvPr>
        </p:nvSpPr>
        <p:spPr>
          <a:xfrm>
            <a:off x="1512000" y="1536383"/>
            <a:ext cx="41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2000"/>
              <a:buNone/>
              <a:defRPr sz="20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800"/>
              <a:buNone/>
              <a:defRPr sz="18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473" name="Google Shape;473;p12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74" name="Google Shape;474;p12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75" name="Google Shape;475;p12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12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2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2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9" name="Google Shape;479;p12" descr="A green and blue lines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234" y="0"/>
            <a:ext cx="646076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6 divider">
  <p:cSld name="c6 divider_2">
    <p:bg>
      <p:bgPr>
        <a:solidFill>
          <a:schemeClr val="dk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13" descr="A circular logo with green and blue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9116" y="903732"/>
            <a:ext cx="4573769" cy="51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3171800" y="2798050"/>
            <a:ext cx="58485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Tahoma"/>
              <a:buNone/>
              <a:defRPr sz="8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13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84" name="Google Shape;484;p13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85" name="Google Shape;485;p13"/>
            <p:cNvPicPr preferRelativeResize="0"/>
            <p:nvPr/>
          </p:nvPicPr>
          <p:blipFill rotWithShape="1">
            <a:blip r:embed="rId3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6" name="Google Shape;486;p13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3 content">
  <p:cSld name="d3 content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"/>
          <p:cNvSpPr>
            <a:spLocks noGrp="1"/>
          </p:cNvSpPr>
          <p:nvPr>
            <p:ph type="pic" idx="2"/>
          </p:nvPr>
        </p:nvSpPr>
        <p:spPr>
          <a:xfrm>
            <a:off x="7079226" y="0"/>
            <a:ext cx="5112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14"/>
          <p:cNvSpPr txBox="1">
            <a:spLocks noGrp="1"/>
          </p:cNvSpPr>
          <p:nvPr>
            <p:ph type="title"/>
          </p:nvPr>
        </p:nvSpPr>
        <p:spPr>
          <a:xfrm>
            <a:off x="744061" y="510692"/>
            <a:ext cx="527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4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2728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3" name="Google Shape;493;p14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4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4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4 content">
  <p:cSld name="d4 content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"/>
          <p:cNvSpPr>
            <a:spLocks noGrp="1"/>
          </p:cNvSpPr>
          <p:nvPr>
            <p:ph type="pic" idx="2"/>
          </p:nvPr>
        </p:nvSpPr>
        <p:spPr>
          <a:xfrm>
            <a:off x="0" y="0"/>
            <a:ext cx="5112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15"/>
          <p:cNvSpPr txBox="1">
            <a:spLocks noGrp="1"/>
          </p:cNvSpPr>
          <p:nvPr>
            <p:ph type="title"/>
          </p:nvPr>
        </p:nvSpPr>
        <p:spPr>
          <a:xfrm>
            <a:off x="6190859" y="510692"/>
            <a:ext cx="52560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body" idx="1"/>
          </p:nvPr>
        </p:nvSpPr>
        <p:spPr>
          <a:xfrm>
            <a:off x="6174030" y="1659600"/>
            <a:ext cx="52728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00" name="Google Shape;500;p15"/>
          <p:cNvPicPr preferRelativeResize="0"/>
          <p:nvPr/>
        </p:nvPicPr>
        <p:blipFill rotWithShape="1">
          <a:blip r:embed="rId2">
            <a:alphaModFix/>
          </a:blip>
          <a:srcRect l="377" r="377"/>
          <a:stretch/>
        </p:blipFill>
        <p:spPr>
          <a:xfrm>
            <a:off x="744061" y="6335743"/>
            <a:ext cx="382610" cy="18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5"/>
          <p:cNvPicPr preferRelativeResize="0"/>
          <p:nvPr/>
        </p:nvPicPr>
        <p:blipFill rotWithShape="1">
          <a:blip r:embed="rId3">
            <a:alphaModFix/>
          </a:blip>
          <a:srcRect l="563" r="553"/>
          <a:stretch/>
        </p:blipFill>
        <p:spPr>
          <a:xfrm>
            <a:off x="744061" y="6335743"/>
            <a:ext cx="381212" cy="1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5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1 full image and title">
  <p:cSld name="e1 full image and title_1">
    <p:bg>
      <p:bgPr>
        <a:solidFill>
          <a:schemeClr val="dk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16" descr="A green and blue circle with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1"/>
            <a:ext cx="12192001" cy="684943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6"/>
          <p:cNvSpPr txBox="1">
            <a:spLocks noGrp="1"/>
          </p:cNvSpPr>
          <p:nvPr>
            <p:ph type="title"/>
          </p:nvPr>
        </p:nvSpPr>
        <p:spPr>
          <a:xfrm>
            <a:off x="750811" y="754913"/>
            <a:ext cx="52887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5400"/>
              <a:buFont typeface="Tahoma"/>
              <a:buNone/>
              <a:defRPr sz="54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16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09" name="Google Shape;509;p16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10" name="Google Shape;510;p16"/>
            <p:cNvPicPr preferRelativeResize="0"/>
            <p:nvPr/>
          </p:nvPicPr>
          <p:blipFill rotWithShape="1">
            <a:blip r:embed="rId3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16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2 full image and title">
  <p:cSld name="e2 full image and title_1">
    <p:bg>
      <p:bgPr>
        <a:solidFill>
          <a:srgbClr val="0F194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17"/>
          <p:cNvSpPr txBox="1">
            <a:spLocks noGrp="1"/>
          </p:cNvSpPr>
          <p:nvPr>
            <p:ph type="title"/>
          </p:nvPr>
        </p:nvSpPr>
        <p:spPr>
          <a:xfrm>
            <a:off x="745200" y="1663700"/>
            <a:ext cx="52887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ahoma"/>
              <a:buNone/>
              <a:defRPr sz="5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0" name="Google Shape;520;p17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21" name="Google Shape;521;p17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22" name="Google Shape;522;p17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2 content">
  <p:cSld name="f2 content_1">
    <p:bg>
      <p:bgPr>
        <a:solidFill>
          <a:schemeClr val="dk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8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body" idx="2"/>
          </p:nvPr>
        </p:nvSpPr>
        <p:spPr>
          <a:xfrm>
            <a:off x="6400798" y="1659600"/>
            <a:ext cx="50472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2175D9"/>
              </a:buClr>
              <a:buSzPts val="2100"/>
              <a:buNone/>
              <a:defRPr>
                <a:solidFill>
                  <a:srgbClr val="2175D9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7" name="Google Shape;527;p18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28" name="Google Shape;528;p18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29" name="Google Shape;529;p18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0" name="Google Shape;530;p18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8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3 content">
  <p:cSld name="f3 content_1">
    <p:bg>
      <p:bgPr>
        <a:solidFill>
          <a:schemeClr val="dk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6173998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5" name="Google Shape;535;p19"/>
          <p:cNvSpPr txBox="1">
            <a:spLocks noGrp="1"/>
          </p:cNvSpPr>
          <p:nvPr>
            <p:ph type="body" idx="2"/>
          </p:nvPr>
        </p:nvSpPr>
        <p:spPr>
          <a:xfrm>
            <a:off x="745200" y="1659600"/>
            <a:ext cx="50472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2175D9"/>
              </a:buClr>
              <a:buSzPts val="2100"/>
              <a:buNone/>
              <a:defRPr>
                <a:solidFill>
                  <a:srgbClr val="2175D9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9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38" name="Google Shape;538;p19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39" name="Google Shape;539;p19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19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4 content">
  <p:cSld name="f4 content_1">
    <p:bg>
      <p:bgPr>
        <a:solidFill>
          <a:schemeClr val="dk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0472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2175D9"/>
              </a:buClr>
              <a:buSzPts val="2100"/>
              <a:buNone/>
              <a:defRPr>
                <a:solidFill>
                  <a:srgbClr val="2175D9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body" idx="2"/>
          </p:nvPr>
        </p:nvSpPr>
        <p:spPr>
          <a:xfrm>
            <a:off x="6400798" y="1659600"/>
            <a:ext cx="50472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2175D9"/>
              </a:buClr>
              <a:buSzPts val="2100"/>
              <a:buNone/>
              <a:defRPr>
                <a:solidFill>
                  <a:srgbClr val="2175D9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46" name="Google Shape;546;p20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7" name="Google Shape;547;p20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48" name="Google Shape;548;p20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49" name="Google Shape;549;p20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0" name="Google Shape;550;p20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2 Title Slide">
  <p:cSld name="a2 Title Slide_1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4593" y="752475"/>
            <a:ext cx="5227407" cy="57874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3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213" name="Google Shape;213;p3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214" name="Google Shape;214;p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1" name="Google Shape;241;p3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242" name="Google Shape;242;p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59" name="Google Shape;259;p3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260" name="Google Shape;260;p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87" name="Google Shape;287;p3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288" name="Google Shape;288;p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05" name="Google Shape;305;p3"/>
          <p:cNvSpPr txBox="1">
            <a:spLocks noGrp="1"/>
          </p:cNvSpPr>
          <p:nvPr>
            <p:ph type="ctrTitle"/>
          </p:nvPr>
        </p:nvSpPr>
        <p:spPr>
          <a:xfrm>
            <a:off x="743584" y="1094488"/>
            <a:ext cx="52749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200"/>
              <a:buFont typeface="Tahoma"/>
              <a:buNone/>
              <a:defRPr sz="42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"/>
          <p:cNvSpPr txBox="1">
            <a:spLocks noGrp="1"/>
          </p:cNvSpPr>
          <p:nvPr>
            <p:ph type="subTitle" idx="1"/>
          </p:nvPr>
        </p:nvSpPr>
        <p:spPr>
          <a:xfrm>
            <a:off x="741994" y="3469286"/>
            <a:ext cx="5276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3"/>
          <p:cNvSpPr txBox="1">
            <a:spLocks noGrp="1"/>
          </p:cNvSpPr>
          <p:nvPr>
            <p:ph type="body" idx="2"/>
          </p:nvPr>
        </p:nvSpPr>
        <p:spPr>
          <a:xfrm>
            <a:off x="740400" y="4373213"/>
            <a:ext cx="5276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2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308" name="Google Shape;308;p3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5 content">
  <p:cSld name="f5 content_1">
    <p:bg>
      <p:bgPr>
        <a:solidFill>
          <a:schemeClr val="dk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1"/>
          <p:cNvSpPr txBox="1">
            <a:spLocks noGrp="1"/>
          </p:cNvSpPr>
          <p:nvPr>
            <p:ph type="body" idx="1"/>
          </p:nvPr>
        </p:nvSpPr>
        <p:spPr>
          <a:xfrm>
            <a:off x="745198" y="1659600"/>
            <a:ext cx="107028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2175D9"/>
              </a:buClr>
              <a:buSzPts val="2100"/>
              <a:buNone/>
              <a:defRPr>
                <a:solidFill>
                  <a:srgbClr val="2175D9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55" name="Google Shape;555;p21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6" name="Google Shape;556;p21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557" name="Google Shape;557;p21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58" name="Google Shape;558;p21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21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1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1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x1 closing">
  <p:cSld name="x1 closing_1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22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564" name="Google Shape;564;p22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565" name="Google Shape;565;p22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22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" name="Google Shape;567;p22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" name="Google Shape;568;p22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" name="Google Shape;569;p22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22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" name="Google Shape;571;p22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" name="Google Shape;572;p22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22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22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" name="Google Shape;575;p22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22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22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22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22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0" name="Google Shape;580;p22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" name="Google Shape;581;p22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22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" name="Google Shape;583;p22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" name="Google Shape;584;p22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" name="Google Shape;585;p22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" name="Google Shape;586;p22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" name="Google Shape;587;p22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22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22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" name="Google Shape;590;p22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22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2" name="Google Shape;592;p22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593" name="Google Shape;593;p22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22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" name="Google Shape;595;p22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" name="Google Shape;596;p22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" name="Google Shape;597;p22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" name="Google Shape;598;p22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9" name="Google Shape;599;p22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" name="Google Shape;600;p22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" name="Google Shape;601;p22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22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" name="Google Shape;603;p22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22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22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" name="Google Shape;606;p22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" name="Google Shape;607;p22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22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" name="Google Shape;609;p22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10" name="Google Shape;610;p22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611" name="Google Shape;611;p22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" name="Google Shape;612;p22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" name="Google Shape;613;p22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22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" name="Google Shape;615;p22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" name="Google Shape;616;p22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22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" name="Google Shape;618;p22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" name="Google Shape;619;p22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22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22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22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22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22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22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22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22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22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22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22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22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22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" name="Google Shape;633;p22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" name="Google Shape;634;p22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22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22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22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38" name="Google Shape;638;p22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639" name="Google Shape;639;p22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" name="Google Shape;640;p22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22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22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" name="Google Shape;643;p22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22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" name="Google Shape;645;p22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" name="Google Shape;646;p22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22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" name="Google Shape;648;p22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" name="Google Shape;649;p22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22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" name="Google Shape;651;p22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22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56" name="Google Shape;656;p22"/>
          <p:cNvSpPr txBox="1">
            <a:spLocks noGrp="1"/>
          </p:cNvSpPr>
          <p:nvPr>
            <p:ph type="ctrTitle"/>
          </p:nvPr>
        </p:nvSpPr>
        <p:spPr>
          <a:xfrm>
            <a:off x="743584" y="673575"/>
            <a:ext cx="5274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  <a:defRPr sz="78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7" name="Google Shape;657;p22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2" descr="A colorful lines and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586" y="0"/>
            <a:ext cx="66314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x2 closing">
  <p:cSld name="x2 closing">
    <p:bg>
      <p:bgPr>
        <a:solidFill>
          <a:schemeClr val="dk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23" descr="A blue circle with green li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52429"/>
            <a:ext cx="12191997" cy="2953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1" name="Google Shape;661;p23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662" name="Google Shape;662;p23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663" name="Google Shape;663;p2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" name="Google Shape;664;p2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2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" name="Google Shape;666;p2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" name="Google Shape;667;p2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2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" name="Google Shape;669;p2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" name="Google Shape;670;p2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" name="Google Shape;671;p2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" name="Google Shape;672;p2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" name="Google Shape;673;p2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2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5" name="Google Shape;675;p2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" name="Google Shape;676;p2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2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" name="Google Shape;678;p2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" name="Google Shape;679;p2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2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2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2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2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2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2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2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2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2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2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90" name="Google Shape;690;p23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691" name="Google Shape;691;p2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2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2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2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2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2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2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2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2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2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2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2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2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2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2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2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2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23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709" name="Google Shape;709;p2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2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2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2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2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2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2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2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2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2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2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2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2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2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2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2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2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2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2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2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2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2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2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" name="Google Shape;732;p2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" name="Google Shape;733;p2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2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" name="Google Shape;735;p2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36" name="Google Shape;736;p23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737" name="Google Shape;737;p2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" name="Google Shape;738;p2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" name="Google Shape;739;p2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2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" name="Google Shape;741;p2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2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2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2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2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2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2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2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2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" name="Google Shape;750;p2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2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" name="Google Shape;752;p2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" name="Google Shape;753;p2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54" name="Google Shape;754;p23"/>
          <p:cNvSpPr txBox="1">
            <a:spLocks noGrp="1"/>
          </p:cNvSpPr>
          <p:nvPr>
            <p:ph type="ctrTitle"/>
          </p:nvPr>
        </p:nvSpPr>
        <p:spPr>
          <a:xfrm>
            <a:off x="743584" y="673575"/>
            <a:ext cx="5274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  <a:defRPr sz="78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5" name="Google Shape;755;p23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x3 closing">
  <p:cSld name="x3 closing">
    <p:bg>
      <p:bgPr>
        <a:solidFill>
          <a:schemeClr val="dk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24" descr="A group of circles with different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960" y="0"/>
            <a:ext cx="83210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24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759" name="Google Shape;759;p24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760" name="Google Shape;760;p24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" name="Google Shape;761;p24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" name="Google Shape;762;p24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" name="Google Shape;763;p24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" name="Google Shape;764;p24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" name="Google Shape;765;p24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" name="Google Shape;766;p24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" name="Google Shape;767;p24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" name="Google Shape;768;p24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" name="Google Shape;769;p24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" name="Google Shape;770;p24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" name="Google Shape;771;p24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" name="Google Shape;772;p24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" name="Google Shape;773;p24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" name="Google Shape;774;p24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" name="Google Shape;775;p24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" name="Google Shape;776;p24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" name="Google Shape;777;p24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24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" name="Google Shape;779;p24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" name="Google Shape;780;p24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" name="Google Shape;781;p24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" name="Google Shape;782;p24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" name="Google Shape;783;p24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" name="Google Shape;784;p24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" name="Google Shape;785;p24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" name="Google Shape;786;p24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7" name="Google Shape;787;p24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788" name="Google Shape;788;p24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24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24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" name="Google Shape;791;p24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" name="Google Shape;792;p24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" name="Google Shape;793;p24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" name="Google Shape;794;p24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" name="Google Shape;795;p24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" name="Google Shape;796;p24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" name="Google Shape;797;p24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" name="Google Shape;798;p24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" name="Google Shape;799;p24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" name="Google Shape;800;p24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" name="Google Shape;801;p24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" name="Google Shape;802;p24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" name="Google Shape;803;p24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" name="Google Shape;804;p24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5" name="Google Shape;805;p24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806" name="Google Shape;806;p24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" name="Google Shape;807;p24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" name="Google Shape;808;p24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" name="Google Shape;809;p24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" name="Google Shape;810;p24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" name="Google Shape;811;p24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" name="Google Shape;812;p24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" name="Google Shape;813;p24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" name="Google Shape;814;p24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24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" name="Google Shape;816;p24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" name="Google Shape;817;p24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24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24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24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24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" name="Google Shape;822;p24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" name="Google Shape;823;p24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24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" name="Google Shape;825;p24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24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24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" name="Google Shape;828;p24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9" name="Google Shape;829;p24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24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1" name="Google Shape;831;p24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2" name="Google Shape;832;p24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3" name="Google Shape;833;p24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834" name="Google Shape;834;p24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" name="Google Shape;835;p24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" name="Google Shape;836;p24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" name="Google Shape;837;p24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" name="Google Shape;838;p24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" name="Google Shape;839;p24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" name="Google Shape;840;p24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24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24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" name="Google Shape;843;p24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24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24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" name="Google Shape;846;p24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" name="Google Shape;847;p24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24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" name="Google Shape;849;p24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" name="Google Shape;850;p24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51" name="Google Shape;851;p24"/>
          <p:cNvSpPr txBox="1">
            <a:spLocks noGrp="1"/>
          </p:cNvSpPr>
          <p:nvPr>
            <p:ph type="ctrTitle"/>
          </p:nvPr>
        </p:nvSpPr>
        <p:spPr>
          <a:xfrm>
            <a:off x="743584" y="673575"/>
            <a:ext cx="5274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  <a:defRPr sz="78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2" name="Google Shape;852;p24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x4 closing">
  <p:cSld name="x4 closing">
    <p:bg>
      <p:bgPr>
        <a:solidFill>
          <a:schemeClr val="dk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5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855" name="Google Shape;855;p25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856" name="Google Shape;856;p25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25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" name="Google Shape;858;p25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25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25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" name="Google Shape;861;p25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25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25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" name="Google Shape;864;p25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25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25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25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25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25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" name="Google Shape;870;p25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25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25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" name="Google Shape;873;p25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p25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" name="Google Shape;875;p25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" name="Google Shape;876;p25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" name="Google Shape;877;p25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25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" name="Google Shape;879;p25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" name="Google Shape;880;p25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25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" name="Google Shape;882;p25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3" name="Google Shape;883;p25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884" name="Google Shape;884;p25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" name="Google Shape;885;p25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" name="Google Shape;886;p25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25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" name="Google Shape;888;p25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" name="Google Shape;889;p25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25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" name="Google Shape;891;p25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" name="Google Shape;892;p25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25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25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" name="Google Shape;895;p25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25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7" name="Google Shape;897;p25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" name="Google Shape;898;p25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25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" name="Google Shape;900;p25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01" name="Google Shape;901;p25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902" name="Google Shape;902;p25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25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25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25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" name="Google Shape;906;p25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7" name="Google Shape;907;p25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25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" name="Google Shape;909;p25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" name="Google Shape;910;p25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" name="Google Shape;911;p25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" name="Google Shape;912;p25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" name="Google Shape;913;p25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25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" name="Google Shape;915;p25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" name="Google Shape;916;p25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25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" name="Google Shape;918;p25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" name="Google Shape;919;p25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25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" name="Google Shape;921;p25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" name="Google Shape;922;p25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25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" name="Google Shape;924;p25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" name="Google Shape;925;p25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" name="Google Shape;926;p25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" name="Google Shape;927;p25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" name="Google Shape;928;p25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29" name="Google Shape;929;p25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930" name="Google Shape;930;p25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" name="Google Shape;931;p25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25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" name="Google Shape;933;p25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" name="Google Shape;934;p25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25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" name="Google Shape;936;p25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" name="Google Shape;937;p25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25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" name="Google Shape;939;p25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" name="Google Shape;940;p25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25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25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25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25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25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25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47" name="Google Shape;947;p25"/>
          <p:cNvSpPr txBox="1">
            <a:spLocks noGrp="1"/>
          </p:cNvSpPr>
          <p:nvPr>
            <p:ph type="ctrTitle"/>
          </p:nvPr>
        </p:nvSpPr>
        <p:spPr>
          <a:xfrm>
            <a:off x="743584" y="673575"/>
            <a:ext cx="5274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  <a:defRPr sz="78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8" name="Google Shape;948;p25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5" descr="A green and black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5420" y="0"/>
            <a:ext cx="69265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5 content">
  <p:cSld name="d5 content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6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2" name="Google Shape;952;p26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3" name="Google Shape;953;p26"/>
          <p:cNvSpPr txBox="1">
            <a:spLocks noGrp="1"/>
          </p:cNvSpPr>
          <p:nvPr>
            <p:ph type="body" idx="2"/>
          </p:nvPr>
        </p:nvSpPr>
        <p:spPr>
          <a:xfrm>
            <a:off x="6402000" y="1659600"/>
            <a:ext cx="50460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4" name="Google Shape;954;p26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11303254" y="6391909"/>
            <a:ext cx="10921" cy="126872"/>
          </a:xfrm>
          <a:custGeom>
            <a:avLst/>
            <a:gdLst/>
            <a:ahLst/>
            <a:cxnLst/>
            <a:rect l="l" t="t" r="r" b="b"/>
            <a:pathLst>
              <a:path w="10921" h="126872" extrusionOk="0">
                <a:moveTo>
                  <a:pt x="10922" y="126873"/>
                </a:moveTo>
                <a:lnTo>
                  <a:pt x="0" y="126873"/>
                </a:lnTo>
                <a:lnTo>
                  <a:pt x="0" y="0"/>
                </a:lnTo>
                <a:lnTo>
                  <a:pt x="10922" y="0"/>
                </a:lnTo>
                <a:lnTo>
                  <a:pt x="10922" y="1268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6" name="Google Shape;956;p26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6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26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6 content">
  <p:cSld name="d6 content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7"/>
          <p:cNvSpPr txBox="1">
            <a:spLocks noGrp="1"/>
          </p:cNvSpPr>
          <p:nvPr>
            <p:ph type="body" idx="1"/>
          </p:nvPr>
        </p:nvSpPr>
        <p:spPr>
          <a:xfrm>
            <a:off x="6173998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61" name="Google Shape;961;p27"/>
          <p:cNvSpPr txBox="1">
            <a:spLocks noGrp="1"/>
          </p:cNvSpPr>
          <p:nvPr>
            <p:ph type="body" idx="2"/>
          </p:nvPr>
        </p:nvSpPr>
        <p:spPr>
          <a:xfrm>
            <a:off x="745200" y="1659600"/>
            <a:ext cx="50472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62" name="Google Shape;962;p27"/>
          <p:cNvPicPr preferRelativeResize="0"/>
          <p:nvPr/>
        </p:nvPicPr>
        <p:blipFill rotWithShape="1">
          <a:blip r:embed="rId2">
            <a:alphaModFix/>
          </a:blip>
          <a:srcRect l="563" r="553"/>
          <a:stretch/>
        </p:blipFill>
        <p:spPr>
          <a:xfrm>
            <a:off x="744061" y="6335743"/>
            <a:ext cx="381212" cy="1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27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27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7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7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7 content">
  <p:cSld name="d7 content_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8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9" name="Google Shape;969;p28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0472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70" name="Google Shape;970;p28"/>
          <p:cNvSpPr txBox="1">
            <a:spLocks noGrp="1"/>
          </p:cNvSpPr>
          <p:nvPr>
            <p:ph type="body" idx="2"/>
          </p:nvPr>
        </p:nvSpPr>
        <p:spPr>
          <a:xfrm>
            <a:off x="6400800" y="1659600"/>
            <a:ext cx="50460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71" name="Google Shape;971;p28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28"/>
          <p:cNvSpPr/>
          <p:nvPr/>
        </p:nvSpPr>
        <p:spPr>
          <a:xfrm>
            <a:off x="11303254" y="6391909"/>
            <a:ext cx="10921" cy="126872"/>
          </a:xfrm>
          <a:custGeom>
            <a:avLst/>
            <a:gdLst/>
            <a:ahLst/>
            <a:cxnLst/>
            <a:rect l="l" t="t" r="r" b="b"/>
            <a:pathLst>
              <a:path w="10921" h="126872" extrusionOk="0">
                <a:moveTo>
                  <a:pt x="10922" y="126873"/>
                </a:moveTo>
                <a:lnTo>
                  <a:pt x="0" y="126873"/>
                </a:lnTo>
                <a:lnTo>
                  <a:pt x="0" y="0"/>
                </a:lnTo>
                <a:lnTo>
                  <a:pt x="10922" y="0"/>
                </a:lnTo>
                <a:lnTo>
                  <a:pt x="10922" y="1268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3" name="Google Shape;973;p28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8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28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8 content">
  <p:cSld name="d8 content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8" name="Google Shape;978;p29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0472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79" name="Google Shape;979;p29"/>
          <p:cNvSpPr txBox="1">
            <a:spLocks noGrp="1"/>
          </p:cNvSpPr>
          <p:nvPr>
            <p:ph type="body" idx="2"/>
          </p:nvPr>
        </p:nvSpPr>
        <p:spPr>
          <a:xfrm>
            <a:off x="6400800" y="1659600"/>
            <a:ext cx="50472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0" name="Google Shape;980;p29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1" name="Google Shape;981;p29"/>
          <p:cNvPicPr preferRelativeResize="0"/>
          <p:nvPr/>
        </p:nvPicPr>
        <p:blipFill rotWithShape="1">
          <a:blip r:embed="rId2">
            <a:alphaModFix/>
          </a:blip>
          <a:srcRect l="563" r="553"/>
          <a:stretch/>
        </p:blipFill>
        <p:spPr>
          <a:xfrm>
            <a:off x="744061" y="6335743"/>
            <a:ext cx="381212" cy="1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9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9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9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9 content">
  <p:cSld name="d9 content_1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0"/>
          <p:cNvSpPr txBox="1">
            <a:spLocks noGrp="1"/>
          </p:cNvSpPr>
          <p:nvPr>
            <p:ph type="body" idx="1"/>
          </p:nvPr>
        </p:nvSpPr>
        <p:spPr>
          <a:xfrm>
            <a:off x="745198" y="1659600"/>
            <a:ext cx="107028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7" name="Google Shape;987;p30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30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30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30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3 Title Slide">
  <p:cSld name="a3 Title Slide_1">
    <p:bg>
      <p:bgPr>
        <a:solidFill>
          <a:schemeClr val="dk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" descr="A green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86860"/>
            <a:ext cx="12191997" cy="5129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4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312" name="Google Shape;312;p4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313" name="Google Shape;313;p4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4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4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4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4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4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4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4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4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4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4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4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4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4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4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4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4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" name="Google Shape;330;p4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4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4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3" name="Google Shape;333;p4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4" name="Google Shape;334;p4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4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4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" name="Google Shape;337;p4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4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4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0" name="Google Shape;340;p4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341" name="Google Shape;341;p4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4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4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4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4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4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4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4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4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4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4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4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4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" name="Google Shape;354;p4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4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4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4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8" name="Google Shape;358;p4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359" name="Google Shape;359;p4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4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" name="Google Shape;361;p4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4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4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4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4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4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4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4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4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4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4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4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" name="Google Shape;373;p4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4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4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4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" name="Google Shape;377;p4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4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4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4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4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4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4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4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4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86" name="Google Shape;386;p4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387" name="Google Shape;387;p4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4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4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4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" name="Google Shape;391;p4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4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4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" name="Google Shape;394;p4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4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" name="Google Shape;396;p4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4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4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" name="Google Shape;399;p4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0" name="Google Shape;400;p4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4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" name="Google Shape;402;p4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4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04" name="Google Shape;404;p4"/>
          <p:cNvSpPr txBox="1">
            <a:spLocks noGrp="1"/>
          </p:cNvSpPr>
          <p:nvPr>
            <p:ph type="ctrTitle"/>
          </p:nvPr>
        </p:nvSpPr>
        <p:spPr>
          <a:xfrm>
            <a:off x="743584" y="1094488"/>
            <a:ext cx="52749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200"/>
              <a:buFont typeface="Tahoma"/>
              <a:buNone/>
              <a:defRPr sz="42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"/>
          <p:cNvSpPr txBox="1">
            <a:spLocks noGrp="1"/>
          </p:cNvSpPr>
          <p:nvPr>
            <p:ph type="subTitle" idx="1"/>
          </p:nvPr>
        </p:nvSpPr>
        <p:spPr>
          <a:xfrm>
            <a:off x="741994" y="3469286"/>
            <a:ext cx="5276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6" name="Google Shape;406;p4"/>
          <p:cNvSpPr txBox="1">
            <a:spLocks noGrp="1"/>
          </p:cNvSpPr>
          <p:nvPr>
            <p:ph type="body" idx="2"/>
          </p:nvPr>
        </p:nvSpPr>
        <p:spPr>
          <a:xfrm>
            <a:off x="740400" y="4373213"/>
            <a:ext cx="5276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2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7" name="Google Shape;407;p4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1 clear">
  <p:cSld name="BLANK_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1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31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31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2 clear">
  <p:cSld name="h2 clear_1">
    <p:bg>
      <p:bgPr>
        <a:solidFill>
          <a:schemeClr val="dk1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32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997" name="Google Shape;997;p32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998" name="Google Shape;998;p32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9" name="Google Shape;999;p32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2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2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_2">
    <p:bg>
      <p:bgPr>
        <a:solidFill>
          <a:schemeClr val="dk1"/>
        </a:solidFill>
        <a:effectLst/>
      </p:bgPr>
    </p:bg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33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1004" name="Google Shape;1004;p33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1005" name="Google Shape;1005;p3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3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7" name="Google Shape;1007;p3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3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9" name="Google Shape;1009;p3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3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3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3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3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3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3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6" name="Google Shape;1016;p3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3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3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9" name="Google Shape;1019;p3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3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1" name="Google Shape;1021;p3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2" name="Google Shape;1022;p3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3" name="Google Shape;1023;p3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3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3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3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3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3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3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0" name="Google Shape;1030;p3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1" name="Google Shape;1031;p3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32" name="Google Shape;1032;p33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1033" name="Google Shape;1033;p3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4" name="Google Shape;1034;p3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3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6" name="Google Shape;1036;p3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7" name="Google Shape;1037;p3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3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3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0" name="Google Shape;1040;p3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3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2" name="Google Shape;1042;p3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3" name="Google Shape;1043;p3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3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3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7" name="Google Shape;1047;p3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8" name="Google Shape;1048;p3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9" name="Google Shape;1049;p3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50" name="Google Shape;1050;p33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1051" name="Google Shape;1051;p33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2" name="Google Shape;1052;p33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33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4" name="Google Shape;1054;p33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5" name="Google Shape;1055;p33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33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7" name="Google Shape;1057;p33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8" name="Google Shape;1058;p33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33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33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33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33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33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4" name="Google Shape;1064;p33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33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6" name="Google Shape;1066;p33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7" name="Google Shape;1067;p33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33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9" name="Google Shape;1069;p33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0" name="Google Shape;1070;p33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33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2" name="Google Shape;1072;p33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3" name="Google Shape;1073;p33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33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33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6" name="Google Shape;1076;p33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33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78" name="Google Shape;1078;p33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1079" name="Google Shape;1079;p33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33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1" name="Google Shape;1081;p33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2" name="Google Shape;1082;p33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33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4" name="Google Shape;1084;p33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5" name="Google Shape;1085;p33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33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7" name="Google Shape;1087;p33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8" name="Google Shape;1088;p33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33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0" name="Google Shape;1090;p33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1" name="Google Shape;1091;p33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33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3" name="Google Shape;1093;p33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33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5" name="Google Shape;1095;p33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096" name="Google Shape;1096;p33"/>
          <p:cNvSpPr txBox="1">
            <a:spLocks noGrp="1"/>
          </p:cNvSpPr>
          <p:nvPr>
            <p:ph type="ctrTitle"/>
          </p:nvPr>
        </p:nvSpPr>
        <p:spPr>
          <a:xfrm>
            <a:off x="743584" y="1094488"/>
            <a:ext cx="52749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200"/>
              <a:buFont typeface="Tahoma"/>
              <a:buNone/>
              <a:defRPr sz="42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33"/>
          <p:cNvSpPr txBox="1">
            <a:spLocks noGrp="1"/>
          </p:cNvSpPr>
          <p:nvPr>
            <p:ph type="subTitle" idx="1"/>
          </p:nvPr>
        </p:nvSpPr>
        <p:spPr>
          <a:xfrm>
            <a:off x="741994" y="3469286"/>
            <a:ext cx="5276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8" name="Google Shape;1098;p33"/>
          <p:cNvSpPr txBox="1">
            <a:spLocks noGrp="1"/>
          </p:cNvSpPr>
          <p:nvPr>
            <p:ph type="body" idx="2"/>
          </p:nvPr>
        </p:nvSpPr>
        <p:spPr>
          <a:xfrm>
            <a:off x="740400" y="4373213"/>
            <a:ext cx="5276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200" rIns="0" bIns="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1099" name="Google Shape;1099;p33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743584" y="5663083"/>
            <a:ext cx="2560492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1 content">
  <p:cSld name="OBJECT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4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34"/>
          <p:cNvSpPr txBox="1">
            <a:spLocks noGrp="1"/>
          </p:cNvSpPr>
          <p:nvPr>
            <p:ph type="body" idx="1"/>
          </p:nvPr>
        </p:nvSpPr>
        <p:spPr>
          <a:xfrm>
            <a:off x="745200" y="1658588"/>
            <a:ext cx="107028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03" name="Google Shape;1103;p34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34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34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2 content">
  <p:cSld name="d2 content_2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5"/>
          <p:cNvSpPr txBox="1">
            <a:spLocks noGrp="1"/>
          </p:cNvSpPr>
          <p:nvPr>
            <p:ph type="body" idx="1"/>
          </p:nvPr>
        </p:nvSpPr>
        <p:spPr>
          <a:xfrm>
            <a:off x="745200" y="1659600"/>
            <a:ext cx="51141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08" name="Google Shape;1108;p35"/>
          <p:cNvSpPr txBox="1">
            <a:spLocks noGrp="1"/>
          </p:cNvSpPr>
          <p:nvPr>
            <p:ph type="body" idx="2"/>
          </p:nvPr>
        </p:nvSpPr>
        <p:spPr>
          <a:xfrm>
            <a:off x="6331259" y="1659600"/>
            <a:ext cx="51156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09" name="Google Shape;1109;p35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35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35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35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1 content">
  <p:cSld name="f1 content_1">
    <p:bg>
      <p:bgPr>
        <a:solidFill>
          <a:schemeClr val="dk1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6"/>
          <p:cNvSpPr txBox="1">
            <a:spLocks noGrp="1"/>
          </p:cNvSpPr>
          <p:nvPr>
            <p:ph type="body" idx="1"/>
          </p:nvPr>
        </p:nvSpPr>
        <p:spPr>
          <a:xfrm>
            <a:off x="745199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15" name="Google Shape;1115;p36"/>
          <p:cNvSpPr txBox="1">
            <a:spLocks noGrp="1"/>
          </p:cNvSpPr>
          <p:nvPr>
            <p:ph type="body" idx="2"/>
          </p:nvPr>
        </p:nvSpPr>
        <p:spPr>
          <a:xfrm>
            <a:off x="6173998" y="1659600"/>
            <a:ext cx="5274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16" name="Google Shape;1116;p36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17" name="Google Shape;1117;p36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118" name="Google Shape;1118;p36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19" name="Google Shape;1119;p36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0" name="Google Shape;1120;p36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36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36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1 title only">
  <p:cSld name="g1 title only_1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7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37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37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37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2 title only">
  <p:cSld name="g2 title only_1">
    <p:bg>
      <p:bgPr>
        <a:solidFill>
          <a:schemeClr val="dk1"/>
        </a:solid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8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0" name="Google Shape;1130;p38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131" name="Google Shape;1131;p38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32" name="Google Shape;1132;p38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3" name="Google Shape;1133;p38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38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38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xx grid">
  <p:cSld name="xx grid_1">
    <p:bg>
      <p:bgPr>
        <a:solidFill>
          <a:schemeClr val="dk1"/>
        </a:soli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9"/>
          <p:cNvGrpSpPr/>
          <p:nvPr/>
        </p:nvGrpSpPr>
        <p:grpSpPr>
          <a:xfrm>
            <a:off x="-275088" y="-321601"/>
            <a:ext cx="12742174" cy="7500882"/>
            <a:chOff x="-275088" y="-321601"/>
            <a:chExt cx="12742174" cy="7500882"/>
          </a:xfrm>
        </p:grpSpPr>
        <p:grpSp>
          <p:nvGrpSpPr>
            <p:cNvPr id="1138" name="Google Shape;1138;p39"/>
            <p:cNvGrpSpPr/>
            <p:nvPr/>
          </p:nvGrpSpPr>
          <p:grpSpPr>
            <a:xfrm>
              <a:off x="0" y="-321601"/>
              <a:ext cx="12192000" cy="179680"/>
              <a:chOff x="0" y="0"/>
              <a:chExt cx="12192000" cy="6858000"/>
            </a:xfrm>
          </p:grpSpPr>
          <p:cxnSp>
            <p:nvCxnSpPr>
              <p:cNvPr id="1139" name="Google Shape;1139;p39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0" name="Google Shape;1140;p39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39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2" name="Google Shape;1142;p39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3" name="Google Shape;1143;p39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4" name="Google Shape;1144;p39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5" name="Google Shape;1145;p39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6" name="Google Shape;1146;p39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39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8" name="Google Shape;1148;p39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9" name="Google Shape;1149;p39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39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1" name="Google Shape;1151;p39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2" name="Google Shape;1152;p39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39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4" name="Google Shape;1154;p39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5" name="Google Shape;1155;p39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6" name="Google Shape;1156;p39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7" name="Google Shape;1157;p39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39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39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39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39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39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39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39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39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66" name="Google Shape;1166;p39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1167" name="Google Shape;1167;p39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39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39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39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39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39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39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39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39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39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39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39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39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39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39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39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39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4" name="Google Shape;1184;p39"/>
            <p:cNvGrpSpPr/>
            <p:nvPr/>
          </p:nvGrpSpPr>
          <p:grpSpPr>
            <a:xfrm>
              <a:off x="0" y="6999601"/>
              <a:ext cx="12192000" cy="179680"/>
              <a:chOff x="0" y="0"/>
              <a:chExt cx="12192000" cy="6858000"/>
            </a:xfrm>
          </p:grpSpPr>
          <p:cxnSp>
            <p:nvCxnSpPr>
              <p:cNvPr id="1185" name="Google Shape;1185;p39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39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39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39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39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39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39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39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39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39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39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39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39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39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39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39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39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39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39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39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39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39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7" name="Google Shape;1207;p39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8" name="Google Shape;1208;p39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9" name="Google Shape;1209;p39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0" name="Google Shape;1210;p39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1" name="Google Shape;1211;p39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12" name="Google Shape;1212;p39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1213" name="Google Shape;1213;p39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4" name="Google Shape;1214;p39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5" name="Google Shape;1215;p39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39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7" name="Google Shape;1217;p39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8" name="Google Shape;1218;p39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39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0" name="Google Shape;1220;p39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1" name="Google Shape;1221;p39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2" name="Google Shape;1222;p39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3" name="Google Shape;1223;p39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4" name="Google Shape;1224;p39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5" name="Google Shape;1225;p39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6" name="Google Shape;1226;p39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7" name="Google Shape;1227;p39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8" name="Google Shape;1228;p39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9" name="Google Shape;1229;p39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30" name="Google Shape;1230;p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31" name="Google Shape;1231;p39"/>
            <p:cNvGrpSpPr/>
            <p:nvPr/>
          </p:nvGrpSpPr>
          <p:grpSpPr>
            <a:xfrm>
              <a:off x="744061" y="0"/>
              <a:ext cx="10704354" cy="6858000"/>
              <a:chOff x="744061" y="0"/>
              <a:chExt cx="10704354" cy="6858000"/>
            </a:xfrm>
          </p:grpSpPr>
          <p:cxnSp>
            <p:nvCxnSpPr>
              <p:cNvPr id="1232" name="Google Shape;1232;p39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3" name="Google Shape;1233;p39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39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5" name="Google Shape;1235;p39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6" name="Google Shape;1236;p39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39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8" name="Google Shape;1238;p39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9" name="Google Shape;1239;p39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39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1" name="Google Shape;1241;p39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2" name="Google Shape;1242;p39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3" name="Google Shape;1243;p39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4" name="Google Shape;1244;p39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5" name="Google Shape;1245;p39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6" name="Google Shape;1246;p39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7" name="Google Shape;1247;p39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39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9" name="Google Shape;1249;p39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0" name="Google Shape;1250;p39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39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2" name="Google Shape;1252;p39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3" name="Google Shape;1253;p39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39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5" name="Google Shape;1255;p39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6" name="Google Shape;1256;p39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AE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57" name="Google Shape;1257;p39"/>
            <p:cNvGrpSpPr/>
            <p:nvPr/>
          </p:nvGrpSpPr>
          <p:grpSpPr>
            <a:xfrm>
              <a:off x="0" y="600075"/>
              <a:ext cx="12192000" cy="5736240"/>
              <a:chOff x="0" y="600075"/>
              <a:chExt cx="12192000" cy="5736240"/>
            </a:xfrm>
          </p:grpSpPr>
          <p:cxnSp>
            <p:nvCxnSpPr>
              <p:cNvPr id="1258" name="Google Shape;1258;p39"/>
              <p:cNvCxnSpPr/>
              <p:nvPr/>
            </p:nvCxnSpPr>
            <p:spPr>
              <a:xfrm>
                <a:off x="0" y="600075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9" name="Google Shape;1259;p39"/>
              <p:cNvCxnSpPr/>
              <p:nvPr/>
            </p:nvCxnSpPr>
            <p:spPr>
              <a:xfrm>
                <a:off x="0" y="752475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39"/>
              <p:cNvCxnSpPr/>
              <p:nvPr/>
            </p:nvCxnSpPr>
            <p:spPr>
              <a:xfrm>
                <a:off x="0" y="904875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1" name="Google Shape;1261;p39"/>
              <p:cNvCxnSpPr/>
              <p:nvPr/>
            </p:nvCxnSpPr>
            <p:spPr>
              <a:xfrm>
                <a:off x="0" y="1658588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2" name="Google Shape;1262;p39"/>
              <p:cNvCxnSpPr/>
              <p:nvPr/>
            </p:nvCxnSpPr>
            <p:spPr>
              <a:xfrm>
                <a:off x="0" y="1810988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39"/>
              <p:cNvCxnSpPr/>
              <p:nvPr/>
            </p:nvCxnSpPr>
            <p:spPr>
              <a:xfrm>
                <a:off x="0" y="2564606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4" name="Google Shape;1264;p39"/>
              <p:cNvCxnSpPr/>
              <p:nvPr/>
            </p:nvCxnSpPr>
            <p:spPr>
              <a:xfrm>
                <a:off x="0" y="2717006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5" name="Google Shape;1265;p39"/>
              <p:cNvCxnSpPr/>
              <p:nvPr/>
            </p:nvCxnSpPr>
            <p:spPr>
              <a:xfrm>
                <a:off x="0" y="3469481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39"/>
              <p:cNvCxnSpPr/>
              <p:nvPr/>
            </p:nvCxnSpPr>
            <p:spPr>
              <a:xfrm>
                <a:off x="0" y="3621881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7" name="Google Shape;1267;p39"/>
              <p:cNvCxnSpPr/>
              <p:nvPr/>
            </p:nvCxnSpPr>
            <p:spPr>
              <a:xfrm>
                <a:off x="0" y="4373213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8" name="Google Shape;1268;p39"/>
              <p:cNvCxnSpPr/>
              <p:nvPr/>
            </p:nvCxnSpPr>
            <p:spPr>
              <a:xfrm>
                <a:off x="0" y="4525613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39"/>
              <p:cNvCxnSpPr/>
              <p:nvPr/>
            </p:nvCxnSpPr>
            <p:spPr>
              <a:xfrm>
                <a:off x="0" y="5279231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0" name="Google Shape;1270;p39"/>
              <p:cNvCxnSpPr/>
              <p:nvPr/>
            </p:nvCxnSpPr>
            <p:spPr>
              <a:xfrm>
                <a:off x="0" y="5431631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1" name="Google Shape;1271;p39"/>
              <p:cNvCxnSpPr/>
              <p:nvPr/>
            </p:nvCxnSpPr>
            <p:spPr>
              <a:xfrm>
                <a:off x="0" y="6183915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39"/>
              <p:cNvCxnSpPr/>
              <p:nvPr/>
            </p:nvCxnSpPr>
            <p:spPr>
              <a:xfrm>
                <a:off x="0" y="6336315"/>
                <a:ext cx="1219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34EE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1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0"/>
          <p:cNvSpPr txBox="1">
            <a:spLocks noGrp="1"/>
          </p:cNvSpPr>
          <p:nvPr>
            <p:ph type="title"/>
          </p:nvPr>
        </p:nvSpPr>
        <p:spPr>
          <a:xfrm>
            <a:off x="762600" y="552450"/>
            <a:ext cx="106668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40"/>
          <p:cNvSpPr txBox="1">
            <a:spLocks noGrp="1"/>
          </p:cNvSpPr>
          <p:nvPr>
            <p:ph type="body" idx="1"/>
          </p:nvPr>
        </p:nvSpPr>
        <p:spPr>
          <a:xfrm>
            <a:off x="762600" y="1660524"/>
            <a:ext cx="5112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92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1pPr>
            <a:lvl2pPr marL="914400" lvl="1" indent="-3492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  <a:defRPr/>
            </a:lvl4pPr>
            <a:lvl5pPr marL="2286000" lvl="4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5pPr>
            <a:lvl6pPr marL="2743200" lvl="5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6pPr>
            <a:lvl7pPr marL="3200400" lvl="6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7pPr>
            <a:lvl8pPr marL="3657600" lvl="7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8pPr>
            <a:lvl9pPr marL="4114800" lvl="8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9pPr>
          </a:lstStyle>
          <a:p>
            <a:endParaRPr/>
          </a:p>
        </p:txBody>
      </p:sp>
      <p:sp>
        <p:nvSpPr>
          <p:cNvPr id="1276" name="Google Shape;1276;p40"/>
          <p:cNvSpPr txBox="1">
            <a:spLocks noGrp="1"/>
          </p:cNvSpPr>
          <p:nvPr>
            <p:ph type="body" idx="2"/>
          </p:nvPr>
        </p:nvSpPr>
        <p:spPr>
          <a:xfrm>
            <a:off x="6317400" y="1660524"/>
            <a:ext cx="5112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92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1pPr>
            <a:lvl2pPr marL="914400" lvl="1" indent="-3492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  <a:defRPr/>
            </a:lvl4pPr>
            <a:lvl5pPr marL="2286000" lvl="4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5pPr>
            <a:lvl6pPr marL="2743200" lvl="5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6pPr>
            <a:lvl7pPr marL="3200400" lvl="6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7pPr>
            <a:lvl8pPr marL="3657600" lvl="7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8pPr>
            <a:lvl9pPr marL="4114800" lvl="8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9pPr>
          </a:lstStyle>
          <a:p>
            <a:endParaRPr/>
          </a:p>
        </p:txBody>
      </p:sp>
      <p:sp>
        <p:nvSpPr>
          <p:cNvPr id="1277" name="Google Shape;1277;p40"/>
          <p:cNvSpPr/>
          <p:nvPr/>
        </p:nvSpPr>
        <p:spPr>
          <a:xfrm>
            <a:off x="11039475" y="6332597"/>
            <a:ext cx="1152900" cy="5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8" name="Google Shape;1278;p40"/>
          <p:cNvSpPr txBox="1">
            <a:spLocks noGrp="1"/>
          </p:cNvSpPr>
          <p:nvPr>
            <p:ph type="ftr" idx="11"/>
          </p:nvPr>
        </p:nvSpPr>
        <p:spPr>
          <a:xfrm>
            <a:off x="6075218" y="6356358"/>
            <a:ext cx="504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CDCDCD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40"/>
          <p:cNvSpPr txBox="1">
            <a:spLocks noGrp="1"/>
          </p:cNvSpPr>
          <p:nvPr>
            <p:ph type="sldNum" idx="12"/>
          </p:nvPr>
        </p:nvSpPr>
        <p:spPr>
          <a:xfrm>
            <a:off x="11166525" y="6356358"/>
            <a:ext cx="25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 rtl="0">
              <a:spcBef>
                <a:spcPts val="0"/>
              </a:spcBef>
              <a:buNone/>
              <a:defRPr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0" name="Google Shape;1280;p40"/>
          <p:cNvSpPr txBox="1"/>
          <p:nvPr/>
        </p:nvSpPr>
        <p:spPr>
          <a:xfrm>
            <a:off x="11157001" y="6356358"/>
            <a:ext cx="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100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 agenda navy">
  <p:cSld name="TITLE_ONLY_2"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5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10" name="Google Shape;410;p5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11" name="Google Shape;411;p5"/>
            <p:cNvPicPr preferRelativeResize="0"/>
            <p:nvPr/>
          </p:nvPicPr>
          <p:blipFill rotWithShape="1">
            <a:blip r:embed="rId2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5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  <a:defRPr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2 agenda clear">
  <p:cSld name="b2 agenda clear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1 divider">
  <p:cSld name="c1 divider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"/>
          <p:cNvSpPr/>
          <p:nvPr/>
        </p:nvSpPr>
        <p:spPr>
          <a:xfrm>
            <a:off x="266700" y="1447800"/>
            <a:ext cx="6984900" cy="388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3" name="Google Shape;423;p7"/>
          <p:cNvSpPr>
            <a:spLocks noGrp="1"/>
          </p:cNvSpPr>
          <p:nvPr>
            <p:ph type="pic" idx="2"/>
          </p:nvPr>
        </p:nvSpPr>
        <p:spPr>
          <a:xfrm>
            <a:off x="6134100" y="783613"/>
            <a:ext cx="9372600" cy="5214600"/>
          </a:xfrm>
          <a:prstGeom prst="roundRect">
            <a:avLst>
              <a:gd name="adj" fmla="val 50000"/>
            </a:avLst>
          </a:prstGeom>
          <a:solidFill>
            <a:srgbClr val="CFD1D9"/>
          </a:solidFill>
          <a:ln>
            <a:noFill/>
          </a:ln>
        </p:spPr>
      </p:sp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1485899" y="2376630"/>
            <a:ext cx="4068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3400"/>
              <a:buFont typeface="Tahoma"/>
              <a:buNone/>
              <a:defRPr sz="3400">
                <a:solidFill>
                  <a:srgbClr val="0F19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Google Shape;428;p7"/>
          <p:cNvPicPr preferRelativeResize="0"/>
          <p:nvPr/>
        </p:nvPicPr>
        <p:blipFill rotWithShape="1">
          <a:blip r:embed="rId2">
            <a:alphaModFix/>
          </a:blip>
          <a:srcRect l="377" r="377"/>
          <a:stretch/>
        </p:blipFill>
        <p:spPr>
          <a:xfrm>
            <a:off x="744061" y="6335743"/>
            <a:ext cx="382610" cy="183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7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30" name="Google Shape;430;p7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31" name="Google Shape;431;p7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1b divider">
  <p:cSld name="c1b divider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8" descr="A green oval object with shadow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7697" y="0"/>
            <a:ext cx="70043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"/>
          <p:cNvSpPr>
            <a:spLocks noGrp="1"/>
          </p:cNvSpPr>
          <p:nvPr>
            <p:ph type="pic" idx="2"/>
          </p:nvPr>
        </p:nvSpPr>
        <p:spPr>
          <a:xfrm>
            <a:off x="6777996" y="714758"/>
            <a:ext cx="4969500" cy="4969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35" name="Google Shape;435;p8"/>
          <p:cNvSpPr txBox="1">
            <a:spLocks noGrp="1"/>
          </p:cNvSpPr>
          <p:nvPr>
            <p:ph type="title"/>
          </p:nvPr>
        </p:nvSpPr>
        <p:spPr>
          <a:xfrm>
            <a:off x="742677" y="2484575"/>
            <a:ext cx="40446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2700"/>
              <a:buFont typeface="Tahoma"/>
              <a:buNone/>
              <a:defRPr sz="2700">
                <a:solidFill>
                  <a:srgbClr val="2175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8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8"/>
          <p:cNvPicPr preferRelativeResize="0"/>
          <p:nvPr/>
        </p:nvPicPr>
        <p:blipFill rotWithShape="1">
          <a:blip r:embed="rId3">
            <a:alphaModFix/>
          </a:blip>
          <a:srcRect l="377" r="377"/>
          <a:stretch/>
        </p:blipFill>
        <p:spPr>
          <a:xfrm>
            <a:off x="744061" y="6335743"/>
            <a:ext cx="382610" cy="183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8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41" name="Google Shape;441;p8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2" name="Google Shape;442;p8"/>
            <p:cNvPicPr preferRelativeResize="0"/>
            <p:nvPr/>
          </p:nvPicPr>
          <p:blipFill rotWithShape="1">
            <a:blip r:embed="rId4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2 divider">
  <p:cSld name="c2 divider_1">
    <p:bg>
      <p:bgPr>
        <a:solidFill>
          <a:schemeClr val="dk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9" descr="A green and blue circle with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0119" y="0"/>
            <a:ext cx="602187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744145" y="917737"/>
            <a:ext cx="5994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500"/>
              <a:buFont typeface="Tahoma"/>
              <a:buNone/>
              <a:defRPr sz="45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9"/>
          <p:cNvSpPr txBox="1">
            <a:spLocks noGrp="1"/>
          </p:cNvSpPr>
          <p:nvPr>
            <p:ph type="body" idx="1"/>
          </p:nvPr>
        </p:nvSpPr>
        <p:spPr>
          <a:xfrm>
            <a:off x="1512000" y="1537200"/>
            <a:ext cx="41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2000"/>
              <a:buNone/>
              <a:defRPr sz="20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800"/>
              <a:buNone/>
              <a:defRPr sz="18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447" name="Google Shape;447;p9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48" name="Google Shape;448;p9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9" name="Google Shape;449;p9"/>
            <p:cNvPicPr preferRelativeResize="0"/>
            <p:nvPr/>
          </p:nvPicPr>
          <p:blipFill rotWithShape="1">
            <a:blip r:embed="rId3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9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9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3 divider">
  <p:cSld name="c3 divider_1">
    <p:bg>
      <p:bgPr>
        <a:solidFill>
          <a:schemeClr val="dk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0" descr="A green and blue circle with white do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2704" y="0"/>
            <a:ext cx="551929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0"/>
          <p:cNvSpPr txBox="1">
            <a:spLocks noGrp="1"/>
          </p:cNvSpPr>
          <p:nvPr>
            <p:ph type="title"/>
          </p:nvPr>
        </p:nvSpPr>
        <p:spPr>
          <a:xfrm>
            <a:off x="744145" y="917737"/>
            <a:ext cx="5994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500"/>
              <a:buFont typeface="Tahoma"/>
              <a:buNone/>
              <a:defRPr sz="4500">
                <a:solidFill>
                  <a:srgbClr val="46E67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0"/>
          <p:cNvSpPr txBox="1">
            <a:spLocks noGrp="1"/>
          </p:cNvSpPr>
          <p:nvPr>
            <p:ph type="body" idx="1"/>
          </p:nvPr>
        </p:nvSpPr>
        <p:spPr>
          <a:xfrm>
            <a:off x="1512000" y="1536383"/>
            <a:ext cx="41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2000"/>
              <a:buNone/>
              <a:defRPr sz="20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800"/>
              <a:buNone/>
              <a:defRPr sz="18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1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457" name="Google Shape;457;p10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458" name="Google Shape;458;p10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59" name="Google Shape;459;p10"/>
            <p:cNvPicPr preferRelativeResize="0"/>
            <p:nvPr/>
          </p:nvPicPr>
          <p:blipFill rotWithShape="1">
            <a:blip r:embed="rId3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10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9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0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0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75088" y="-321601"/>
            <a:ext cx="12742174" cy="7501202"/>
            <a:chOff x="-275088" y="-321601"/>
            <a:chExt cx="12742174" cy="7501202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-321601"/>
              <a:ext cx="12192000" cy="180000"/>
              <a:chOff x="0" y="0"/>
              <a:chExt cx="12192000" cy="6858000"/>
            </a:xfrm>
          </p:grpSpPr>
          <p:cxnSp>
            <p:nvCxnSpPr>
              <p:cNvPr id="12" name="Google Shape;12;p1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1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1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1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1"/>
            <p:cNvGrpSpPr/>
            <p:nvPr/>
          </p:nvGrpSpPr>
          <p:grpSpPr>
            <a:xfrm>
              <a:off x="-275088" y="0"/>
              <a:ext cx="180000" cy="6858000"/>
              <a:chOff x="0" y="0"/>
              <a:chExt cx="144000" cy="6858000"/>
            </a:xfrm>
          </p:grpSpPr>
          <p:cxnSp>
            <p:nvCxnSpPr>
              <p:cNvPr id="40" name="Google Shape;40;p1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1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1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7" name="Google Shape;57;p1"/>
            <p:cNvGrpSpPr/>
            <p:nvPr/>
          </p:nvGrpSpPr>
          <p:grpSpPr>
            <a:xfrm>
              <a:off x="0" y="6999601"/>
              <a:ext cx="12192000" cy="180000"/>
              <a:chOff x="0" y="0"/>
              <a:chExt cx="12192000" cy="6858000"/>
            </a:xfrm>
          </p:grpSpPr>
          <p:cxnSp>
            <p:nvCxnSpPr>
              <p:cNvPr id="58" name="Google Shape;58;p1"/>
              <p:cNvCxnSpPr/>
              <p:nvPr/>
            </p:nvCxnSpPr>
            <p:spPr>
              <a:xfrm>
                <a:off x="74406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"/>
              <p:cNvCxnSpPr/>
              <p:nvPr/>
            </p:nvCxnSpPr>
            <p:spPr>
              <a:xfrm>
                <a:off x="1144841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"/>
              <p:cNvCxnSpPr/>
              <p:nvPr/>
            </p:nvCxnSpPr>
            <p:spPr>
              <a:xfrm>
                <a:off x="16483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"/>
              <p:cNvCxnSpPr/>
              <p:nvPr/>
            </p:nvCxnSpPr>
            <p:spPr>
              <a:xfrm>
                <a:off x="149594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/>
              <p:nvPr/>
            </p:nvCxnSpPr>
            <p:spPr>
              <a:xfrm>
                <a:off x="240141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>
                <a:off x="2553167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1"/>
              <p:cNvCxnSpPr/>
              <p:nvPr/>
            </p:nvCxnSpPr>
            <p:spPr>
              <a:xfrm>
                <a:off x="330596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"/>
              <p:cNvCxnSpPr/>
              <p:nvPr/>
            </p:nvCxnSpPr>
            <p:spPr>
              <a:xfrm>
                <a:off x="345757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1"/>
              <p:cNvCxnSpPr/>
              <p:nvPr/>
            </p:nvCxnSpPr>
            <p:spPr>
              <a:xfrm>
                <a:off x="421117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1"/>
              <p:cNvCxnSpPr/>
              <p:nvPr/>
            </p:nvCxnSpPr>
            <p:spPr>
              <a:xfrm>
                <a:off x="436277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"/>
              <p:cNvCxnSpPr/>
              <p:nvPr/>
            </p:nvCxnSpPr>
            <p:spPr>
              <a:xfrm>
                <a:off x="5115578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"/>
              <p:cNvCxnSpPr/>
              <p:nvPr/>
            </p:nvCxnSpPr>
            <p:spPr>
              <a:xfrm>
                <a:off x="526718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"/>
              <p:cNvCxnSpPr/>
              <p:nvPr/>
            </p:nvCxnSpPr>
            <p:spPr>
              <a:xfrm>
                <a:off x="6019986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"/>
              <p:cNvCxnSpPr/>
              <p:nvPr/>
            </p:nvCxnSpPr>
            <p:spPr>
              <a:xfrm>
                <a:off x="617238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"/>
              <p:cNvCxnSpPr/>
              <p:nvPr/>
            </p:nvCxnSpPr>
            <p:spPr>
              <a:xfrm>
                <a:off x="692439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1"/>
              <p:cNvCxnSpPr/>
              <p:nvPr/>
            </p:nvCxnSpPr>
            <p:spPr>
              <a:xfrm>
                <a:off x="707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"/>
              <p:cNvCxnSpPr/>
              <p:nvPr/>
            </p:nvCxnSpPr>
            <p:spPr>
              <a:xfrm>
                <a:off x="7829595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"/>
              <p:cNvCxnSpPr/>
              <p:nvPr/>
            </p:nvCxnSpPr>
            <p:spPr>
              <a:xfrm>
                <a:off x="7981201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"/>
              <p:cNvCxnSpPr/>
              <p:nvPr/>
            </p:nvCxnSpPr>
            <p:spPr>
              <a:xfrm>
                <a:off x="8734003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"/>
              <p:cNvCxnSpPr/>
              <p:nvPr/>
            </p:nvCxnSpPr>
            <p:spPr>
              <a:xfrm>
                <a:off x="888799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"/>
              <p:cNvCxnSpPr/>
              <p:nvPr/>
            </p:nvCxnSpPr>
            <p:spPr>
              <a:xfrm>
                <a:off x="9639204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1"/>
              <p:cNvCxnSpPr/>
              <p:nvPr/>
            </p:nvCxnSpPr>
            <p:spPr>
              <a:xfrm>
                <a:off x="979081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"/>
              <p:cNvCxnSpPr/>
              <p:nvPr/>
            </p:nvCxnSpPr>
            <p:spPr>
              <a:xfrm>
                <a:off x="105452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" name="Google Shape;81;p1"/>
              <p:cNvCxnSpPr/>
              <p:nvPr/>
            </p:nvCxnSpPr>
            <p:spPr>
              <a:xfrm>
                <a:off x="10697599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1"/>
              <p:cNvCxnSpPr/>
              <p:nvPr/>
            </p:nvCxnSpPr>
            <p:spPr>
              <a:xfrm>
                <a:off x="6096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" name="Google Shape;83;p1"/>
              <p:cNvCxnSpPr/>
              <p:nvPr/>
            </p:nvCxnSpPr>
            <p:spPr>
              <a:xfrm>
                <a:off x="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" name="Google Shape;84;p1"/>
              <p:cNvCxnSpPr/>
              <p:nvPr/>
            </p:nvCxnSpPr>
            <p:spPr>
              <a:xfrm>
                <a:off x="12192000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5" name="Google Shape;85;p1"/>
            <p:cNvGrpSpPr/>
            <p:nvPr/>
          </p:nvGrpSpPr>
          <p:grpSpPr>
            <a:xfrm>
              <a:off x="12323086" y="0"/>
              <a:ext cx="144000" cy="6858000"/>
              <a:chOff x="0" y="0"/>
              <a:chExt cx="144000" cy="6858000"/>
            </a:xfrm>
          </p:grpSpPr>
          <p:cxnSp>
            <p:nvCxnSpPr>
              <p:cNvPr id="86" name="Google Shape;86;p1"/>
              <p:cNvCxnSpPr/>
              <p:nvPr/>
            </p:nvCxnSpPr>
            <p:spPr>
              <a:xfrm>
                <a:off x="0" y="6000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1"/>
              <p:cNvCxnSpPr/>
              <p:nvPr/>
            </p:nvCxnSpPr>
            <p:spPr>
              <a:xfrm>
                <a:off x="0" y="7524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1"/>
              <p:cNvCxnSpPr/>
              <p:nvPr/>
            </p:nvCxnSpPr>
            <p:spPr>
              <a:xfrm>
                <a:off x="0" y="90487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"/>
              <p:cNvCxnSpPr/>
              <p:nvPr/>
            </p:nvCxnSpPr>
            <p:spPr>
              <a:xfrm>
                <a:off x="0" y="16585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1"/>
              <p:cNvCxnSpPr/>
              <p:nvPr/>
            </p:nvCxnSpPr>
            <p:spPr>
              <a:xfrm>
                <a:off x="0" y="1810988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1"/>
              <p:cNvCxnSpPr/>
              <p:nvPr/>
            </p:nvCxnSpPr>
            <p:spPr>
              <a:xfrm>
                <a:off x="0" y="25646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"/>
              <p:cNvCxnSpPr/>
              <p:nvPr/>
            </p:nvCxnSpPr>
            <p:spPr>
              <a:xfrm>
                <a:off x="0" y="2717006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" name="Google Shape;93;p1"/>
              <p:cNvCxnSpPr/>
              <p:nvPr/>
            </p:nvCxnSpPr>
            <p:spPr>
              <a:xfrm>
                <a:off x="0" y="34694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1"/>
              <p:cNvCxnSpPr/>
              <p:nvPr/>
            </p:nvCxnSpPr>
            <p:spPr>
              <a:xfrm>
                <a:off x="0" y="362188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"/>
              <p:cNvCxnSpPr/>
              <p:nvPr/>
            </p:nvCxnSpPr>
            <p:spPr>
              <a:xfrm>
                <a:off x="0" y="43732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" name="Google Shape;96;p1"/>
              <p:cNvCxnSpPr/>
              <p:nvPr/>
            </p:nvCxnSpPr>
            <p:spPr>
              <a:xfrm>
                <a:off x="0" y="4525613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" name="Google Shape;97;p1"/>
              <p:cNvCxnSpPr/>
              <p:nvPr/>
            </p:nvCxnSpPr>
            <p:spPr>
              <a:xfrm>
                <a:off x="0" y="52792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"/>
              <p:cNvCxnSpPr/>
              <p:nvPr/>
            </p:nvCxnSpPr>
            <p:spPr>
              <a:xfrm>
                <a:off x="0" y="5431631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" name="Google Shape;99;p1"/>
              <p:cNvCxnSpPr/>
              <p:nvPr/>
            </p:nvCxnSpPr>
            <p:spPr>
              <a:xfrm>
                <a:off x="0" y="61839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" name="Google Shape;100;p1"/>
              <p:cNvCxnSpPr/>
              <p:nvPr/>
            </p:nvCxnSpPr>
            <p:spPr>
              <a:xfrm>
                <a:off x="0" y="6336315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"/>
              <p:cNvCxnSpPr/>
              <p:nvPr/>
            </p:nvCxnSpPr>
            <p:spPr>
              <a:xfrm>
                <a:off x="0" y="685800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/>
              <p:nvPr/>
            </p:nvCxnSpPr>
            <p:spPr>
              <a:xfrm>
                <a:off x="0" y="0"/>
                <a:ext cx="14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03" name="Google Shape;103;p1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04" name="Google Shape;104;p1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5" name="Google Shape;105;p1"/>
            <p:cNvPicPr preferRelativeResize="0"/>
            <p:nvPr/>
          </p:nvPicPr>
          <p:blipFill rotWithShape="1">
            <a:blip r:embed="rId41">
              <a:alphaModFix/>
            </a:blip>
            <a:srcRect l="559" r="558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798" cy="114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"/>
          <p:cNvSpPr txBox="1">
            <a:spLocks noGrp="1"/>
          </p:cNvSpPr>
          <p:nvPr>
            <p:ph type="body" idx="1"/>
          </p:nvPr>
        </p:nvSpPr>
        <p:spPr>
          <a:xfrm>
            <a:off x="745200" y="1658588"/>
            <a:ext cx="10702800" cy="45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marR="0" lvl="0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195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▪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▪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▪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217" cy="5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739" cy="5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dt" idx="10"/>
          </p:nvPr>
        </p:nvSpPr>
        <p:spPr>
          <a:xfrm>
            <a:off x="0" y="-321601"/>
            <a:ext cx="750811" cy="17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">
                <a:solidFill>
                  <a:srgbClr val="D1D3D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41"/>
          <p:cNvSpPr txBox="1">
            <a:spLocks noGrp="1"/>
          </p:cNvSpPr>
          <p:nvPr>
            <p:ph type="ctrTitle"/>
          </p:nvPr>
        </p:nvSpPr>
        <p:spPr>
          <a:xfrm>
            <a:off x="743575" y="1094500"/>
            <a:ext cx="48516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200"/>
              <a:buFont typeface="Tahoma"/>
              <a:buNone/>
            </a:pPr>
            <a:r>
              <a:rPr lang="en-US"/>
              <a:t>leadership &amp; kompetence.</a:t>
            </a:r>
            <a:endParaRPr/>
          </a:p>
        </p:txBody>
      </p:sp>
      <p:sp>
        <p:nvSpPr>
          <p:cNvPr id="1286" name="Google Shape;1286;p41"/>
          <p:cNvSpPr txBox="1">
            <a:spLocks noGrp="1"/>
          </p:cNvSpPr>
          <p:nvPr>
            <p:ph type="subTitle" idx="1"/>
          </p:nvPr>
        </p:nvSpPr>
        <p:spPr>
          <a:xfrm>
            <a:off x="741994" y="3469286"/>
            <a:ext cx="5276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/>
              <a:t>Petra Zoubková, HR process manager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50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73" name="Google Shape;1373;p50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374" name="Google Shape;1374;p50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75" name="Google Shape;1375;p50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76" name="Google Shape;1376;p50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7" name="Google Shape;1377;p50"/>
          <p:cNvSpPr txBox="1">
            <a:spLocks noGrp="1"/>
          </p:cNvSpPr>
          <p:nvPr>
            <p:ph type="title"/>
          </p:nvPr>
        </p:nvSpPr>
        <p:spPr>
          <a:xfrm>
            <a:off x="5094150" y="358300"/>
            <a:ext cx="64089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několik otázek, než začneme .</a:t>
            </a:r>
            <a:endParaRPr sz="3400"/>
          </a:p>
        </p:txBody>
      </p:sp>
      <p:sp>
        <p:nvSpPr>
          <p:cNvPr id="1378" name="Google Shape;1378;p50"/>
          <p:cNvSpPr/>
          <p:nvPr/>
        </p:nvSpPr>
        <p:spPr>
          <a:xfrm>
            <a:off x="1469450" y="1770000"/>
            <a:ext cx="3788100" cy="1393200"/>
          </a:xfrm>
          <a:prstGeom prst="wedgeRoundRectCallout">
            <a:avLst>
              <a:gd name="adj1" fmla="val -67530"/>
              <a:gd name="adj2" fmla="val -41909"/>
              <a:gd name="adj3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ahoma"/>
                <a:ea typeface="Tahoma"/>
                <a:cs typeface="Tahoma"/>
                <a:sym typeface="Tahoma"/>
              </a:rPr>
              <a:t>co podle vás musí splňovat opravdový leader/vůdce? 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9" name="Google Shape;1379;p50"/>
          <p:cNvSpPr/>
          <p:nvPr/>
        </p:nvSpPr>
        <p:spPr>
          <a:xfrm>
            <a:off x="2182300" y="3981275"/>
            <a:ext cx="4007100" cy="1821000"/>
          </a:xfrm>
          <a:prstGeom prst="wedgeRoundRectCallout">
            <a:avLst>
              <a:gd name="adj1" fmla="val 40836"/>
              <a:gd name="adj2" fmla="val -105237"/>
              <a:gd name="adj3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znáte z historie či současnosti osobnost, kterou byste označili za leadera? </a:t>
            </a:r>
            <a:endParaRPr sz="2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0" name="Google Shape;1380;p50"/>
          <p:cNvSpPr/>
          <p:nvPr/>
        </p:nvSpPr>
        <p:spPr>
          <a:xfrm>
            <a:off x="6259525" y="1535100"/>
            <a:ext cx="2895900" cy="1147800"/>
          </a:xfrm>
          <a:prstGeom prst="wedgeRoundRectCallout">
            <a:avLst>
              <a:gd name="adj1" fmla="val -30505"/>
              <a:gd name="adj2" fmla="val -8668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víte, co je bossing?</a:t>
            </a:r>
            <a:r>
              <a:rPr lang="en-US" sz="22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2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1" name="Google Shape;1381;p50"/>
          <p:cNvSpPr/>
          <p:nvPr/>
        </p:nvSpPr>
        <p:spPr>
          <a:xfrm>
            <a:off x="8621725" y="3122375"/>
            <a:ext cx="2895900" cy="1147800"/>
          </a:xfrm>
          <a:prstGeom prst="wedgeRoundRectCallout">
            <a:avLst>
              <a:gd name="adj1" fmla="val -75450"/>
              <a:gd name="adj2" fmla="val -42209"/>
              <a:gd name="adj3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víte, co je mobbing? </a:t>
            </a:r>
            <a:endParaRPr sz="22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2" name="Google Shape;1382;p50"/>
          <p:cNvSpPr/>
          <p:nvPr/>
        </p:nvSpPr>
        <p:spPr>
          <a:xfrm>
            <a:off x="7250125" y="5040300"/>
            <a:ext cx="3491700" cy="1134900"/>
          </a:xfrm>
          <a:prstGeom prst="wedgeRoundRectCallout">
            <a:avLst>
              <a:gd name="adj1" fmla="val 33275"/>
              <a:gd name="adj2" fmla="val -107079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víte, co je whistleblowing? </a:t>
            </a:r>
            <a:endParaRPr sz="2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51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88" name="Google Shape;1388;p51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389" name="Google Shape;1389;p51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90" name="Google Shape;1390;p51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91" name="Google Shape;1391;p51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2" name="Google Shape;1392;p51"/>
          <p:cNvPicPr preferRelativeResize="0"/>
          <p:nvPr/>
        </p:nvPicPr>
        <p:blipFill rotWithShape="1">
          <a:blip r:embed="rId4">
            <a:alphaModFix/>
          </a:blip>
          <a:srcRect r="44638"/>
          <a:stretch/>
        </p:blipFill>
        <p:spPr>
          <a:xfrm>
            <a:off x="0" y="0"/>
            <a:ext cx="5704801" cy="69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51"/>
          <p:cNvSpPr txBox="1">
            <a:spLocks noGrp="1"/>
          </p:cNvSpPr>
          <p:nvPr>
            <p:ph type="title"/>
          </p:nvPr>
        </p:nvSpPr>
        <p:spPr>
          <a:xfrm>
            <a:off x="6436775" y="358300"/>
            <a:ext cx="50664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leadership &amp; vedení lidí.</a:t>
            </a:r>
            <a:endParaRPr sz="3400"/>
          </a:p>
        </p:txBody>
      </p:sp>
      <p:sp>
        <p:nvSpPr>
          <p:cNvPr id="1394" name="Google Shape;1394;p51"/>
          <p:cNvSpPr txBox="1">
            <a:spLocks noGrp="1"/>
          </p:cNvSpPr>
          <p:nvPr>
            <p:ph type="body" idx="1"/>
          </p:nvPr>
        </p:nvSpPr>
        <p:spPr>
          <a:xfrm>
            <a:off x="6041875" y="1035050"/>
            <a:ext cx="6028800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 dnešní době klíčová manažerská kompetence, ale ne každý manažer je opravdový leader, ne každý leader je manažer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leadership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 vedení lidí k dosažení určitého cíle, zahrnující podporu, inspiraci, naslouchání, motivaci a budování vztahů, je pro něj charakteristické </a:t>
            </a: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dobrovolné následovnictví  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autorita přirozená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(leader) vs. </a:t>
            </a: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autorita formální/přidělená 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(manažer)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moc vs. odpovědnost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mobbing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útoky skupiny proti jednotlivci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bossing</a:t>
            </a:r>
            <a:r>
              <a:rPr lang="en-US" sz="20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zneužívání pravomocí, nátlak, vyhrožování, zesměšňování, znevýhodňování oproti ostatním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64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whistleblowing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oznámení neetického, nezákonného nebo nebezpečného jednání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2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00" name="Google Shape;1400;p52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401" name="Google Shape;1401;p52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402" name="Google Shape;1402;p52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03" name="Google Shape;1403;p52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4" name="Google Shape;1404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14775" y="1221400"/>
            <a:ext cx="4463400" cy="446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5" name="Google Shape;1405;p52"/>
          <p:cNvSpPr txBox="1">
            <a:spLocks noGrp="1"/>
          </p:cNvSpPr>
          <p:nvPr>
            <p:ph type="title"/>
          </p:nvPr>
        </p:nvSpPr>
        <p:spPr>
          <a:xfrm>
            <a:off x="742686" y="345117"/>
            <a:ext cx="527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styly vedení lidí.</a:t>
            </a:r>
            <a:endParaRPr sz="3400"/>
          </a:p>
        </p:txBody>
      </p:sp>
      <p:sp>
        <p:nvSpPr>
          <p:cNvPr id="1406" name="Google Shape;1406;p52"/>
          <p:cNvSpPr txBox="1">
            <a:spLocks noGrp="1"/>
          </p:cNvSpPr>
          <p:nvPr>
            <p:ph type="body" idx="1"/>
          </p:nvPr>
        </p:nvSpPr>
        <p:spPr>
          <a:xfrm>
            <a:off x="514075" y="1111250"/>
            <a:ext cx="7239000" cy="4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nejčastěji mix dle kompetencí manažera, typu a funkce týmu v konkrétní organizaci s konkrétními cíli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autoritativní/autokratický - 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manažer určuje cíle, přiděluje úkoly, kontroluje, nižší zapojení týmu a nižší motivace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demokratický/participující - 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zapojení týmu do rozhodování o cílech a úkolech, vyšší motivace zaměstnanců a loajalita, umožňuje rozvíjet schopnosti jednotlivých členů týmu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liberální/delegující (tvůrčí a expertní týmy)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manažer poskytuje podporu a zdroje + sleduje výkon, rozhodování je na členech týmu s vysokou autonomií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situační - 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flexibilně dle schopností a dovedností jednotlivých členů týmu, zahrnuje direktivní, koučující, delegující a podporující a další přístupy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koučování - 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zaměřuje se na klíčové zaměstnance a rozvoj jejich potenciálu - nutná součinnost a zájem ze strany podřízeného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-2583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autentický - 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založen na transparentnosti a osobních hodnotách manažera, podporuje důvěru a otevřenou komunikaci v týmu, podporuje spolupráci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1999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Google Shape;1411;p53"/>
          <p:cNvPicPr preferRelativeResize="0"/>
          <p:nvPr/>
        </p:nvPicPr>
        <p:blipFill rotWithShape="1">
          <a:blip r:embed="rId3">
            <a:alphaModFix/>
          </a:blip>
          <a:srcRect l="563" r="553"/>
          <a:stretch/>
        </p:blipFill>
        <p:spPr>
          <a:xfrm>
            <a:off x="744061" y="6335743"/>
            <a:ext cx="381212" cy="1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53"/>
          <p:cNvSpPr txBox="1">
            <a:spLocks noGrp="1"/>
          </p:cNvSpPr>
          <p:nvPr>
            <p:ph type="title"/>
          </p:nvPr>
        </p:nvSpPr>
        <p:spPr>
          <a:xfrm>
            <a:off x="4285859" y="358292"/>
            <a:ext cx="52560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remote leadership.</a:t>
            </a:r>
            <a:endParaRPr sz="3400"/>
          </a:p>
        </p:txBody>
      </p:sp>
      <p:sp>
        <p:nvSpPr>
          <p:cNvPr id="1413" name="Google Shape;1413;p53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414" name="Google Shape;1414;p53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1415" name="Google Shape;1415;p53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416" name="Google Shape;1416;p53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17" name="Google Shape;1417;p53"/>
            <p:cNvPicPr preferRelativeResize="0"/>
            <p:nvPr/>
          </p:nvPicPr>
          <p:blipFill rotWithShape="1">
            <a:blip r:embed="rId4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8" name="Google Shape;1418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5450" y="339475"/>
            <a:ext cx="3027300" cy="3027600"/>
          </a:xfrm>
          <a:prstGeom prst="roundRect">
            <a:avLst>
              <a:gd name="adj" fmla="val 4984"/>
            </a:avLst>
          </a:prstGeom>
          <a:noFill/>
          <a:ln>
            <a:noFill/>
          </a:ln>
        </p:spPr>
      </p:pic>
      <p:sp>
        <p:nvSpPr>
          <p:cNvPr id="1419" name="Google Shape;1419;p53"/>
          <p:cNvSpPr/>
          <p:nvPr/>
        </p:nvSpPr>
        <p:spPr>
          <a:xfrm>
            <a:off x="3922625" y="1066225"/>
            <a:ext cx="7937400" cy="222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0" name="Google Shape;1420;p53"/>
          <p:cNvSpPr txBox="1">
            <a:spLocks noGrp="1"/>
          </p:cNvSpPr>
          <p:nvPr>
            <p:ph type="body" idx="1"/>
          </p:nvPr>
        </p:nvSpPr>
        <p:spPr>
          <a:xfrm>
            <a:off x="4159550" y="1107750"/>
            <a:ext cx="76683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fenomén doby “postcovidové”  </a:t>
            </a:r>
            <a:endParaRPr sz="1700"/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2"/>
                </a:solidFill>
              </a:rPr>
              <a:t>vedení a řízení lidí na dálku</a:t>
            </a:r>
            <a:r>
              <a:rPr lang="en-US" sz="1700"/>
              <a:t> (vzdálené pobočky, HO, týmy v zahraničí atd.)</a:t>
            </a:r>
            <a:endParaRPr sz="1700"/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2"/>
                </a:solidFill>
              </a:rPr>
              <a:t>výhody</a:t>
            </a:r>
            <a:r>
              <a:rPr lang="en-US" sz="1700">
                <a:solidFill>
                  <a:schemeClr val="accent3"/>
                </a:solidFill>
              </a:rPr>
              <a:t> - ryc</a:t>
            </a:r>
            <a:r>
              <a:rPr lang="en-US" sz="1700"/>
              <a:t>hlost, nezávislost, omezení nákladů na cestování, ale i na pracovní místa, parkování, posílení work-life balance, digitální záznam, optimalizace procesů ve prospěch činností s přidanou hodnotou…</a:t>
            </a:r>
            <a:endParaRPr sz="1700"/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2"/>
                </a:solidFill>
              </a:rPr>
              <a:t>nevýhody</a:t>
            </a:r>
            <a:r>
              <a:rPr lang="en-US" sz="1700"/>
              <a:t> - náklady na IT, IT bezpečnost, změna organizace práce i řízení lidí a zdrojů, omezený sociální kontakt (invence, inovace)</a:t>
            </a:r>
            <a:endParaRPr sz="1700"/>
          </a:p>
        </p:txBody>
      </p:sp>
      <p:sp>
        <p:nvSpPr>
          <p:cNvPr id="1421" name="Google Shape;1421;p53"/>
          <p:cNvSpPr/>
          <p:nvPr/>
        </p:nvSpPr>
        <p:spPr>
          <a:xfrm>
            <a:off x="7450250" y="3537475"/>
            <a:ext cx="4451100" cy="2676300"/>
          </a:xfrm>
          <a:prstGeom prst="roundRect">
            <a:avLst>
              <a:gd name="adj" fmla="val 16667"/>
            </a:avLst>
          </a:prstGeom>
          <a:solidFill>
            <a:srgbClr val="A2F3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2" name="Google Shape;1422;p53"/>
          <p:cNvSpPr/>
          <p:nvPr/>
        </p:nvSpPr>
        <p:spPr>
          <a:xfrm>
            <a:off x="425450" y="3570425"/>
            <a:ext cx="6748500" cy="2643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3" name="Google Shape;1423;p53"/>
          <p:cNvSpPr txBox="1"/>
          <p:nvPr/>
        </p:nvSpPr>
        <p:spPr>
          <a:xfrm>
            <a:off x="425450" y="3535475"/>
            <a:ext cx="7024800" cy="2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nároky na změnu přístupu manažera:  </a:t>
            </a:r>
            <a:endParaRPr sz="17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ahoma"/>
              <a:buChar char="●"/>
            </a:pPr>
            <a:r>
              <a:rPr lang="en-US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jak dát lidem dostatečnou důvěru a svobodu ale mít věci pod kontrolou? </a:t>
            </a: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ahoma"/>
              <a:buChar char="●"/>
            </a:pPr>
            <a:r>
              <a:rPr lang="en-US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jak mít přehled, co kdo dělá?</a:t>
            </a: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ahoma"/>
              <a:buChar char="●"/>
            </a:pPr>
            <a:r>
              <a:rPr lang="en-US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kdy, jakou formou a jak často dělat porady s týmem a kdy s jednotlivcem? </a:t>
            </a: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ahoma"/>
              <a:buChar char="●"/>
            </a:pPr>
            <a:r>
              <a:rPr lang="en-US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jak poskytovat zpětnou vazbu a jak dlouhodobě vytvářet v týmu dobré vztahy? </a:t>
            </a: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ahoma"/>
              <a:buChar char="●"/>
            </a:pPr>
            <a:r>
              <a:rPr lang="en-US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dělat po telefonu, co online, co písemně, co osobně? </a:t>
            </a: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4" name="Google Shape;1424;p53"/>
          <p:cNvSpPr txBox="1"/>
          <p:nvPr/>
        </p:nvSpPr>
        <p:spPr>
          <a:xfrm>
            <a:off x="7384525" y="3570425"/>
            <a:ext cx="46335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</a:rPr>
              <a:t>co s tím? </a:t>
            </a:r>
            <a:endParaRPr sz="1600" b="1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>
                <a:solidFill>
                  <a:schemeClr val="dk2"/>
                </a:solidFill>
              </a:rPr>
              <a:t>využívat IT technologie na maximum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>
                <a:solidFill>
                  <a:schemeClr val="dk2"/>
                </a:solidFill>
              </a:rPr>
              <a:t>podporovat aktivní zapojení a sdílení týmů (kamera, sdílení v rámci vnitrofiremních kanálů, chat, videa, fotky)  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>
                <a:solidFill>
                  <a:schemeClr val="dk2"/>
                </a:solidFill>
              </a:rPr>
              <a:t>stanovit jasná pravidla pro komunikaci 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>
                <a:solidFill>
                  <a:schemeClr val="dk2"/>
                </a:solidFill>
              </a:rPr>
              <a:t>využívat digi záznamy (nahrávky, sdílené dokumenty, tabulky, to do listy, mind maps)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>
                <a:solidFill>
                  <a:schemeClr val="dk2"/>
                </a:solidFill>
              </a:rPr>
              <a:t>osobní setkání nutná (společné snídaně, porady, teambuilding, retreat atd.)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4"/>
          <p:cNvSpPr txBox="1">
            <a:spLocks noGrp="1"/>
          </p:cNvSpPr>
          <p:nvPr>
            <p:ph type="title"/>
          </p:nvPr>
        </p:nvSpPr>
        <p:spPr>
          <a:xfrm>
            <a:off x="2562200" y="2798050"/>
            <a:ext cx="6489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Tahoma"/>
              <a:buNone/>
            </a:pPr>
            <a:r>
              <a:rPr lang="en-US"/>
              <a:t>vyzkoušejte si  </a:t>
            </a:r>
            <a:endParaRPr/>
          </a:p>
        </p:txBody>
      </p:sp>
      <p:sp>
        <p:nvSpPr>
          <p:cNvPr id="1430" name="Google Shape;1430;p54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431" name="Google Shape;1431;p54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5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37" name="Google Shape;1437;p55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438" name="Google Shape;1438;p55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439" name="Google Shape;1439;p55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40" name="Google Shape;1440;p55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1" name="Google Shape;1441;p55"/>
          <p:cNvSpPr txBox="1">
            <a:spLocks noGrp="1"/>
          </p:cNvSpPr>
          <p:nvPr>
            <p:ph type="title"/>
          </p:nvPr>
        </p:nvSpPr>
        <p:spPr>
          <a:xfrm>
            <a:off x="8345425" y="358300"/>
            <a:ext cx="31722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co je to za pozici? </a:t>
            </a:r>
            <a:endParaRPr sz="3400"/>
          </a:p>
        </p:txBody>
      </p:sp>
      <p:sp>
        <p:nvSpPr>
          <p:cNvPr id="1442" name="Google Shape;1442;p55"/>
          <p:cNvSpPr/>
          <p:nvPr/>
        </p:nvSpPr>
        <p:spPr>
          <a:xfrm>
            <a:off x="402650" y="834825"/>
            <a:ext cx="3172200" cy="5348700"/>
          </a:xfrm>
          <a:prstGeom prst="wedgeRoundRectCallout">
            <a:avLst>
              <a:gd name="adj1" fmla="val 44779"/>
              <a:gd name="adj2" fmla="val -59612"/>
              <a:gd name="adj3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obecné dovednosti: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ekonomické a právní povědomí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počítačová způsobilost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osobnostní kompetence: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stresuodolnost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efektivní komunikace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samostatnost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odborné znalosti: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pravidla pro zacházení s os. údaji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postupy zařazování a vyřazování uchazečů o zaměstnání z evidence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pravidla pro výpočet dávek podpory v nezaměstnanosti</a:t>
            </a:r>
            <a:endParaRPr sz="1800"/>
          </a:p>
        </p:txBody>
      </p:sp>
      <p:sp>
        <p:nvSpPr>
          <p:cNvPr id="1443" name="Google Shape;1443;p55"/>
          <p:cNvSpPr/>
          <p:nvPr/>
        </p:nvSpPr>
        <p:spPr>
          <a:xfrm>
            <a:off x="4101775" y="536775"/>
            <a:ext cx="3231000" cy="5273700"/>
          </a:xfrm>
          <a:prstGeom prst="wedgeRoundRectCallout">
            <a:avLst>
              <a:gd name="adj1" fmla="val -27520"/>
              <a:gd name="adj2" fmla="val -58576"/>
              <a:gd name="adj3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obecné dovednosti: 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řidičský průkaz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ekonomické a právní povědomí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os. kompetence: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samostatnost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proaktivita, asertivita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efektivní vyjednávání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odborné dovednosti: 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zpracování kalkulací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monitoring trhu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vedení evidence objednávek, smluv, zákazníků a podkladů pro účetnictví 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příprava podkladů pro uzavření objednávek a smluv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4" name="Google Shape;1444;p55"/>
          <p:cNvSpPr/>
          <p:nvPr/>
        </p:nvSpPr>
        <p:spPr>
          <a:xfrm>
            <a:off x="7684500" y="1668475"/>
            <a:ext cx="4017600" cy="4667400"/>
          </a:xfrm>
          <a:prstGeom prst="wedgeRoundRectCallout">
            <a:avLst>
              <a:gd name="adj1" fmla="val 40179"/>
              <a:gd name="adj2" fmla="val -73712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osobnostní kompetence: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flexibilita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kooperace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řešení problémů 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odborné dovednosti: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práce s diagnostickými zařízeními a měřidly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diagnostikování poruch nákl. vozidel a autobusů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znalost materiálů v automobilovém průmyslu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odborné znalosti: 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technické kreslení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-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části motorových vozidel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6"/>
          <p:cNvSpPr txBox="1">
            <a:spLocks noGrp="1"/>
          </p:cNvSpPr>
          <p:nvPr>
            <p:ph type="ctrTitle"/>
          </p:nvPr>
        </p:nvSpPr>
        <p:spPr>
          <a:xfrm>
            <a:off x="743572" y="673575"/>
            <a:ext cx="6812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</a:pPr>
            <a:r>
              <a:rPr lang="en-US"/>
              <a:t>ptejte se </a:t>
            </a:r>
            <a:endParaRPr/>
          </a:p>
        </p:txBody>
      </p:sp>
      <p:sp>
        <p:nvSpPr>
          <p:cNvPr id="1450" name="Google Shape;1450;p56"/>
          <p:cNvSpPr txBox="1">
            <a:spLocks noGrp="1"/>
          </p:cNvSpPr>
          <p:nvPr>
            <p:ph type="ctrTitle"/>
          </p:nvPr>
        </p:nvSpPr>
        <p:spPr>
          <a:xfrm>
            <a:off x="2191372" y="1968975"/>
            <a:ext cx="6812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7800"/>
              <a:buFont typeface="Tahoma"/>
              <a:buNone/>
            </a:pPr>
            <a:r>
              <a:rPr lang="en-US" sz="6700">
                <a:solidFill>
                  <a:schemeClr val="dk2"/>
                </a:solidFill>
              </a:rPr>
              <a:t>děkuji.</a:t>
            </a:r>
            <a:endParaRPr sz="6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2"/>
          <p:cNvSpPr txBox="1">
            <a:spLocks noGrp="1"/>
          </p:cNvSpPr>
          <p:nvPr>
            <p:ph type="title"/>
          </p:nvPr>
        </p:nvSpPr>
        <p:spPr>
          <a:xfrm>
            <a:off x="745200" y="510692"/>
            <a:ext cx="1070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3000"/>
              <a:buFont typeface="Tahoma"/>
              <a:buNone/>
            </a:pPr>
            <a:r>
              <a:rPr lang="en-US"/>
              <a:t>agenda.</a:t>
            </a:r>
            <a:endParaRPr/>
          </a:p>
        </p:txBody>
      </p:sp>
      <p:sp>
        <p:nvSpPr>
          <p:cNvPr id="1292" name="Google Shape;1292;p42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293" name="Google Shape;1293;p42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1294" name="Google Shape;1294;p42"/>
          <p:cNvGraphicFramePr/>
          <p:nvPr/>
        </p:nvGraphicFramePr>
        <p:xfrm>
          <a:off x="742665" y="1665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{66A847EE-BD4A-448C-90E4-AE9F8172A544}</a:tableStyleId>
              </a:tblPr>
              <a:tblGrid>
                <a:gridCol w="615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kompetence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kompetenční modely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manažerské kompetence 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8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leadership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remote leadership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13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praktická cvičení 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14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prostor pro vaše otázky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15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Tahoma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3"/>
          <p:cNvSpPr txBox="1">
            <a:spLocks noGrp="1"/>
          </p:cNvSpPr>
          <p:nvPr>
            <p:ph type="title"/>
          </p:nvPr>
        </p:nvSpPr>
        <p:spPr>
          <a:xfrm>
            <a:off x="3171800" y="2798050"/>
            <a:ext cx="584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Tahoma"/>
              <a:buNone/>
            </a:pPr>
            <a:r>
              <a:rPr lang="en-US"/>
              <a:t>kompetence</a:t>
            </a:r>
            <a:endParaRPr/>
          </a:p>
        </p:txBody>
      </p:sp>
      <p:sp>
        <p:nvSpPr>
          <p:cNvPr id="1300" name="Google Shape;1300;p43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301" name="Google Shape;1301;p43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4"/>
          <p:cNvSpPr txBox="1">
            <a:spLocks noGrp="1"/>
          </p:cNvSpPr>
          <p:nvPr>
            <p:ph type="title"/>
          </p:nvPr>
        </p:nvSpPr>
        <p:spPr>
          <a:xfrm>
            <a:off x="744061" y="510692"/>
            <a:ext cx="527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kompetence.</a:t>
            </a:r>
            <a:endParaRPr sz="3400"/>
          </a:p>
        </p:txBody>
      </p:sp>
      <p:sp>
        <p:nvSpPr>
          <p:cNvPr id="1307" name="Google Shape;1307;p44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08" name="Google Shape;1308;p44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309" name="Google Shape;1309;p44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10" name="Google Shape;1310;p44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11" name="Google Shape;1311;p44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2" name="Google Shape;131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000" y="135575"/>
            <a:ext cx="5804450" cy="65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44"/>
          <p:cNvSpPr/>
          <p:nvPr/>
        </p:nvSpPr>
        <p:spPr>
          <a:xfrm>
            <a:off x="816125" y="1795750"/>
            <a:ext cx="4172700" cy="336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4" name="Google Shape;1314;p44"/>
          <p:cNvSpPr txBox="1">
            <a:spLocks noGrp="1"/>
          </p:cNvSpPr>
          <p:nvPr>
            <p:ph type="body" idx="1"/>
          </p:nvPr>
        </p:nvSpPr>
        <p:spPr>
          <a:xfrm>
            <a:off x="1297600" y="2216500"/>
            <a:ext cx="3419700" cy="3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251999" lvl="0" indent="-25199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pravomoc</a:t>
            </a:r>
            <a:endParaRPr sz="2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1999" lvl="0" indent="-27104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 HR = </a:t>
            </a: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způsobilost, schopnost</a:t>
            </a:r>
            <a:r>
              <a:rPr lang="en-US" sz="2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vykonávat určitou činnost či profesi</a:t>
            </a:r>
            <a:endParaRPr sz="2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1999" lvl="0" indent="-27104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systematický prvek řízení organizace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5"/>
          <p:cNvSpPr txBox="1">
            <a:spLocks noGrp="1"/>
          </p:cNvSpPr>
          <p:nvPr>
            <p:ph type="title"/>
          </p:nvPr>
        </p:nvSpPr>
        <p:spPr>
          <a:xfrm>
            <a:off x="744145" y="917737"/>
            <a:ext cx="599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E673"/>
              </a:buClr>
              <a:buSzPts val="4500"/>
              <a:buFont typeface="Tahoma"/>
              <a:buNone/>
            </a:pPr>
            <a:r>
              <a:rPr lang="en-US"/>
              <a:t>kompetenční modely</a:t>
            </a:r>
            <a:endParaRPr/>
          </a:p>
        </p:txBody>
      </p:sp>
      <p:sp>
        <p:nvSpPr>
          <p:cNvPr id="1320" name="Google Shape;1320;p45"/>
          <p:cNvSpPr txBox="1">
            <a:spLocks noGrp="1"/>
          </p:cNvSpPr>
          <p:nvPr>
            <p:ph type="body" idx="1"/>
          </p:nvPr>
        </p:nvSpPr>
        <p:spPr>
          <a:xfrm>
            <a:off x="1512000" y="1537200"/>
            <a:ext cx="41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</a:pPr>
            <a:r>
              <a:rPr lang="en-US"/>
              <a:t>systematický nástroj řízení organizace i lidí.</a:t>
            </a:r>
            <a:endParaRPr/>
          </a:p>
        </p:txBody>
      </p:sp>
      <p:sp>
        <p:nvSpPr>
          <p:cNvPr id="1321" name="Google Shape;1321;p45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322" name="Google Shape;1322;p45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23" name="Google Shape;1323;p45"/>
          <p:cNvSpPr/>
          <p:nvPr/>
        </p:nvSpPr>
        <p:spPr>
          <a:xfrm>
            <a:off x="11303254" y="6391909"/>
            <a:ext cx="10921" cy="126872"/>
          </a:xfrm>
          <a:custGeom>
            <a:avLst/>
            <a:gdLst/>
            <a:ahLst/>
            <a:cxnLst/>
            <a:rect l="l" t="t" r="r" b="b"/>
            <a:pathLst>
              <a:path w="10921" h="126872" extrusionOk="0">
                <a:moveTo>
                  <a:pt x="10922" y="126873"/>
                </a:moveTo>
                <a:lnTo>
                  <a:pt x="0" y="126873"/>
                </a:lnTo>
                <a:lnTo>
                  <a:pt x="0" y="0"/>
                </a:lnTo>
                <a:lnTo>
                  <a:pt x="10922" y="0"/>
                </a:lnTo>
                <a:lnTo>
                  <a:pt x="10922" y="1268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6"/>
          <p:cNvSpPr txBox="1">
            <a:spLocks noGrp="1"/>
          </p:cNvSpPr>
          <p:nvPr>
            <p:ph type="title"/>
          </p:nvPr>
        </p:nvSpPr>
        <p:spPr>
          <a:xfrm>
            <a:off x="744061" y="510692"/>
            <a:ext cx="5272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kompetenční modely.</a:t>
            </a:r>
            <a:endParaRPr sz="3400"/>
          </a:p>
        </p:txBody>
      </p:sp>
      <p:sp>
        <p:nvSpPr>
          <p:cNvPr id="1329" name="Google Shape;1329;p46"/>
          <p:cNvSpPr txBox="1">
            <a:spLocks noGrp="1"/>
          </p:cNvSpPr>
          <p:nvPr>
            <p:ph type="body" idx="1"/>
          </p:nvPr>
        </p:nvSpPr>
        <p:spPr>
          <a:xfrm>
            <a:off x="434375" y="1250500"/>
            <a:ext cx="6054900" cy="4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251999" lvl="0" indent="-25834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uspořádání kompetencí pro jednotlivé role ve firmě do logického systému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1999" lvl="0" indent="-23294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měly by vycházet z vize a strategických cílů organizace 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1999" lvl="0" indent="-23294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</a:pPr>
            <a:r>
              <a:rPr lang="en-US" sz="18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různé typy KM: 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51999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modely klíčových kompetencí 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společných pro všechny zaměstnance bez ohledu na hierarchii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51999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specifické kompetenční modely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identifikující úspěšného pracovníka na konkrétní pozici v konkrétní organizaci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51999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generické kompetenční modely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soubor kompetencí pro určité typy pozic (obchodník, HR manažer, fin. ředitel…)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51999" lvl="0" indent="-2519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sz="1800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KM jako </a:t>
            </a:r>
            <a:r>
              <a:rPr lang="en-US" sz="1800" b="1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nástroj řízení lidských zdrojů</a:t>
            </a:r>
            <a:r>
              <a:rPr lang="en-US" sz="1800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při 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výběru </a:t>
            </a:r>
            <a:r>
              <a:rPr lang="en-US" sz="1800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vhodných pracovníků, řízení 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adaptace</a:t>
            </a:r>
            <a:r>
              <a:rPr lang="en-US" sz="1800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nováčků, 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hodnocení pracovního výkonu a odměňování</a:t>
            </a:r>
            <a:r>
              <a:rPr lang="en-US" sz="1800">
                <a:solidFill>
                  <a:srgbClr val="3939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dalšího 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vzdělávání a rozvoje pracovníků 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51999" lvl="0" indent="-2519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modelování kompetencí je </a:t>
            </a:r>
            <a:r>
              <a:rPr lang="en-US" sz="18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kontinuální proces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0" name="Google Shape;1330;p46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31" name="Google Shape;1331;p46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© randstad operational</a:t>
            </a:r>
            <a:endParaRPr/>
          </a:p>
        </p:txBody>
      </p:sp>
      <p:grpSp>
        <p:nvGrpSpPr>
          <p:cNvPr id="1332" name="Google Shape;1332;p46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33" name="Google Shape;1333;p46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34" name="Google Shape;1334;p46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5" name="Google Shape;1335;p46"/>
          <p:cNvPicPr preferRelativeResize="0"/>
          <p:nvPr/>
        </p:nvPicPr>
        <p:blipFill rotWithShape="1">
          <a:blip r:embed="rId4">
            <a:alphaModFix/>
          </a:blip>
          <a:srcRect t="500" r="42568" b="-499"/>
          <a:stretch/>
        </p:blipFill>
        <p:spPr>
          <a:xfrm>
            <a:off x="6996350" y="0"/>
            <a:ext cx="59115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47"/>
          <p:cNvSpPr txBox="1">
            <a:spLocks noGrp="1"/>
          </p:cNvSpPr>
          <p:nvPr>
            <p:ph type="title"/>
          </p:nvPr>
        </p:nvSpPr>
        <p:spPr>
          <a:xfrm>
            <a:off x="1059875" y="2300425"/>
            <a:ext cx="4586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3400"/>
              <a:buFont typeface="Tahoma"/>
              <a:buNone/>
            </a:pPr>
            <a:r>
              <a:rPr lang="en-US"/>
              <a:t>k modelování kompetenčních modelů je třeba </a:t>
            </a:r>
            <a:r>
              <a:rPr lang="en-US" b="1"/>
              <a:t>kompetentní manažer.</a:t>
            </a:r>
            <a:endParaRPr b="1"/>
          </a:p>
        </p:txBody>
      </p:sp>
      <p:sp>
        <p:nvSpPr>
          <p:cNvPr id="1341" name="Google Shape;1341;p47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342" name="Google Shape;1342;p47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343" name="Google Shape;1343;p47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44" name="Google Shape;1344;p47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45" name="Google Shape;1345;p47"/>
            <p:cNvPicPr preferRelativeResize="0"/>
            <p:nvPr/>
          </p:nvPicPr>
          <p:blipFill rotWithShape="1">
            <a:blip r:embed="rId3">
              <a:alphaModFix/>
            </a:blip>
            <a:srcRect l="563" r="553"/>
            <a:stretch/>
          </p:blipFill>
          <p:spPr>
            <a:xfrm>
              <a:off x="744061" y="6335743"/>
              <a:ext cx="381212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6" name="Google Shape;1346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1625" y="328850"/>
            <a:ext cx="5702100" cy="5702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1351;p48"/>
          <p:cNvPicPr preferRelativeResize="0"/>
          <p:nvPr/>
        </p:nvPicPr>
        <p:blipFill rotWithShape="1">
          <a:blip r:embed="rId3">
            <a:alphaModFix/>
          </a:blip>
          <a:srcRect l="563" r="553"/>
          <a:stretch/>
        </p:blipFill>
        <p:spPr>
          <a:xfrm>
            <a:off x="744061" y="6335743"/>
            <a:ext cx="381212" cy="18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48"/>
          <p:cNvSpPr txBox="1">
            <a:spLocks noGrp="1"/>
          </p:cNvSpPr>
          <p:nvPr>
            <p:ph type="title"/>
          </p:nvPr>
        </p:nvSpPr>
        <p:spPr>
          <a:xfrm>
            <a:off x="856849" y="510700"/>
            <a:ext cx="58827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400"/>
              <a:t>klíčové manažerské kompetence.</a:t>
            </a:r>
            <a:endParaRPr sz="3400"/>
          </a:p>
        </p:txBody>
      </p:sp>
      <p:sp>
        <p:nvSpPr>
          <p:cNvPr id="1353" name="Google Shape;1353;p48"/>
          <p:cNvSpPr txBox="1">
            <a:spLocks noGrp="1"/>
          </p:cNvSpPr>
          <p:nvPr>
            <p:ph type="body" idx="1"/>
          </p:nvPr>
        </p:nvSpPr>
        <p:spPr>
          <a:xfrm>
            <a:off x="1009250" y="2269200"/>
            <a:ext cx="60012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57150" marR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manažerské kompetence podle Roberta L. Katze 1974)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48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355" name="Google Shape;1355;p48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356" name="Google Shape;1356;p48"/>
          <p:cNvGrpSpPr/>
          <p:nvPr/>
        </p:nvGrpSpPr>
        <p:grpSpPr>
          <a:xfrm>
            <a:off x="744061" y="6335743"/>
            <a:ext cx="10570114" cy="183518"/>
            <a:chOff x="744061" y="6335743"/>
            <a:chExt cx="10570114" cy="183518"/>
          </a:xfrm>
        </p:grpSpPr>
        <p:sp>
          <p:nvSpPr>
            <p:cNvPr id="1357" name="Google Shape;1357;p48"/>
            <p:cNvSpPr/>
            <p:nvPr/>
          </p:nvSpPr>
          <p:spPr>
            <a:xfrm>
              <a:off x="11303254" y="6391909"/>
              <a:ext cx="10921" cy="126872"/>
            </a:xfrm>
            <a:custGeom>
              <a:avLst/>
              <a:gdLst/>
              <a:ahLst/>
              <a:cxnLst/>
              <a:rect l="l" t="t" r="r" b="b"/>
              <a:pathLst>
                <a:path w="10921" h="126872" extrusionOk="0">
                  <a:moveTo>
                    <a:pt x="10922" y="126873"/>
                  </a:moveTo>
                  <a:lnTo>
                    <a:pt x="0" y="126873"/>
                  </a:lnTo>
                  <a:lnTo>
                    <a:pt x="0" y="0"/>
                  </a:lnTo>
                  <a:lnTo>
                    <a:pt x="10922" y="0"/>
                  </a:lnTo>
                  <a:lnTo>
                    <a:pt x="10922" y="126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58" name="Google Shape;1358;p48"/>
            <p:cNvPicPr preferRelativeResize="0"/>
            <p:nvPr/>
          </p:nvPicPr>
          <p:blipFill rotWithShape="1">
            <a:blip r:embed="rId4">
              <a:alphaModFix/>
            </a:blip>
            <a:srcRect l="377" r="377"/>
            <a:stretch/>
          </p:blipFill>
          <p:spPr>
            <a:xfrm>
              <a:off x="744061" y="6335743"/>
              <a:ext cx="382610" cy="1835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9" name="Google Shape;135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25" y="2985250"/>
            <a:ext cx="7444887" cy="29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48"/>
          <p:cNvSpPr/>
          <p:nvPr/>
        </p:nvSpPr>
        <p:spPr>
          <a:xfrm>
            <a:off x="7373400" y="947750"/>
            <a:ext cx="4328700" cy="5169600"/>
          </a:xfrm>
          <a:prstGeom prst="roundRect">
            <a:avLst>
              <a:gd name="adj" fmla="val 16667"/>
            </a:avLst>
          </a:prstGeom>
          <a:solidFill>
            <a:srgbClr val="A2F3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plánování a organizace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stanovení cílů a priorit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organizace práce a zdrojů, tj. lidí, financí, času atd…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řízení lidí 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hard skill, tj. přidělování a kontrola úkolů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vedení a rozvoj lidí, 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soft skill, tj. schopnost vést lidi, motivovat, inspirovat, koučovat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komunikace a vyjednávání 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rozhodování</a:t>
            </a: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(decision making) 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řešení problémů</a:t>
            </a: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(troubleshooting)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strategické/analytické myšlení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adaptabilita</a:t>
            </a:r>
            <a:r>
              <a:rPr lang="en-US" sz="1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9"/>
          <p:cNvSpPr txBox="1">
            <a:spLocks noGrp="1"/>
          </p:cNvSpPr>
          <p:nvPr>
            <p:ph type="title"/>
          </p:nvPr>
        </p:nvSpPr>
        <p:spPr>
          <a:xfrm>
            <a:off x="3171800" y="2798050"/>
            <a:ext cx="584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Tahoma"/>
              <a:buNone/>
            </a:pPr>
            <a:r>
              <a:rPr lang="en-US"/>
              <a:t>leadership </a:t>
            </a:r>
            <a:endParaRPr/>
          </a:p>
        </p:txBody>
      </p:sp>
      <p:sp>
        <p:nvSpPr>
          <p:cNvPr id="1366" name="Google Shape;1366;p49"/>
          <p:cNvSpPr txBox="1">
            <a:spLocks noGrp="1"/>
          </p:cNvSpPr>
          <p:nvPr>
            <p:ph type="ftr" idx="11"/>
          </p:nvPr>
        </p:nvSpPr>
        <p:spPr>
          <a:xfrm>
            <a:off x="742665" y="6335743"/>
            <a:ext cx="10499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randstad operational</a:t>
            </a:r>
            <a:endParaRPr/>
          </a:p>
        </p:txBody>
      </p:sp>
      <p:sp>
        <p:nvSpPr>
          <p:cNvPr id="1367" name="Google Shape;1367;p49"/>
          <p:cNvSpPr txBox="1">
            <a:spLocks noGrp="1"/>
          </p:cNvSpPr>
          <p:nvPr>
            <p:ph type="sldNum" idx="12"/>
          </p:nvPr>
        </p:nvSpPr>
        <p:spPr>
          <a:xfrm>
            <a:off x="11375260" y="6335743"/>
            <a:ext cx="816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ndstad operational 2023">
  <a:themeElements>
    <a:clrScheme name="Randstad Operational">
      <a:dk1>
        <a:srgbClr val="0F1941"/>
      </a:dk1>
      <a:lt1>
        <a:srgbClr val="FFFFFF"/>
      </a:lt1>
      <a:dk2>
        <a:srgbClr val="2175D9"/>
      </a:dk2>
      <a:lt2>
        <a:srgbClr val="F7F5F0"/>
      </a:lt2>
      <a:accent1>
        <a:srgbClr val="46E673"/>
      </a:accent1>
      <a:accent2>
        <a:srgbClr val="286464"/>
      </a:accent2>
      <a:accent3>
        <a:srgbClr val="0F1941"/>
      </a:accent3>
      <a:accent4>
        <a:srgbClr val="2175D9"/>
      </a:accent4>
      <a:accent5>
        <a:srgbClr val="404767"/>
      </a:accent5>
      <a:accent6>
        <a:srgbClr val="9FA3B3"/>
      </a:accent6>
      <a:hlink>
        <a:srgbClr val="6F758D"/>
      </a:hlink>
      <a:folHlink>
        <a:srgbClr val="CFD1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Širokoúhlá obrazovka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Roboto</vt:lpstr>
      <vt:lpstr>Tahoma</vt:lpstr>
      <vt:lpstr>Arial</vt:lpstr>
      <vt:lpstr>randstad operational 2023</vt:lpstr>
      <vt:lpstr>leadership &amp; kompetence.</vt:lpstr>
      <vt:lpstr>agenda.</vt:lpstr>
      <vt:lpstr>kompetence</vt:lpstr>
      <vt:lpstr>kompetence.</vt:lpstr>
      <vt:lpstr>kompetenční modely</vt:lpstr>
      <vt:lpstr>kompetenční modely.</vt:lpstr>
      <vt:lpstr>k modelování kompetenčních modelů je třeba kompetentní manažer.</vt:lpstr>
      <vt:lpstr>klíčové manažerské kompetence.</vt:lpstr>
      <vt:lpstr>leadership </vt:lpstr>
      <vt:lpstr>několik otázek, než začneme .</vt:lpstr>
      <vt:lpstr>leadership &amp; vedení lidí.</vt:lpstr>
      <vt:lpstr>styly vedení lidí.</vt:lpstr>
      <vt:lpstr>remote leadership.</vt:lpstr>
      <vt:lpstr>vyzkoušejte si  </vt:lpstr>
      <vt:lpstr>co je to za pozici? </vt:lpstr>
      <vt:lpstr>ptejte 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&amp; kompetence.</dc:title>
  <dc:creator>mar0076</dc:creator>
  <cp:lastModifiedBy>Helena Marková</cp:lastModifiedBy>
  <cp:revision>1</cp:revision>
  <dcterms:modified xsi:type="dcterms:W3CDTF">2024-05-07T21:19:20Z</dcterms:modified>
</cp:coreProperties>
</file>