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34" r:id="rId3"/>
    <p:sldId id="309" r:id="rId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403648" y="3219822"/>
            <a:ext cx="424847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Diskuze a příklady…..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81816"/>
            <a:ext cx="8208912" cy="38715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Vypracujte odpovědi na otázky: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to udržitelnost a jak ji chápete? </a:t>
            </a:r>
            <a:r>
              <a:rPr lang="cs-CZ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minut)</a:t>
            </a:r>
          </a:p>
          <a:p>
            <a:pPr>
              <a:buAutoNum type="arabicPeriod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Připravte si „</a:t>
            </a:r>
            <a:r>
              <a:rPr lang="cs-CZ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elevator</a:t>
            </a: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(</a:t>
            </a:r>
            <a:r>
              <a:rPr lang="cs-C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stručné shrnutí, které lze sdělit v rámci 1 minuty</a:t>
            </a: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PREZENTACE </a:t>
            </a:r>
            <a:r>
              <a:rPr lang="cs-CZ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minuta)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3"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jakými výzvami čelí naše planeta? Jaké problémy souvisí s udržitelností?    </a:t>
            </a:r>
            <a:r>
              <a:rPr lang="cs-CZ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Vypracujete max. 1 strana a nahrajte do Odevzdávárny do IS (do 3.3.).</a:t>
            </a:r>
            <a:endParaRPr lang="cs-CZ" sz="1800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3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3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035114FE-9B99-44C9-98DD-21F883668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656" y="2211710"/>
            <a:ext cx="2232248" cy="153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02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16346</TotalTime>
  <Words>133</Words>
  <Application>Microsoft Office PowerPoint</Application>
  <PresentationFormat>Předvádění na obrazovce (16:9)</PresentationFormat>
  <Paragraphs>24</Paragraphs>
  <Slides>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Enriqueta</vt:lpstr>
      <vt:lpstr>Times New Roman</vt:lpstr>
      <vt:lpstr>Wingdings</vt:lpstr>
      <vt:lpstr>SLU</vt:lpstr>
      <vt:lpstr>2. Seminář 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177</cp:revision>
  <dcterms:created xsi:type="dcterms:W3CDTF">2016-07-06T15:42:34Z</dcterms:created>
  <dcterms:modified xsi:type="dcterms:W3CDTF">2024-02-26T10:49:58Z</dcterms:modified>
</cp:coreProperties>
</file>