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34" r:id="rId3"/>
    <p:sldId id="335" r:id="rId4"/>
    <p:sldId id="309" r:id="rId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97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5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9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erosmart.co.uk/post/twelve-examples-of-greenwash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youtu.be/12g2_Vr94g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Seminář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3219822"/>
            <a:ext cx="525658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Greenwashing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68611"/>
            <a:ext cx="7344816" cy="42448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chápete výraz greenwashing v souvislosti s CSR? </a:t>
            </a:r>
            <a:r>
              <a:rPr lang="cs-CZ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minut)</a:t>
            </a:r>
          </a:p>
          <a:p>
            <a:pPr>
              <a:buFont typeface="+mj-lt"/>
              <a:buAutoNum type="arabicPeriod"/>
            </a:pPr>
            <a:endParaRPr lang="cs-CZ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Stručně představte v rámci 1 minuty.</a:t>
            </a: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Sumarizace - Greenwashing je definován jako záměrné klamání spotřebitele o ekologické prospěšnosti produktu, služby nebo celé firmy.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Zajímavé odkazy: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1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nogreenwashing.cz 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1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https://www.zerosmart.co.uk/post/twelve-examples-of-greenwashing</a:t>
            </a:r>
            <a:endParaRPr lang="cs-CZ" sz="1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1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https://youtu.be/12g2_Vr94gk</a:t>
            </a:r>
            <a:r>
              <a:rPr lang="cs-CZ" sz="1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18E1FB8-08DE-4047-B181-40A25D6B26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1149421"/>
            <a:ext cx="26670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02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E15AE9F-D793-442F-B005-14926C46534D}"/>
              </a:ext>
            </a:extLst>
          </p:cNvPr>
          <p:cNvSpPr/>
          <p:nvPr/>
        </p:nvSpPr>
        <p:spPr>
          <a:xfrm>
            <a:off x="467544" y="915566"/>
            <a:ext cx="511256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si konkrétní příklad „</a:t>
            </a:r>
            <a:r>
              <a:rPr lang="cs-CZ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greenwashingu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b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(max. 1 s., nahrajte do IS):</a:t>
            </a: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Představte firmu/organizaci.</a:t>
            </a: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využívá greenwashing v praxi.</a:t>
            </a: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si o tom myslíte, proč to daná firma/organizace dělá, co jí motivuje?</a:t>
            </a: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DCB0094-1084-4CA8-AEA9-775748D58F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2851524"/>
            <a:ext cx="3168352" cy="1774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908EEBD-3D97-4873-A5D9-A251B8C02D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160" y="1221416"/>
            <a:ext cx="2544304" cy="1292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463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17385</TotalTime>
  <Words>175</Words>
  <Application>Microsoft Office PowerPoint</Application>
  <PresentationFormat>Předvádění na obrazovce (16:9)</PresentationFormat>
  <Paragraphs>42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Enriqueta</vt:lpstr>
      <vt:lpstr>Times New Roman</vt:lpstr>
      <vt:lpstr>Wingdings</vt:lpstr>
      <vt:lpstr>SLU</vt:lpstr>
      <vt:lpstr>5. Seminář </vt:lpstr>
      <vt:lpstr>Úkol</vt:lpstr>
      <vt:lpstr>Úkol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187</cp:revision>
  <dcterms:created xsi:type="dcterms:W3CDTF">2016-07-06T15:42:34Z</dcterms:created>
  <dcterms:modified xsi:type="dcterms:W3CDTF">2024-03-19T07:14:09Z</dcterms:modified>
</cp:coreProperties>
</file>