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334" r:id="rId3"/>
    <p:sldId id="335" r:id="rId4"/>
    <p:sldId id="309" r:id="rId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11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9970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65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2971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dg-data.cz/" TargetMode="External"/><Relationship Id="rId5" Type="http://schemas.openxmlformats.org/officeDocument/2006/relationships/hyperlink" Target="https://17cilu.cz/" TargetMode="External"/><Relationship Id="rId4" Type="http://schemas.openxmlformats.org/officeDocument/2006/relationships/hyperlink" Target="https://osn.cz/osn/hlavni-temata/cile-udrzitelneho-rozvoje-sdgs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Seminář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95536" y="3219822"/>
            <a:ext cx="5256584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 udržitelného rozvoje</a:t>
            </a: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 Sustainability Goals - UN</a:t>
            </a: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372200" y="3723878"/>
            <a:ext cx="260007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668611"/>
            <a:ext cx="7344816" cy="424482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Vyberte si jedno téma ze 17 cílů udržitelného rozvoje ? </a:t>
            </a:r>
            <a:r>
              <a:rPr lang="cs-CZ" sz="1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 minut)</a:t>
            </a:r>
          </a:p>
          <a:p>
            <a:pPr>
              <a:buFont typeface="+mj-lt"/>
              <a:buAutoNum type="arabicPeriod"/>
            </a:pPr>
            <a:endParaRPr lang="cs-CZ" sz="1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Stručně téma v rámci 1 minuty představte.</a:t>
            </a:r>
          </a:p>
          <a:p>
            <a:pPr marL="0" indent="0" algn="ctr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464496" cy="507703"/>
          </a:xfrm>
        </p:spPr>
        <p:txBody>
          <a:bodyPr/>
          <a:lstStyle/>
          <a:p>
            <a:r>
              <a:rPr lang="cs-CZ" dirty="0"/>
              <a:t>Úkol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293B0309-26E1-4215-9DEB-64F81FDC514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713" t="33620" r="18500" b="8495"/>
          <a:stretch/>
        </p:blipFill>
        <p:spPr>
          <a:xfrm>
            <a:off x="1430790" y="1302488"/>
            <a:ext cx="4811279" cy="24559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59B9EE81-277A-45C4-84A8-3D6DEB1E264E}"/>
              </a:ext>
            </a:extLst>
          </p:cNvPr>
          <p:cNvSpPr/>
          <p:nvPr/>
        </p:nvSpPr>
        <p:spPr>
          <a:xfrm>
            <a:off x="6804248" y="1543525"/>
            <a:ext cx="273630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Zajímavé odkazy:</a:t>
            </a:r>
            <a:endParaRPr lang="cs-CZ" sz="1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endParaRPr lang="cs-CZ" sz="1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https://osn.cz/osn/hlavni-temata/cile-udrzitelneho-rozvoje-sdgs/</a:t>
            </a:r>
            <a:r>
              <a:rPr lang="cs-CZ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https://17cilu.cz/</a:t>
            </a:r>
            <a:r>
              <a:rPr lang="cs-CZ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https://www.sdg-data.cz/</a:t>
            </a:r>
            <a:r>
              <a:rPr lang="cs-CZ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00281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464496" cy="507703"/>
          </a:xfrm>
        </p:spPr>
        <p:txBody>
          <a:bodyPr/>
          <a:lstStyle/>
          <a:p>
            <a:r>
              <a:rPr lang="cs-CZ" dirty="0"/>
              <a:t>Úkol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E15AE9F-D793-442F-B005-14926C46534D}"/>
              </a:ext>
            </a:extLst>
          </p:cNvPr>
          <p:cNvSpPr/>
          <p:nvPr/>
        </p:nvSpPr>
        <p:spPr>
          <a:xfrm>
            <a:off x="467544" y="915566"/>
            <a:ext cx="511256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Vyberte si konkrétní téma spadající do 17 cílů udržitelného rozvoje. </a:t>
            </a:r>
            <a:b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(max. 1 s., nahrajte do IS):</a:t>
            </a:r>
          </a:p>
          <a:p>
            <a:pPr marL="285750" indent="-285750">
              <a:buFontTx/>
              <a:buChar char="-"/>
            </a:pPr>
            <a:endParaRPr lang="cs-CZ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cs-CZ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Představte daný cíl (stručně).</a:t>
            </a:r>
          </a:p>
          <a:p>
            <a:pPr marL="285750" indent="-285750">
              <a:buFontTx/>
              <a:buChar char="-"/>
            </a:pPr>
            <a:endParaRPr lang="cs-CZ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cs-CZ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Vymezte jeho zaměření.</a:t>
            </a:r>
          </a:p>
          <a:p>
            <a:pPr marL="285750" indent="-285750">
              <a:buFontTx/>
              <a:buChar char="-"/>
            </a:pPr>
            <a:endParaRPr lang="cs-CZ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cs-CZ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Uveďte příklad konkrétního řešení spadajícího do tohoto cíle. </a:t>
            </a:r>
          </a:p>
          <a:p>
            <a:pPr marL="285750" indent="-285750">
              <a:buFontTx/>
              <a:buChar char="-"/>
            </a:pPr>
            <a:endParaRPr lang="cs-CZ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CAE57BDE-B596-4094-B675-49BFF8117A3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587" t="38800" r="26375" b="17801"/>
          <a:stretch/>
        </p:blipFill>
        <p:spPr>
          <a:xfrm>
            <a:off x="4572000" y="1650311"/>
            <a:ext cx="4392488" cy="2232248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65B10E89-43B6-4DDE-8625-4499D24118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54451" y="1250798"/>
            <a:ext cx="2827585" cy="415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632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přeji Vám úspěšný den </a:t>
            </a: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92039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17396</TotalTime>
  <Words>160</Words>
  <Application>Microsoft Office PowerPoint</Application>
  <PresentationFormat>Předvádění na obrazovce (16:9)</PresentationFormat>
  <Paragraphs>48</Paragraphs>
  <Slides>4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Calibri</vt:lpstr>
      <vt:lpstr>Enriqueta</vt:lpstr>
      <vt:lpstr>Times New Roman</vt:lpstr>
      <vt:lpstr>Wingdings</vt:lpstr>
      <vt:lpstr>SLU</vt:lpstr>
      <vt:lpstr>6. Seminář </vt:lpstr>
      <vt:lpstr>Úkol</vt:lpstr>
      <vt:lpstr>Úkol</vt:lpstr>
      <vt:lpstr> Děkuji za pozornost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Pavel Adámek</cp:lastModifiedBy>
  <cp:revision>190</cp:revision>
  <dcterms:created xsi:type="dcterms:W3CDTF">2016-07-06T15:42:34Z</dcterms:created>
  <dcterms:modified xsi:type="dcterms:W3CDTF">2024-03-25T12:01:06Z</dcterms:modified>
</cp:coreProperties>
</file>