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ags/tag1.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4"/>
  </p:notesMasterIdLst>
  <p:sldIdLst>
    <p:sldId id="256" r:id="rId2"/>
    <p:sldId id="269" r:id="rId3"/>
    <p:sldId id="2147473646" r:id="rId4"/>
    <p:sldId id="2147473643" r:id="rId5"/>
    <p:sldId id="437" r:id="rId6"/>
    <p:sldId id="460" r:id="rId7"/>
    <p:sldId id="445" r:id="rId8"/>
    <p:sldId id="439" r:id="rId9"/>
    <p:sldId id="2147473645" r:id="rId10"/>
    <p:sldId id="450" r:id="rId11"/>
    <p:sldId id="453" r:id="rId12"/>
    <p:sldId id="452" r:id="rId13"/>
    <p:sldId id="451" r:id="rId14"/>
    <p:sldId id="454" r:id="rId15"/>
    <p:sldId id="455" r:id="rId16"/>
    <p:sldId id="2147473644" r:id="rId17"/>
    <p:sldId id="446" r:id="rId18"/>
    <p:sldId id="457" r:id="rId19"/>
    <p:sldId id="458" r:id="rId20"/>
    <p:sldId id="459" r:id="rId21"/>
    <p:sldId id="456" r:id="rId22"/>
    <p:sldId id="273" r:id="rId23"/>
  </p:sldIdLst>
  <p:sldSz cx="9144000" cy="6858000" type="screen4x3"/>
  <p:notesSz cx="6794500" cy="99314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521415D9-36F7-43E2-AB2F-B90AF26B5E84}">
      <p14:sectionLst xmlns:p14="http://schemas.microsoft.com/office/powerpoint/2010/main">
        <p14:section name="Výchozí oddíl" id="{E58DADE8-EFD0-4CCF-830F-B9EE80690544}">
          <p14:sldIdLst>
            <p14:sldId id="256"/>
            <p14:sldId id="269"/>
            <p14:sldId id="2147473646"/>
            <p14:sldId id="2147473643"/>
          </p14:sldIdLst>
        </p14:section>
        <p14:section name="Oddíl bez názvu" id="{0DD63392-BB8C-491B-BAF5-AE269A00D3A9}">
          <p14:sldIdLst>
            <p14:sldId id="437"/>
            <p14:sldId id="460"/>
            <p14:sldId id="445"/>
            <p14:sldId id="439"/>
            <p14:sldId id="2147473645"/>
            <p14:sldId id="450"/>
            <p14:sldId id="453"/>
            <p14:sldId id="452"/>
            <p14:sldId id="451"/>
            <p14:sldId id="454"/>
            <p14:sldId id="455"/>
            <p14:sldId id="2147473644"/>
            <p14:sldId id="446"/>
            <p14:sldId id="457"/>
            <p14:sldId id="458"/>
            <p14:sldId id="459"/>
            <p14:sldId id="456"/>
            <p14:sldId id="27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varScale="1">
        <p:scale>
          <a:sx n="77" d="100"/>
          <a:sy n="77" d="100"/>
        </p:scale>
        <p:origin x="1037" y="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lena Marková" userId="8ac8855c-4e0e-44ec-b242-4f56ba3c791e" providerId="ADAL" clId="{4BA052FC-D1D3-4664-B23C-E9D7CBCDD6C3}"/>
    <pc:docChg chg="undo custSel addSld modSld sldOrd modSection">
      <pc:chgData name="Helena Marková" userId="8ac8855c-4e0e-44ec-b242-4f56ba3c791e" providerId="ADAL" clId="{4BA052FC-D1D3-4664-B23C-E9D7CBCDD6C3}" dt="2024-04-29T12:51:43.344" v="519" actId="1076"/>
      <pc:docMkLst>
        <pc:docMk/>
      </pc:docMkLst>
      <pc:sldChg chg="modSp modAnim">
        <pc:chgData name="Helena Marková" userId="8ac8855c-4e0e-44ec-b242-4f56ba3c791e" providerId="ADAL" clId="{4BA052FC-D1D3-4664-B23C-E9D7CBCDD6C3}" dt="2024-04-29T12:45:28.803" v="501" actId="20577"/>
        <pc:sldMkLst>
          <pc:docMk/>
          <pc:sldMk cId="0" sldId="269"/>
        </pc:sldMkLst>
        <pc:spChg chg="mod">
          <ac:chgData name="Helena Marková" userId="8ac8855c-4e0e-44ec-b242-4f56ba3c791e" providerId="ADAL" clId="{4BA052FC-D1D3-4664-B23C-E9D7CBCDD6C3}" dt="2024-04-29T12:44:02.227" v="385" actId="20577"/>
          <ac:spMkLst>
            <pc:docMk/>
            <pc:sldMk cId="0" sldId="269"/>
            <ac:spMk id="44034" creationId="{00000000-0000-0000-0000-000000000000}"/>
          </ac:spMkLst>
        </pc:spChg>
        <pc:spChg chg="mod">
          <ac:chgData name="Helena Marková" userId="8ac8855c-4e0e-44ec-b242-4f56ba3c791e" providerId="ADAL" clId="{4BA052FC-D1D3-4664-B23C-E9D7CBCDD6C3}" dt="2024-04-29T12:45:28.803" v="501" actId="20577"/>
          <ac:spMkLst>
            <pc:docMk/>
            <pc:sldMk cId="0" sldId="269"/>
            <ac:spMk id="44035" creationId="{00000000-0000-0000-0000-000000000000}"/>
          </ac:spMkLst>
        </pc:spChg>
      </pc:sldChg>
      <pc:sldChg chg="modSp mod">
        <pc:chgData name="Helena Marková" userId="8ac8855c-4e0e-44ec-b242-4f56ba3c791e" providerId="ADAL" clId="{4BA052FC-D1D3-4664-B23C-E9D7CBCDD6C3}" dt="2024-04-29T12:06:30.480" v="4" actId="21"/>
        <pc:sldMkLst>
          <pc:docMk/>
          <pc:sldMk cId="14830967" sldId="439"/>
        </pc:sldMkLst>
        <pc:spChg chg="mod">
          <ac:chgData name="Helena Marková" userId="8ac8855c-4e0e-44ec-b242-4f56ba3c791e" providerId="ADAL" clId="{4BA052FC-D1D3-4664-B23C-E9D7CBCDD6C3}" dt="2024-04-29T12:06:30.480" v="4" actId="21"/>
          <ac:spMkLst>
            <pc:docMk/>
            <pc:sldMk cId="14830967" sldId="439"/>
            <ac:spMk id="44035" creationId="{00000000-0000-0000-0000-000000000000}"/>
          </ac:spMkLst>
        </pc:spChg>
      </pc:sldChg>
      <pc:sldChg chg="addSp modSp mod ord">
        <pc:chgData name="Helena Marková" userId="8ac8855c-4e0e-44ec-b242-4f56ba3c791e" providerId="ADAL" clId="{4BA052FC-D1D3-4664-B23C-E9D7CBCDD6C3}" dt="2024-04-29T12:51:43.344" v="519" actId="1076"/>
        <pc:sldMkLst>
          <pc:docMk/>
          <pc:sldMk cId="2631115525" sldId="446"/>
        </pc:sldMkLst>
        <pc:spChg chg="mod">
          <ac:chgData name="Helena Marková" userId="8ac8855c-4e0e-44ec-b242-4f56ba3c791e" providerId="ADAL" clId="{4BA052FC-D1D3-4664-B23C-E9D7CBCDD6C3}" dt="2024-04-29T12:50:34.042" v="516" actId="20577"/>
          <ac:spMkLst>
            <pc:docMk/>
            <pc:sldMk cId="2631115525" sldId="446"/>
            <ac:spMk id="44035" creationId="{00000000-0000-0000-0000-000000000000}"/>
          </ac:spMkLst>
        </pc:spChg>
        <pc:picChg chg="add mod">
          <ac:chgData name="Helena Marková" userId="8ac8855c-4e0e-44ec-b242-4f56ba3c791e" providerId="ADAL" clId="{4BA052FC-D1D3-4664-B23C-E9D7CBCDD6C3}" dt="2024-04-29T12:51:43.344" v="519" actId="1076"/>
          <ac:picMkLst>
            <pc:docMk/>
            <pc:sldMk cId="2631115525" sldId="446"/>
            <ac:picMk id="3" creationId="{9A64ECFA-DBA6-44E2-9A54-94E5E61BF0F0}"/>
          </ac:picMkLst>
        </pc:picChg>
      </pc:sldChg>
      <pc:sldChg chg="modSp mod">
        <pc:chgData name="Helena Marková" userId="8ac8855c-4e0e-44ec-b242-4f56ba3c791e" providerId="ADAL" clId="{4BA052FC-D1D3-4664-B23C-E9D7CBCDD6C3}" dt="2024-04-29T12:10:10.662" v="54" actId="20577"/>
        <pc:sldMkLst>
          <pc:docMk/>
          <pc:sldMk cId="384757459" sldId="453"/>
        </pc:sldMkLst>
        <pc:spChg chg="mod">
          <ac:chgData name="Helena Marková" userId="8ac8855c-4e0e-44ec-b242-4f56ba3c791e" providerId="ADAL" clId="{4BA052FC-D1D3-4664-B23C-E9D7CBCDD6C3}" dt="2024-04-29T12:10:10.662" v="54" actId="20577"/>
          <ac:spMkLst>
            <pc:docMk/>
            <pc:sldMk cId="384757459" sldId="453"/>
            <ac:spMk id="44035" creationId="{00000000-0000-0000-0000-000000000000}"/>
          </ac:spMkLst>
        </pc:spChg>
      </pc:sldChg>
      <pc:sldChg chg="modSp">
        <pc:chgData name="Helena Marková" userId="8ac8855c-4e0e-44ec-b242-4f56ba3c791e" providerId="ADAL" clId="{4BA052FC-D1D3-4664-B23C-E9D7CBCDD6C3}" dt="2024-04-29T12:41:37.145" v="364" actId="20577"/>
        <pc:sldMkLst>
          <pc:docMk/>
          <pc:sldMk cId="2824562409" sldId="456"/>
        </pc:sldMkLst>
        <pc:spChg chg="mod">
          <ac:chgData name="Helena Marková" userId="8ac8855c-4e0e-44ec-b242-4f56ba3c791e" providerId="ADAL" clId="{4BA052FC-D1D3-4664-B23C-E9D7CBCDD6C3}" dt="2024-04-29T12:41:37.145" v="364" actId="20577"/>
          <ac:spMkLst>
            <pc:docMk/>
            <pc:sldMk cId="2824562409" sldId="456"/>
            <ac:spMk id="44034" creationId="{00000000-0000-0000-0000-000000000000}"/>
          </ac:spMkLst>
        </pc:spChg>
      </pc:sldChg>
      <pc:sldChg chg="addSp modSp add mod">
        <pc:chgData name="Helena Marková" userId="8ac8855c-4e0e-44ec-b242-4f56ba3c791e" providerId="ADAL" clId="{4BA052FC-D1D3-4664-B23C-E9D7CBCDD6C3}" dt="2024-04-29T12:47:14.749" v="504" actId="1076"/>
        <pc:sldMkLst>
          <pc:docMk/>
          <pc:sldMk cId="3390097848" sldId="2147473645"/>
        </pc:sldMkLst>
        <pc:spChg chg="mod">
          <ac:chgData name="Helena Marková" userId="8ac8855c-4e0e-44ec-b242-4f56ba3c791e" providerId="ADAL" clId="{4BA052FC-D1D3-4664-B23C-E9D7CBCDD6C3}" dt="2024-04-29T12:07:12.760" v="12" actId="20577"/>
          <ac:spMkLst>
            <pc:docMk/>
            <pc:sldMk cId="3390097848" sldId="2147473645"/>
            <ac:spMk id="44034" creationId="{00000000-0000-0000-0000-000000000000}"/>
          </ac:spMkLst>
        </pc:spChg>
        <pc:spChg chg="mod">
          <ac:chgData name="Helena Marková" userId="8ac8855c-4e0e-44ec-b242-4f56ba3c791e" providerId="ADAL" clId="{4BA052FC-D1D3-4664-B23C-E9D7CBCDD6C3}" dt="2024-04-29T12:32:17.711" v="323" actId="6549"/>
          <ac:spMkLst>
            <pc:docMk/>
            <pc:sldMk cId="3390097848" sldId="2147473645"/>
            <ac:spMk id="44035" creationId="{00000000-0000-0000-0000-000000000000}"/>
          </ac:spMkLst>
        </pc:spChg>
        <pc:picChg chg="add mod">
          <ac:chgData name="Helena Marková" userId="8ac8855c-4e0e-44ec-b242-4f56ba3c791e" providerId="ADAL" clId="{4BA052FC-D1D3-4664-B23C-E9D7CBCDD6C3}" dt="2024-04-29T12:47:14.749" v="504" actId="1076"/>
          <ac:picMkLst>
            <pc:docMk/>
            <pc:sldMk cId="3390097848" sldId="2147473645"/>
            <ac:picMk id="3" creationId="{721448BE-0C14-49A5-8C82-F14E750C4888}"/>
          </ac:picMkLst>
        </pc:picChg>
      </pc:sldChg>
      <pc:sldChg chg="add">
        <pc:chgData name="Helena Marková" userId="8ac8855c-4e0e-44ec-b242-4f56ba3c791e" providerId="ADAL" clId="{4BA052FC-D1D3-4664-B23C-E9D7CBCDD6C3}" dt="2024-04-29T12:43:48.771" v="365" actId="2890"/>
        <pc:sldMkLst>
          <pc:docMk/>
          <pc:sldMk cId="2606155717" sldId="2147473646"/>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4813" cy="498475"/>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48100" y="0"/>
            <a:ext cx="2944813" cy="498475"/>
          </a:xfrm>
          <a:prstGeom prst="rect">
            <a:avLst/>
          </a:prstGeom>
        </p:spPr>
        <p:txBody>
          <a:bodyPr vert="horz" lIns="91440" tIns="45720" rIns="91440" bIns="45720" rtlCol="0"/>
          <a:lstStyle>
            <a:lvl1pPr algn="r">
              <a:defRPr sz="1200"/>
            </a:lvl1pPr>
          </a:lstStyle>
          <a:p>
            <a:fld id="{D7571A94-FE0F-4BE3-9501-E23B4914FAB6}" type="datetimeFigureOut">
              <a:rPr lang="cs-CZ" smtClean="0"/>
              <a:t>28.04.2024</a:t>
            </a:fld>
            <a:endParaRPr lang="cs-CZ"/>
          </a:p>
        </p:txBody>
      </p:sp>
      <p:sp>
        <p:nvSpPr>
          <p:cNvPr id="4" name="Zástupný symbol pro obrázek snímku 3"/>
          <p:cNvSpPr>
            <a:spLocks noGrp="1" noRot="1" noChangeAspect="1"/>
          </p:cNvSpPr>
          <p:nvPr>
            <p:ph type="sldImg" idx="2"/>
          </p:nvPr>
        </p:nvSpPr>
        <p:spPr>
          <a:xfrm>
            <a:off x="1163638" y="1241425"/>
            <a:ext cx="4467225" cy="3351213"/>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450" y="4779963"/>
            <a:ext cx="5435600" cy="3910012"/>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32925"/>
            <a:ext cx="2944813" cy="498475"/>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8100" y="9432925"/>
            <a:ext cx="2944813" cy="498475"/>
          </a:xfrm>
          <a:prstGeom prst="rect">
            <a:avLst/>
          </a:prstGeom>
        </p:spPr>
        <p:txBody>
          <a:bodyPr vert="horz" lIns="91440" tIns="45720" rIns="91440" bIns="45720" rtlCol="0" anchor="b"/>
          <a:lstStyle>
            <a:lvl1pPr algn="r">
              <a:defRPr sz="1200"/>
            </a:lvl1pPr>
          </a:lstStyle>
          <a:p>
            <a:fld id="{13B94D97-5373-4298-8B4E-E1196774D879}" type="slidenum">
              <a:rPr lang="cs-CZ" smtClean="0"/>
              <a:t>‹#›</a:t>
            </a:fld>
            <a:endParaRPr lang="cs-CZ"/>
          </a:p>
        </p:txBody>
      </p:sp>
    </p:spTree>
    <p:extLst>
      <p:ext uri="{BB962C8B-B14F-4D97-AF65-F5344CB8AC3E}">
        <p14:creationId xmlns:p14="http://schemas.microsoft.com/office/powerpoint/2010/main" val="11802365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13B94D97-5373-4298-8B4E-E1196774D879}" type="slidenum">
              <a:rPr lang="cs-CZ" smtClean="0"/>
              <a:t>1</a:t>
            </a:fld>
            <a:endParaRPr lang="cs-CZ"/>
          </a:p>
        </p:txBody>
      </p:sp>
    </p:spTree>
    <p:extLst>
      <p:ext uri="{BB962C8B-B14F-4D97-AF65-F5344CB8AC3E}">
        <p14:creationId xmlns:p14="http://schemas.microsoft.com/office/powerpoint/2010/main" val="30507355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3039A6FC-E627-4A9D-8B8B-1C62E384257C}" type="slidenum">
              <a:rPr lang="de-DE" smtClean="0"/>
              <a:pPr/>
              <a:t>4</a:t>
            </a:fld>
            <a:endParaRPr lang="de-DE"/>
          </a:p>
        </p:txBody>
      </p:sp>
    </p:spTree>
    <p:extLst>
      <p:ext uri="{BB962C8B-B14F-4D97-AF65-F5344CB8AC3E}">
        <p14:creationId xmlns:p14="http://schemas.microsoft.com/office/powerpoint/2010/main" val="15743250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Master" Target="../slideMasters/slideMaster1.xml"/><Relationship Id="rId1" Type="http://schemas.openxmlformats.org/officeDocument/2006/relationships/tags" Target="../tags/tag1.xml"/><Relationship Id="rId4" Type="http://schemas.openxmlformats.org/officeDocument/2006/relationships/image" Target="../media/image1.emf"/></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4" name="Group 10"/>
          <p:cNvGrpSpPr>
            <a:grpSpLocks/>
          </p:cNvGrpSpPr>
          <p:nvPr/>
        </p:nvGrpSpPr>
        <p:grpSpPr bwMode="auto">
          <a:xfrm>
            <a:off x="-1035050" y="1552575"/>
            <a:ext cx="10179050" cy="5305425"/>
            <a:chOff x="-652" y="978"/>
            <a:chExt cx="6412" cy="3342"/>
          </a:xfrm>
        </p:grpSpPr>
        <p:sp>
          <p:nvSpPr>
            <p:cNvPr id="5" name="Freeform 3"/>
            <p:cNvSpPr>
              <a:spLocks/>
            </p:cNvSpPr>
            <p:nvPr/>
          </p:nvSpPr>
          <p:spPr bwMode="auto">
            <a:xfrm>
              <a:off x="2061" y="1707"/>
              <a:ext cx="3699" cy="2613"/>
            </a:xfrm>
            <a:custGeom>
              <a:avLst/>
              <a:gdLst/>
              <a:ahLst/>
              <a:cxnLst>
                <a:cxn ang="0">
                  <a:pos x="1523" y="2611"/>
                </a:cxn>
                <a:cxn ang="0">
                  <a:pos x="3698" y="2612"/>
                </a:cxn>
                <a:cxn ang="0">
                  <a:pos x="3698" y="2228"/>
                </a:cxn>
                <a:cxn ang="0">
                  <a:pos x="0" y="0"/>
                </a:cxn>
                <a:cxn ang="0">
                  <a:pos x="160" y="118"/>
                </a:cxn>
                <a:cxn ang="0">
                  <a:pos x="292" y="219"/>
                </a:cxn>
                <a:cxn ang="0">
                  <a:pos x="441" y="347"/>
                </a:cxn>
                <a:cxn ang="0">
                  <a:pos x="585" y="482"/>
                </a:cxn>
                <a:cxn ang="0">
                  <a:pos x="796" y="711"/>
                </a:cxn>
                <a:cxn ang="0">
                  <a:pos x="983" y="955"/>
                </a:cxn>
                <a:cxn ang="0">
                  <a:pos x="1119" y="1168"/>
                </a:cxn>
                <a:cxn ang="0">
                  <a:pos x="1238" y="1388"/>
                </a:cxn>
                <a:cxn ang="0">
                  <a:pos x="1331" y="1608"/>
                </a:cxn>
                <a:cxn ang="0">
                  <a:pos x="1400" y="1809"/>
                </a:cxn>
                <a:cxn ang="0">
                  <a:pos x="1447" y="1979"/>
                </a:cxn>
                <a:cxn ang="0">
                  <a:pos x="1490" y="2190"/>
                </a:cxn>
                <a:cxn ang="0">
                  <a:pos x="1511" y="2374"/>
                </a:cxn>
                <a:cxn ang="0">
                  <a:pos x="1523" y="2611"/>
                </a:cxn>
              </a:cxnLst>
              <a:rect l="0" t="0" r="r" b="b"/>
              <a:pathLst>
                <a:path w="3699" h="2613">
                  <a:moveTo>
                    <a:pt x="1523" y="2611"/>
                  </a:moveTo>
                  <a:lnTo>
                    <a:pt x="3698" y="2612"/>
                  </a:lnTo>
                  <a:lnTo>
                    <a:pt x="3698" y="2228"/>
                  </a:lnTo>
                  <a:lnTo>
                    <a:pt x="0" y="0"/>
                  </a:lnTo>
                  <a:lnTo>
                    <a:pt x="160" y="118"/>
                  </a:lnTo>
                  <a:lnTo>
                    <a:pt x="292" y="219"/>
                  </a:lnTo>
                  <a:lnTo>
                    <a:pt x="441" y="347"/>
                  </a:lnTo>
                  <a:lnTo>
                    <a:pt x="585" y="482"/>
                  </a:lnTo>
                  <a:lnTo>
                    <a:pt x="796" y="711"/>
                  </a:lnTo>
                  <a:lnTo>
                    <a:pt x="983" y="955"/>
                  </a:lnTo>
                  <a:lnTo>
                    <a:pt x="1119" y="1168"/>
                  </a:lnTo>
                  <a:lnTo>
                    <a:pt x="1238" y="1388"/>
                  </a:lnTo>
                  <a:lnTo>
                    <a:pt x="1331" y="1608"/>
                  </a:lnTo>
                  <a:lnTo>
                    <a:pt x="1400" y="1809"/>
                  </a:lnTo>
                  <a:lnTo>
                    <a:pt x="1447" y="1979"/>
                  </a:lnTo>
                  <a:lnTo>
                    <a:pt x="1490" y="2190"/>
                  </a:lnTo>
                  <a:lnTo>
                    <a:pt x="1511" y="2374"/>
                  </a:lnTo>
                  <a:lnTo>
                    <a:pt x="1523" y="2611"/>
                  </a:lnTo>
                </a:path>
              </a:pathLst>
            </a:custGeom>
            <a:gradFill rotWithShape="0">
              <a:gsLst>
                <a:gs pos="0">
                  <a:schemeClr val="accent2">
                    <a:gamma/>
                    <a:shade val="46275"/>
                    <a:invGamma/>
                  </a:schemeClr>
                </a:gs>
                <a:gs pos="100000">
                  <a:schemeClr val="accent2"/>
                </a:gs>
              </a:gsLst>
              <a:lin ang="0" scaled="1"/>
            </a:gradFill>
            <a:ln w="9525" cap="rnd">
              <a:noFill/>
              <a:round/>
              <a:headEnd/>
              <a:tailEnd/>
            </a:ln>
            <a:effectLst/>
          </p:spPr>
          <p:txBody>
            <a:bodyPr/>
            <a:lstStyle/>
            <a:p>
              <a:pPr>
                <a:defRPr/>
              </a:pPr>
              <a:endParaRPr lang="cs-CZ"/>
            </a:p>
          </p:txBody>
        </p:sp>
        <p:sp>
          <p:nvSpPr>
            <p:cNvPr id="6" name="Arc 4"/>
            <p:cNvSpPr>
              <a:spLocks/>
            </p:cNvSpPr>
            <p:nvPr/>
          </p:nvSpPr>
          <p:spPr bwMode="auto">
            <a:xfrm>
              <a:off x="-652" y="978"/>
              <a:ext cx="4237" cy="3342"/>
            </a:xfrm>
            <a:custGeom>
              <a:avLst/>
              <a:gdLst>
                <a:gd name="T0" fmla="*/ 6 w 21600"/>
                <a:gd name="T1" fmla="*/ 0 h 21231"/>
                <a:gd name="T2" fmla="*/ 32 w 21600"/>
                <a:gd name="T3" fmla="*/ 13 h 21231"/>
                <a:gd name="T4" fmla="*/ 0 w 21600"/>
                <a:gd name="T5" fmla="*/ 13 h 21231"/>
                <a:gd name="T6" fmla="*/ 0 60000 65536"/>
                <a:gd name="T7" fmla="*/ 0 60000 65536"/>
                <a:gd name="T8" fmla="*/ 0 60000 65536"/>
              </a:gdLst>
              <a:ahLst/>
              <a:cxnLst>
                <a:cxn ang="T6">
                  <a:pos x="T0" y="T1"/>
                </a:cxn>
                <a:cxn ang="T7">
                  <a:pos x="T2" y="T3"/>
                </a:cxn>
                <a:cxn ang="T8">
                  <a:pos x="T4" y="T5"/>
                </a:cxn>
              </a:cxnLst>
              <a:rect l="0" t="0" r="r" b="b"/>
              <a:pathLst>
                <a:path w="21600" h="21231" fill="none" extrusionOk="0">
                  <a:moveTo>
                    <a:pt x="3976" y="0"/>
                  </a:moveTo>
                  <a:cubicBezTo>
                    <a:pt x="14194" y="1914"/>
                    <a:pt x="21600" y="10835"/>
                    <a:pt x="21600" y="21231"/>
                  </a:cubicBezTo>
                </a:path>
                <a:path w="21600" h="21231" stroke="0" extrusionOk="0">
                  <a:moveTo>
                    <a:pt x="3976" y="0"/>
                  </a:moveTo>
                  <a:cubicBezTo>
                    <a:pt x="14194" y="1914"/>
                    <a:pt x="21600" y="10835"/>
                    <a:pt x="21600" y="21231"/>
                  </a:cubicBezTo>
                  <a:lnTo>
                    <a:pt x="0" y="21231"/>
                  </a:lnTo>
                  <a:lnTo>
                    <a:pt x="3976" y="0"/>
                  </a:lnTo>
                  <a:close/>
                </a:path>
              </a:pathLst>
            </a:custGeom>
            <a:noFill/>
            <a:ln w="12700" cap="rnd">
              <a:solidFill>
                <a:schemeClr val="accent2"/>
              </a:solidFill>
              <a:round/>
              <a:headEnd type="none" w="sm" len="sm"/>
              <a:tailEnd type="none" w="sm" len="sm"/>
            </a:ln>
          </p:spPr>
          <p:txBody>
            <a:bodyPr wrap="none" anchor="ctr"/>
            <a:lstStyle/>
            <a:p>
              <a:pPr>
                <a:defRPr/>
              </a:pPr>
              <a:endParaRPr lang="cs-CZ"/>
            </a:p>
          </p:txBody>
        </p:sp>
      </p:grpSp>
      <p:sp>
        <p:nvSpPr>
          <p:cNvPr id="3077" name="Rectangle 5"/>
          <p:cNvSpPr>
            <a:spLocks noGrp="1" noChangeArrowheads="1"/>
          </p:cNvSpPr>
          <p:nvPr>
            <p:ph type="ctrTitle" sz="quarter"/>
          </p:nvPr>
        </p:nvSpPr>
        <p:spPr>
          <a:xfrm>
            <a:off x="1293813" y="762000"/>
            <a:ext cx="7772400" cy="1143000"/>
          </a:xfrm>
        </p:spPr>
        <p:txBody>
          <a:bodyPr anchor="b"/>
          <a:lstStyle>
            <a:lvl1pPr>
              <a:defRPr/>
            </a:lvl1pPr>
          </a:lstStyle>
          <a:p>
            <a:r>
              <a:rPr lang="cs-CZ"/>
              <a:t>Klepnutím lze upravit styl předlohy nadpisů.</a:t>
            </a:r>
          </a:p>
        </p:txBody>
      </p:sp>
      <p:sp>
        <p:nvSpPr>
          <p:cNvPr id="3078" name="Rectangle 6"/>
          <p:cNvSpPr>
            <a:spLocks noGrp="1" noChangeArrowheads="1"/>
          </p:cNvSpPr>
          <p:nvPr>
            <p:ph type="subTitle" sz="quarter" idx="1"/>
          </p:nvPr>
        </p:nvSpPr>
        <p:spPr>
          <a:xfrm>
            <a:off x="685800" y="3429000"/>
            <a:ext cx="6400800" cy="1752600"/>
          </a:xfrm>
        </p:spPr>
        <p:txBody>
          <a:bodyPr lIns="92075" tIns="46038" rIns="92075" bIns="46038" anchor="ctr"/>
          <a:lstStyle>
            <a:lvl1pPr marL="0" indent="0" algn="ctr">
              <a:buFont typeface="Wingdings" pitchFamily="2" charset="2"/>
              <a:buNone/>
              <a:defRPr/>
            </a:lvl1pPr>
          </a:lstStyle>
          <a:p>
            <a:r>
              <a:rPr lang="cs-CZ"/>
              <a:t>Klepnutím lze upravit styl předlohy podnadpisů.</a:t>
            </a:r>
          </a:p>
        </p:txBody>
      </p:sp>
      <p:sp>
        <p:nvSpPr>
          <p:cNvPr id="7" name="Rectangle 7"/>
          <p:cNvSpPr>
            <a:spLocks noGrp="1" noChangeArrowheads="1"/>
          </p:cNvSpPr>
          <p:nvPr>
            <p:ph type="dt" sz="quarter" idx="10"/>
          </p:nvPr>
        </p:nvSpPr>
        <p:spPr/>
        <p:txBody>
          <a:bodyPr/>
          <a:lstStyle>
            <a:lvl1pPr>
              <a:defRPr/>
            </a:lvl1pPr>
          </a:lstStyle>
          <a:p>
            <a:pPr>
              <a:defRPr/>
            </a:pPr>
            <a:endParaRPr lang="cs-CZ"/>
          </a:p>
        </p:txBody>
      </p:sp>
      <p:sp>
        <p:nvSpPr>
          <p:cNvPr id="8" name="Rectangle 8"/>
          <p:cNvSpPr>
            <a:spLocks noGrp="1" noChangeArrowheads="1"/>
          </p:cNvSpPr>
          <p:nvPr>
            <p:ph type="ftr" sz="quarter" idx="11"/>
          </p:nvPr>
        </p:nvSpPr>
        <p:spPr/>
        <p:txBody>
          <a:bodyPr/>
          <a:lstStyle>
            <a:lvl1pPr>
              <a:defRPr/>
            </a:lvl1pPr>
          </a:lstStyle>
          <a:p>
            <a:pPr>
              <a:defRPr/>
            </a:pPr>
            <a:endParaRPr lang="cs-CZ"/>
          </a:p>
        </p:txBody>
      </p:sp>
      <p:sp>
        <p:nvSpPr>
          <p:cNvPr id="9" name="Rectangle 9"/>
          <p:cNvSpPr>
            <a:spLocks noGrp="1" noChangeArrowheads="1"/>
          </p:cNvSpPr>
          <p:nvPr>
            <p:ph type="sldNum" sz="quarter" idx="12"/>
          </p:nvPr>
        </p:nvSpPr>
        <p:spPr/>
        <p:txBody>
          <a:bodyPr/>
          <a:lstStyle>
            <a:lvl1pPr>
              <a:defRPr/>
            </a:lvl1pPr>
          </a:lstStyle>
          <a:p>
            <a:pPr>
              <a:defRPr/>
            </a:pPr>
            <a:fld id="{CD2FD21F-7B72-4377-9B6B-E8C859DC2599}" type="slidenum">
              <a:rPr lang="cs-CZ"/>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7"/>
          <p:cNvSpPr>
            <a:spLocks noGrp="1" noChangeArrowheads="1"/>
          </p:cNvSpPr>
          <p:nvPr>
            <p:ph type="dt" sz="half" idx="10"/>
          </p:nvPr>
        </p:nvSpPr>
        <p:spPr/>
        <p:txBody>
          <a:bodyPr/>
          <a:lstStyle>
            <a:lvl1pPr>
              <a:defRPr/>
            </a:lvl1pPr>
          </a:lstStyle>
          <a:p>
            <a:pPr>
              <a:defRPr/>
            </a:pPr>
            <a:endParaRPr lang="cs-CZ"/>
          </a:p>
        </p:txBody>
      </p:sp>
      <p:sp>
        <p:nvSpPr>
          <p:cNvPr id="5" name="Rectangle 8"/>
          <p:cNvSpPr>
            <a:spLocks noGrp="1" noChangeArrowheads="1"/>
          </p:cNvSpPr>
          <p:nvPr>
            <p:ph type="ftr" sz="quarter" idx="11"/>
          </p:nvPr>
        </p:nvSpPr>
        <p:spPr/>
        <p:txBody>
          <a:bodyPr/>
          <a:lstStyle>
            <a:lvl1pPr>
              <a:defRPr/>
            </a:lvl1pPr>
          </a:lstStyle>
          <a:p>
            <a:pPr>
              <a:defRPr/>
            </a:pPr>
            <a:endParaRPr lang="cs-CZ"/>
          </a:p>
        </p:txBody>
      </p:sp>
      <p:sp>
        <p:nvSpPr>
          <p:cNvPr id="6" name="Rectangle 9"/>
          <p:cNvSpPr>
            <a:spLocks noGrp="1" noChangeArrowheads="1"/>
          </p:cNvSpPr>
          <p:nvPr>
            <p:ph type="sldNum" sz="quarter" idx="12"/>
          </p:nvPr>
        </p:nvSpPr>
        <p:spPr/>
        <p:txBody>
          <a:bodyPr/>
          <a:lstStyle>
            <a:lvl1pPr>
              <a:defRPr/>
            </a:lvl1pPr>
          </a:lstStyle>
          <a:p>
            <a:pPr>
              <a:defRPr/>
            </a:pPr>
            <a:fld id="{22818F26-F1E9-4590-B6EC-E9E6238C03B3}"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15100" y="609600"/>
            <a:ext cx="1943100" cy="5486400"/>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685800" y="609600"/>
            <a:ext cx="5676900" cy="5486400"/>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7"/>
          <p:cNvSpPr>
            <a:spLocks noGrp="1" noChangeArrowheads="1"/>
          </p:cNvSpPr>
          <p:nvPr>
            <p:ph type="dt" sz="half" idx="10"/>
          </p:nvPr>
        </p:nvSpPr>
        <p:spPr/>
        <p:txBody>
          <a:bodyPr/>
          <a:lstStyle>
            <a:lvl1pPr>
              <a:defRPr/>
            </a:lvl1pPr>
          </a:lstStyle>
          <a:p>
            <a:pPr>
              <a:defRPr/>
            </a:pPr>
            <a:endParaRPr lang="cs-CZ"/>
          </a:p>
        </p:txBody>
      </p:sp>
      <p:sp>
        <p:nvSpPr>
          <p:cNvPr id="5" name="Rectangle 8"/>
          <p:cNvSpPr>
            <a:spLocks noGrp="1" noChangeArrowheads="1"/>
          </p:cNvSpPr>
          <p:nvPr>
            <p:ph type="ftr" sz="quarter" idx="11"/>
          </p:nvPr>
        </p:nvSpPr>
        <p:spPr/>
        <p:txBody>
          <a:bodyPr/>
          <a:lstStyle>
            <a:lvl1pPr>
              <a:defRPr/>
            </a:lvl1pPr>
          </a:lstStyle>
          <a:p>
            <a:pPr>
              <a:defRPr/>
            </a:pPr>
            <a:endParaRPr lang="cs-CZ"/>
          </a:p>
        </p:txBody>
      </p:sp>
      <p:sp>
        <p:nvSpPr>
          <p:cNvPr id="6" name="Rectangle 9"/>
          <p:cNvSpPr>
            <a:spLocks noGrp="1" noChangeArrowheads="1"/>
          </p:cNvSpPr>
          <p:nvPr>
            <p:ph type="sldNum" sz="quarter" idx="12"/>
          </p:nvPr>
        </p:nvSpPr>
        <p:spPr/>
        <p:txBody>
          <a:bodyPr/>
          <a:lstStyle>
            <a:lvl1pPr>
              <a:defRPr/>
            </a:lvl1pPr>
          </a:lstStyle>
          <a:p>
            <a:pPr>
              <a:defRPr/>
            </a:pPr>
            <a:fld id="{ECA64DF8-5DE6-45A3-A84D-185E2F5D8F3E}" type="slidenum">
              <a:rPr lang="cs-CZ"/>
              <a:pPr>
                <a:defRPr/>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AndClipArt" preserve="1">
  <p:cSld name="Nadpis, text a klipart">
    <p:spTree>
      <p:nvGrpSpPr>
        <p:cNvPr id="1" name=""/>
        <p:cNvGrpSpPr/>
        <p:nvPr/>
      </p:nvGrpSpPr>
      <p:grpSpPr>
        <a:xfrm>
          <a:off x="0" y="0"/>
          <a:ext cx="0" cy="0"/>
          <a:chOff x="0" y="0"/>
          <a:chExt cx="0" cy="0"/>
        </a:xfrm>
      </p:grpSpPr>
      <p:sp>
        <p:nvSpPr>
          <p:cNvPr id="2" name="Nadpis 1"/>
          <p:cNvSpPr>
            <a:spLocks noGrp="1"/>
          </p:cNvSpPr>
          <p:nvPr>
            <p:ph type="title"/>
          </p:nvPr>
        </p:nvSpPr>
        <p:spPr>
          <a:xfrm>
            <a:off x="685800" y="609600"/>
            <a:ext cx="7772400" cy="1143000"/>
          </a:xfrm>
        </p:spPr>
        <p:txBody>
          <a:bodyPr/>
          <a:lstStyle/>
          <a:p>
            <a:r>
              <a:rPr lang="cs-CZ"/>
              <a:t>Klepnutím lze upravit styl předlohy nadpisů.</a:t>
            </a:r>
          </a:p>
        </p:txBody>
      </p:sp>
      <p:sp>
        <p:nvSpPr>
          <p:cNvPr id="3" name="Zástupný symbol pro text 2"/>
          <p:cNvSpPr>
            <a:spLocks noGrp="1"/>
          </p:cNvSpPr>
          <p:nvPr>
            <p:ph type="body" sz="half" idx="1"/>
          </p:nvPr>
        </p:nvSpPr>
        <p:spPr>
          <a:xfrm>
            <a:off x="685800" y="1981200"/>
            <a:ext cx="3810000" cy="4114800"/>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klipart 3"/>
          <p:cNvSpPr>
            <a:spLocks noGrp="1"/>
          </p:cNvSpPr>
          <p:nvPr>
            <p:ph type="clipArt" sz="half" idx="2"/>
          </p:nvPr>
        </p:nvSpPr>
        <p:spPr>
          <a:xfrm>
            <a:off x="4648200" y="1981200"/>
            <a:ext cx="3810000" cy="4114800"/>
          </a:xfrm>
        </p:spPr>
        <p:txBody>
          <a:bodyPr/>
          <a:lstStyle/>
          <a:p>
            <a:pPr lvl="0"/>
            <a:endParaRPr lang="cs-CZ" noProof="0"/>
          </a:p>
        </p:txBody>
      </p:sp>
      <p:sp>
        <p:nvSpPr>
          <p:cNvPr id="5" name="Rectangle 7"/>
          <p:cNvSpPr>
            <a:spLocks noGrp="1" noChangeArrowheads="1"/>
          </p:cNvSpPr>
          <p:nvPr>
            <p:ph type="dt" sz="half" idx="10"/>
          </p:nvPr>
        </p:nvSpPr>
        <p:spPr/>
        <p:txBody>
          <a:bodyPr/>
          <a:lstStyle>
            <a:lvl1pPr>
              <a:defRPr/>
            </a:lvl1pPr>
          </a:lstStyle>
          <a:p>
            <a:pPr>
              <a:defRPr/>
            </a:pPr>
            <a:endParaRPr lang="cs-CZ"/>
          </a:p>
        </p:txBody>
      </p:sp>
      <p:sp>
        <p:nvSpPr>
          <p:cNvPr id="6" name="Rectangle 8"/>
          <p:cNvSpPr>
            <a:spLocks noGrp="1" noChangeArrowheads="1"/>
          </p:cNvSpPr>
          <p:nvPr>
            <p:ph type="ftr" sz="quarter" idx="11"/>
          </p:nvPr>
        </p:nvSpPr>
        <p:spPr/>
        <p:txBody>
          <a:bodyPr/>
          <a:lstStyle>
            <a:lvl1pPr>
              <a:defRPr/>
            </a:lvl1pPr>
          </a:lstStyle>
          <a:p>
            <a:pPr>
              <a:defRPr/>
            </a:pPr>
            <a:endParaRPr lang="cs-CZ"/>
          </a:p>
        </p:txBody>
      </p:sp>
      <p:sp>
        <p:nvSpPr>
          <p:cNvPr id="7" name="Rectangle 9"/>
          <p:cNvSpPr>
            <a:spLocks noGrp="1" noChangeArrowheads="1"/>
          </p:cNvSpPr>
          <p:nvPr>
            <p:ph type="sldNum" sz="quarter" idx="12"/>
          </p:nvPr>
        </p:nvSpPr>
        <p:spPr/>
        <p:txBody>
          <a:bodyPr/>
          <a:lstStyle>
            <a:lvl1pPr>
              <a:defRPr/>
            </a:lvl1pPr>
          </a:lstStyle>
          <a:p>
            <a:pPr>
              <a:defRPr/>
            </a:pPr>
            <a:fld id="{B1E6C3E8-819E-4156-9800-AC3EAADBB9F4}" type="slidenum">
              <a:rPr lang="cs-CZ"/>
              <a:pPr>
                <a:defRPr/>
              </a:pPr>
              <a:t>‹#›</a:t>
            </a:fld>
            <a:endParaRPr lang="cs-CZ"/>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Only title + subhea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1"/>
            </p:custDataLst>
            <p:extLst>
              <p:ext uri="{D42A27DB-BD31-4B8C-83A1-F6EECF244321}">
                <p14:modId xmlns:p14="http://schemas.microsoft.com/office/powerpoint/2010/main" val="3347164398"/>
              </p:ext>
            </p:extLst>
          </p:nvPr>
        </p:nvGraphicFramePr>
        <p:xfrm>
          <a:off x="1589" y="2116"/>
          <a:ext cx="1587" cy="2114"/>
        </p:xfrm>
        <a:graphic>
          <a:graphicData uri="http://schemas.openxmlformats.org/presentationml/2006/ole">
            <mc:AlternateContent xmlns:mc="http://schemas.openxmlformats.org/markup-compatibility/2006">
              <mc:Choice xmlns:v="urn:schemas-microsoft-com:vml" Requires="v">
                <p:oleObj name="think-cell Slide" r:id="rId3" imgW="409" imgH="414" progId="TCLayout.ActiveDocument.1">
                  <p:embed/>
                </p:oleObj>
              </mc:Choice>
              <mc:Fallback>
                <p:oleObj name="think-cell Slide" r:id="rId3" imgW="409" imgH="414" progId="TCLayout.ActiveDocument.1">
                  <p:embed/>
                  <p:pic>
                    <p:nvPicPr>
                      <p:cNvPr id="2" name="Object 1" hidden="1"/>
                      <p:cNvPicPr/>
                      <p:nvPr/>
                    </p:nvPicPr>
                    <p:blipFill>
                      <a:blip r:embed="rId4"/>
                      <a:stretch>
                        <a:fillRect/>
                      </a:stretch>
                    </p:blipFill>
                    <p:spPr>
                      <a:xfrm>
                        <a:off x="1589" y="2116"/>
                        <a:ext cx="1587" cy="2114"/>
                      </a:xfrm>
                      <a:prstGeom prst="rect">
                        <a:avLst/>
                      </a:prstGeom>
                    </p:spPr>
                  </p:pic>
                </p:oleObj>
              </mc:Fallback>
            </mc:AlternateContent>
          </a:graphicData>
        </a:graphic>
      </p:graphicFrame>
      <p:sp>
        <p:nvSpPr>
          <p:cNvPr id="11" name="Textplatzhalter 3"/>
          <p:cNvSpPr>
            <a:spLocks noGrp="1"/>
          </p:cNvSpPr>
          <p:nvPr>
            <p:ph type="body" sz="quarter" idx="14" hasCustomPrompt="1"/>
          </p:nvPr>
        </p:nvSpPr>
        <p:spPr bwMode="gray">
          <a:xfrm>
            <a:off x="360000" y="891974"/>
            <a:ext cx="6840000" cy="335689"/>
          </a:xfrm>
          <a:prstGeom prst="rect">
            <a:avLst/>
          </a:prstGeom>
        </p:spPr>
        <p:txBody>
          <a:bodyPr anchor="ctr">
            <a:noAutofit/>
          </a:bodyPr>
          <a:lstStyle>
            <a:lvl1pPr marL="0" indent="0">
              <a:lnSpc>
                <a:spcPct val="100000"/>
              </a:lnSpc>
              <a:spcAft>
                <a:spcPts val="0"/>
              </a:spcAft>
              <a:buFontTx/>
              <a:buNone/>
              <a:defRPr sz="1600" b="1">
                <a:solidFill>
                  <a:schemeClr val="tx1"/>
                </a:solidFill>
              </a:defRPr>
            </a:lvl1pPr>
            <a:lvl2pPr>
              <a:buFontTx/>
              <a:buNone/>
              <a:defRPr sz="1600" b="0"/>
            </a:lvl2pPr>
            <a:lvl3pPr marL="0" indent="0">
              <a:buFontTx/>
              <a:buNone/>
              <a:defRPr sz="1600" b="0"/>
            </a:lvl3pPr>
            <a:lvl4pPr marL="0" indent="0">
              <a:buFontTx/>
              <a:buNone/>
              <a:defRPr sz="1600" b="0"/>
            </a:lvl4pPr>
            <a:lvl5pPr marL="252001" indent="0">
              <a:buFontTx/>
              <a:buNone/>
              <a:defRPr sz="1600" b="0"/>
            </a:lvl5pPr>
          </a:lstStyle>
          <a:p>
            <a:pPr lvl="0"/>
            <a:r>
              <a:rPr lang="en-US" noProof="0"/>
              <a:t>Subline</a:t>
            </a:r>
          </a:p>
        </p:txBody>
      </p:sp>
      <p:sp>
        <p:nvSpPr>
          <p:cNvPr id="7" name="Titel 1"/>
          <p:cNvSpPr>
            <a:spLocks noGrp="1"/>
          </p:cNvSpPr>
          <p:nvPr>
            <p:ph type="title" hasCustomPrompt="1"/>
          </p:nvPr>
        </p:nvSpPr>
        <p:spPr bwMode="gray">
          <a:xfrm>
            <a:off x="360000" y="541898"/>
            <a:ext cx="6840000" cy="335689"/>
          </a:xfrm>
        </p:spPr>
        <p:txBody>
          <a:bodyPr anchor="b" anchorCtr="0"/>
          <a:lstStyle>
            <a:lvl1pPr algn="l">
              <a:lnSpc>
                <a:spcPts val="2000"/>
              </a:lnSpc>
              <a:defRPr sz="1600" b="1" cap="none">
                <a:solidFill>
                  <a:schemeClr val="tx2"/>
                </a:solidFill>
              </a:defRPr>
            </a:lvl1pPr>
          </a:lstStyle>
          <a:p>
            <a:r>
              <a:rPr lang="en-US" noProof="0"/>
              <a:t>Heading</a:t>
            </a:r>
          </a:p>
        </p:txBody>
      </p:sp>
      <p:sp>
        <p:nvSpPr>
          <p:cNvPr id="3" name="Fußzeilenplatzhalter 2">
            <a:extLst>
              <a:ext uri="{FF2B5EF4-FFF2-40B4-BE49-F238E27FC236}">
                <a16:creationId xmlns:a16="http://schemas.microsoft.com/office/drawing/2014/main" id="{7B16DA8C-696E-4143-881A-477ED6059A1F}"/>
              </a:ext>
            </a:extLst>
          </p:cNvPr>
          <p:cNvSpPr>
            <a:spLocks noGrp="1"/>
          </p:cNvSpPr>
          <p:nvPr>
            <p:ph type="ftr" sz="quarter" idx="15"/>
          </p:nvPr>
        </p:nvSpPr>
        <p:spPr bwMode="gray"/>
        <p:txBody>
          <a:bodyPr/>
          <a:lstStyle/>
          <a:p>
            <a:r>
              <a:rPr lang="en-US" noProof="0"/>
              <a:t>Compliance training for RG1 employees | KION Corporate Compliance | 2023 | Classification: Internal</a:t>
            </a:r>
          </a:p>
        </p:txBody>
      </p:sp>
      <p:sp>
        <p:nvSpPr>
          <p:cNvPr id="4" name="Foliennummernplatzhalter 3">
            <a:extLst>
              <a:ext uri="{FF2B5EF4-FFF2-40B4-BE49-F238E27FC236}">
                <a16:creationId xmlns:a16="http://schemas.microsoft.com/office/drawing/2014/main" id="{F3943156-798D-49DD-A3CD-5A7370B484BB}"/>
              </a:ext>
            </a:extLst>
          </p:cNvPr>
          <p:cNvSpPr>
            <a:spLocks noGrp="1"/>
          </p:cNvSpPr>
          <p:nvPr>
            <p:ph type="sldNum" sz="quarter" idx="16"/>
          </p:nvPr>
        </p:nvSpPr>
        <p:spPr bwMode="gray"/>
        <p:txBody>
          <a:bodyPr/>
          <a:lstStyle/>
          <a:p>
            <a:fld id="{99CC5461-F7F8-834A-A33C-7913089D93E6}" type="slidenum">
              <a:rPr lang="en-US" noProof="0" smtClean="0"/>
              <a:pPr/>
              <a:t>‹#›</a:t>
            </a:fld>
            <a:endParaRPr lang="en-US" noProof="0"/>
          </a:p>
        </p:txBody>
      </p:sp>
    </p:spTree>
    <p:extLst>
      <p:ext uri="{BB962C8B-B14F-4D97-AF65-F5344CB8AC3E}">
        <p14:creationId xmlns:p14="http://schemas.microsoft.com/office/powerpoint/2010/main" val="1287052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7"/>
          <p:cNvSpPr>
            <a:spLocks noGrp="1" noChangeArrowheads="1"/>
          </p:cNvSpPr>
          <p:nvPr>
            <p:ph type="dt" sz="half" idx="10"/>
          </p:nvPr>
        </p:nvSpPr>
        <p:spPr/>
        <p:txBody>
          <a:bodyPr/>
          <a:lstStyle>
            <a:lvl1pPr>
              <a:defRPr/>
            </a:lvl1pPr>
          </a:lstStyle>
          <a:p>
            <a:pPr>
              <a:defRPr/>
            </a:pPr>
            <a:endParaRPr lang="cs-CZ"/>
          </a:p>
        </p:txBody>
      </p:sp>
      <p:sp>
        <p:nvSpPr>
          <p:cNvPr id="5" name="Rectangle 8"/>
          <p:cNvSpPr>
            <a:spLocks noGrp="1" noChangeArrowheads="1"/>
          </p:cNvSpPr>
          <p:nvPr>
            <p:ph type="ftr" sz="quarter" idx="11"/>
          </p:nvPr>
        </p:nvSpPr>
        <p:spPr/>
        <p:txBody>
          <a:bodyPr/>
          <a:lstStyle>
            <a:lvl1pPr>
              <a:defRPr/>
            </a:lvl1pPr>
          </a:lstStyle>
          <a:p>
            <a:pPr>
              <a:defRPr/>
            </a:pPr>
            <a:endParaRPr lang="cs-CZ"/>
          </a:p>
        </p:txBody>
      </p:sp>
      <p:sp>
        <p:nvSpPr>
          <p:cNvPr id="6" name="Rectangle 9"/>
          <p:cNvSpPr>
            <a:spLocks noGrp="1" noChangeArrowheads="1"/>
          </p:cNvSpPr>
          <p:nvPr>
            <p:ph type="sldNum" sz="quarter" idx="12"/>
          </p:nvPr>
        </p:nvSpPr>
        <p:spPr/>
        <p:txBody>
          <a:bodyPr/>
          <a:lstStyle>
            <a:lvl1pPr>
              <a:defRPr/>
            </a:lvl1pPr>
          </a:lstStyle>
          <a:p>
            <a:pPr>
              <a:defRPr/>
            </a:pPr>
            <a:fld id="{76FB4AF0-E47D-4C47-987B-6A94EAAE91EC}"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Klepnutím lze upravit styly předlohy textu.</a:t>
            </a:r>
          </a:p>
        </p:txBody>
      </p:sp>
      <p:sp>
        <p:nvSpPr>
          <p:cNvPr id="4" name="Rectangle 7"/>
          <p:cNvSpPr>
            <a:spLocks noGrp="1" noChangeArrowheads="1"/>
          </p:cNvSpPr>
          <p:nvPr>
            <p:ph type="dt" sz="half" idx="10"/>
          </p:nvPr>
        </p:nvSpPr>
        <p:spPr/>
        <p:txBody>
          <a:bodyPr/>
          <a:lstStyle>
            <a:lvl1pPr>
              <a:defRPr/>
            </a:lvl1pPr>
          </a:lstStyle>
          <a:p>
            <a:pPr>
              <a:defRPr/>
            </a:pPr>
            <a:endParaRPr lang="cs-CZ"/>
          </a:p>
        </p:txBody>
      </p:sp>
      <p:sp>
        <p:nvSpPr>
          <p:cNvPr id="5" name="Rectangle 8"/>
          <p:cNvSpPr>
            <a:spLocks noGrp="1" noChangeArrowheads="1"/>
          </p:cNvSpPr>
          <p:nvPr>
            <p:ph type="ftr" sz="quarter" idx="11"/>
          </p:nvPr>
        </p:nvSpPr>
        <p:spPr/>
        <p:txBody>
          <a:bodyPr/>
          <a:lstStyle>
            <a:lvl1pPr>
              <a:defRPr/>
            </a:lvl1pPr>
          </a:lstStyle>
          <a:p>
            <a:pPr>
              <a:defRPr/>
            </a:pPr>
            <a:endParaRPr lang="cs-CZ"/>
          </a:p>
        </p:txBody>
      </p:sp>
      <p:sp>
        <p:nvSpPr>
          <p:cNvPr id="6" name="Rectangle 9"/>
          <p:cNvSpPr>
            <a:spLocks noGrp="1" noChangeArrowheads="1"/>
          </p:cNvSpPr>
          <p:nvPr>
            <p:ph type="sldNum" sz="quarter" idx="12"/>
          </p:nvPr>
        </p:nvSpPr>
        <p:spPr/>
        <p:txBody>
          <a:bodyPr/>
          <a:lstStyle>
            <a:lvl1pPr>
              <a:defRPr/>
            </a:lvl1pPr>
          </a:lstStyle>
          <a:p>
            <a:pPr>
              <a:defRPr/>
            </a:pPr>
            <a:fld id="{7D6569EB-4052-4500-9DB1-B81EC4C0F436}" type="slidenum">
              <a:rPr lang="cs-CZ"/>
              <a:pPr>
                <a:defRPr/>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7"/>
          <p:cNvSpPr>
            <a:spLocks noGrp="1" noChangeArrowheads="1"/>
          </p:cNvSpPr>
          <p:nvPr>
            <p:ph type="dt" sz="half" idx="10"/>
          </p:nvPr>
        </p:nvSpPr>
        <p:spPr/>
        <p:txBody>
          <a:bodyPr/>
          <a:lstStyle>
            <a:lvl1pPr>
              <a:defRPr/>
            </a:lvl1pPr>
          </a:lstStyle>
          <a:p>
            <a:pPr>
              <a:defRPr/>
            </a:pPr>
            <a:endParaRPr lang="cs-CZ"/>
          </a:p>
        </p:txBody>
      </p:sp>
      <p:sp>
        <p:nvSpPr>
          <p:cNvPr id="6" name="Rectangle 8"/>
          <p:cNvSpPr>
            <a:spLocks noGrp="1" noChangeArrowheads="1"/>
          </p:cNvSpPr>
          <p:nvPr>
            <p:ph type="ftr" sz="quarter" idx="11"/>
          </p:nvPr>
        </p:nvSpPr>
        <p:spPr/>
        <p:txBody>
          <a:bodyPr/>
          <a:lstStyle>
            <a:lvl1pPr>
              <a:defRPr/>
            </a:lvl1pPr>
          </a:lstStyle>
          <a:p>
            <a:pPr>
              <a:defRPr/>
            </a:pPr>
            <a:endParaRPr lang="cs-CZ"/>
          </a:p>
        </p:txBody>
      </p:sp>
      <p:sp>
        <p:nvSpPr>
          <p:cNvPr id="7" name="Rectangle 9"/>
          <p:cNvSpPr>
            <a:spLocks noGrp="1" noChangeArrowheads="1"/>
          </p:cNvSpPr>
          <p:nvPr>
            <p:ph type="sldNum" sz="quarter" idx="12"/>
          </p:nvPr>
        </p:nvSpPr>
        <p:spPr/>
        <p:txBody>
          <a:bodyPr/>
          <a:lstStyle>
            <a:lvl1pPr>
              <a:defRPr/>
            </a:lvl1pPr>
          </a:lstStyle>
          <a:p>
            <a:pPr>
              <a:defRPr/>
            </a:pPr>
            <a:fld id="{F1CC6111-84F6-4D9F-A650-6DF77B8EB669}" type="slidenum">
              <a:rPr lang="cs-CZ"/>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Rectangle 7"/>
          <p:cNvSpPr>
            <a:spLocks noGrp="1" noChangeArrowheads="1"/>
          </p:cNvSpPr>
          <p:nvPr>
            <p:ph type="dt" sz="half" idx="10"/>
          </p:nvPr>
        </p:nvSpPr>
        <p:spPr/>
        <p:txBody>
          <a:bodyPr/>
          <a:lstStyle>
            <a:lvl1pPr>
              <a:defRPr/>
            </a:lvl1pPr>
          </a:lstStyle>
          <a:p>
            <a:pPr>
              <a:defRPr/>
            </a:pPr>
            <a:endParaRPr lang="cs-CZ"/>
          </a:p>
        </p:txBody>
      </p:sp>
      <p:sp>
        <p:nvSpPr>
          <p:cNvPr id="8" name="Rectangle 8"/>
          <p:cNvSpPr>
            <a:spLocks noGrp="1" noChangeArrowheads="1"/>
          </p:cNvSpPr>
          <p:nvPr>
            <p:ph type="ftr" sz="quarter" idx="11"/>
          </p:nvPr>
        </p:nvSpPr>
        <p:spPr/>
        <p:txBody>
          <a:bodyPr/>
          <a:lstStyle>
            <a:lvl1pPr>
              <a:defRPr/>
            </a:lvl1pPr>
          </a:lstStyle>
          <a:p>
            <a:pPr>
              <a:defRPr/>
            </a:pPr>
            <a:endParaRPr lang="cs-CZ"/>
          </a:p>
        </p:txBody>
      </p:sp>
      <p:sp>
        <p:nvSpPr>
          <p:cNvPr id="9" name="Rectangle 9"/>
          <p:cNvSpPr>
            <a:spLocks noGrp="1" noChangeArrowheads="1"/>
          </p:cNvSpPr>
          <p:nvPr>
            <p:ph type="sldNum" sz="quarter" idx="12"/>
          </p:nvPr>
        </p:nvSpPr>
        <p:spPr/>
        <p:txBody>
          <a:bodyPr/>
          <a:lstStyle>
            <a:lvl1pPr>
              <a:defRPr/>
            </a:lvl1pPr>
          </a:lstStyle>
          <a:p>
            <a:pPr>
              <a:defRPr/>
            </a:pPr>
            <a:fld id="{1C4B3542-ADA3-4CA9-A07E-88D3B768A7FB}" type="slidenum">
              <a:rPr lang="cs-CZ"/>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Rectangle 7"/>
          <p:cNvSpPr>
            <a:spLocks noGrp="1" noChangeArrowheads="1"/>
          </p:cNvSpPr>
          <p:nvPr>
            <p:ph type="dt" sz="half" idx="10"/>
          </p:nvPr>
        </p:nvSpPr>
        <p:spPr/>
        <p:txBody>
          <a:bodyPr/>
          <a:lstStyle>
            <a:lvl1pPr>
              <a:defRPr/>
            </a:lvl1pPr>
          </a:lstStyle>
          <a:p>
            <a:pPr>
              <a:defRPr/>
            </a:pPr>
            <a:endParaRPr lang="cs-CZ"/>
          </a:p>
        </p:txBody>
      </p:sp>
      <p:sp>
        <p:nvSpPr>
          <p:cNvPr id="4" name="Rectangle 8"/>
          <p:cNvSpPr>
            <a:spLocks noGrp="1" noChangeArrowheads="1"/>
          </p:cNvSpPr>
          <p:nvPr>
            <p:ph type="ftr" sz="quarter" idx="11"/>
          </p:nvPr>
        </p:nvSpPr>
        <p:spPr/>
        <p:txBody>
          <a:bodyPr/>
          <a:lstStyle>
            <a:lvl1pPr>
              <a:defRPr/>
            </a:lvl1pPr>
          </a:lstStyle>
          <a:p>
            <a:pPr>
              <a:defRPr/>
            </a:pPr>
            <a:endParaRPr lang="cs-CZ"/>
          </a:p>
        </p:txBody>
      </p:sp>
      <p:sp>
        <p:nvSpPr>
          <p:cNvPr id="5" name="Rectangle 9"/>
          <p:cNvSpPr>
            <a:spLocks noGrp="1" noChangeArrowheads="1"/>
          </p:cNvSpPr>
          <p:nvPr>
            <p:ph type="sldNum" sz="quarter" idx="12"/>
          </p:nvPr>
        </p:nvSpPr>
        <p:spPr/>
        <p:txBody>
          <a:bodyPr/>
          <a:lstStyle>
            <a:lvl1pPr>
              <a:defRPr/>
            </a:lvl1pPr>
          </a:lstStyle>
          <a:p>
            <a:pPr>
              <a:defRPr/>
            </a:pPr>
            <a:fld id="{1816AE1F-3DC3-4E0F-87A4-B26FD0376A35}"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p:txBody>
          <a:bodyPr/>
          <a:lstStyle>
            <a:lvl1pPr>
              <a:defRPr/>
            </a:lvl1pPr>
          </a:lstStyle>
          <a:p>
            <a:pPr>
              <a:defRPr/>
            </a:pPr>
            <a:endParaRPr lang="cs-CZ"/>
          </a:p>
        </p:txBody>
      </p:sp>
      <p:sp>
        <p:nvSpPr>
          <p:cNvPr id="3" name="Rectangle 8"/>
          <p:cNvSpPr>
            <a:spLocks noGrp="1" noChangeArrowheads="1"/>
          </p:cNvSpPr>
          <p:nvPr>
            <p:ph type="ftr" sz="quarter" idx="11"/>
          </p:nvPr>
        </p:nvSpPr>
        <p:spPr/>
        <p:txBody>
          <a:bodyPr/>
          <a:lstStyle>
            <a:lvl1pPr>
              <a:defRPr/>
            </a:lvl1pPr>
          </a:lstStyle>
          <a:p>
            <a:pPr>
              <a:defRPr/>
            </a:pPr>
            <a:endParaRPr lang="cs-CZ"/>
          </a:p>
        </p:txBody>
      </p:sp>
      <p:sp>
        <p:nvSpPr>
          <p:cNvPr id="4" name="Rectangle 9"/>
          <p:cNvSpPr>
            <a:spLocks noGrp="1" noChangeArrowheads="1"/>
          </p:cNvSpPr>
          <p:nvPr>
            <p:ph type="sldNum" sz="quarter" idx="12"/>
          </p:nvPr>
        </p:nvSpPr>
        <p:spPr/>
        <p:txBody>
          <a:bodyPr/>
          <a:lstStyle>
            <a:lvl1pPr>
              <a:defRPr/>
            </a:lvl1pPr>
          </a:lstStyle>
          <a:p>
            <a:pPr>
              <a:defRPr/>
            </a:pPr>
            <a:fld id="{8110E9C1-8D4F-49E0-8561-2FCF7F82006F}"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Rectangle 7"/>
          <p:cNvSpPr>
            <a:spLocks noGrp="1" noChangeArrowheads="1"/>
          </p:cNvSpPr>
          <p:nvPr>
            <p:ph type="dt" sz="half" idx="10"/>
          </p:nvPr>
        </p:nvSpPr>
        <p:spPr/>
        <p:txBody>
          <a:bodyPr/>
          <a:lstStyle>
            <a:lvl1pPr>
              <a:defRPr/>
            </a:lvl1pPr>
          </a:lstStyle>
          <a:p>
            <a:pPr>
              <a:defRPr/>
            </a:pPr>
            <a:endParaRPr lang="cs-CZ"/>
          </a:p>
        </p:txBody>
      </p:sp>
      <p:sp>
        <p:nvSpPr>
          <p:cNvPr id="6" name="Rectangle 8"/>
          <p:cNvSpPr>
            <a:spLocks noGrp="1" noChangeArrowheads="1"/>
          </p:cNvSpPr>
          <p:nvPr>
            <p:ph type="ftr" sz="quarter" idx="11"/>
          </p:nvPr>
        </p:nvSpPr>
        <p:spPr/>
        <p:txBody>
          <a:bodyPr/>
          <a:lstStyle>
            <a:lvl1pPr>
              <a:defRPr/>
            </a:lvl1pPr>
          </a:lstStyle>
          <a:p>
            <a:pPr>
              <a:defRPr/>
            </a:pPr>
            <a:endParaRPr lang="cs-CZ"/>
          </a:p>
        </p:txBody>
      </p:sp>
      <p:sp>
        <p:nvSpPr>
          <p:cNvPr id="7" name="Rectangle 9"/>
          <p:cNvSpPr>
            <a:spLocks noGrp="1" noChangeArrowheads="1"/>
          </p:cNvSpPr>
          <p:nvPr>
            <p:ph type="sldNum" sz="quarter" idx="12"/>
          </p:nvPr>
        </p:nvSpPr>
        <p:spPr/>
        <p:txBody>
          <a:bodyPr/>
          <a:lstStyle>
            <a:lvl1pPr>
              <a:defRPr/>
            </a:lvl1pPr>
          </a:lstStyle>
          <a:p>
            <a:pPr>
              <a:defRPr/>
            </a:pPr>
            <a:fld id="{7183DDA5-73ED-41CA-B7B9-FA45EFCAC741}" type="slidenum">
              <a:rPr lang="cs-CZ"/>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Rectangle 7"/>
          <p:cNvSpPr>
            <a:spLocks noGrp="1" noChangeArrowheads="1"/>
          </p:cNvSpPr>
          <p:nvPr>
            <p:ph type="dt" sz="half" idx="10"/>
          </p:nvPr>
        </p:nvSpPr>
        <p:spPr/>
        <p:txBody>
          <a:bodyPr/>
          <a:lstStyle>
            <a:lvl1pPr>
              <a:defRPr/>
            </a:lvl1pPr>
          </a:lstStyle>
          <a:p>
            <a:pPr>
              <a:defRPr/>
            </a:pPr>
            <a:endParaRPr lang="cs-CZ"/>
          </a:p>
        </p:txBody>
      </p:sp>
      <p:sp>
        <p:nvSpPr>
          <p:cNvPr id="6" name="Rectangle 8"/>
          <p:cNvSpPr>
            <a:spLocks noGrp="1" noChangeArrowheads="1"/>
          </p:cNvSpPr>
          <p:nvPr>
            <p:ph type="ftr" sz="quarter" idx="11"/>
          </p:nvPr>
        </p:nvSpPr>
        <p:spPr/>
        <p:txBody>
          <a:bodyPr/>
          <a:lstStyle>
            <a:lvl1pPr>
              <a:defRPr/>
            </a:lvl1pPr>
          </a:lstStyle>
          <a:p>
            <a:pPr>
              <a:defRPr/>
            </a:pPr>
            <a:endParaRPr lang="cs-CZ"/>
          </a:p>
        </p:txBody>
      </p:sp>
      <p:sp>
        <p:nvSpPr>
          <p:cNvPr id="7" name="Rectangle 9"/>
          <p:cNvSpPr>
            <a:spLocks noGrp="1" noChangeArrowheads="1"/>
          </p:cNvSpPr>
          <p:nvPr>
            <p:ph type="sldNum" sz="quarter" idx="12"/>
          </p:nvPr>
        </p:nvSpPr>
        <p:spPr/>
        <p:txBody>
          <a:bodyPr/>
          <a:lstStyle>
            <a:lvl1pPr>
              <a:defRPr/>
            </a:lvl1pPr>
          </a:lstStyle>
          <a:p>
            <a:pPr>
              <a:defRPr/>
            </a:pPr>
            <a:fld id="{E1E8EF4E-FB7C-4C4A-B9E7-5B20452941D0}" type="slidenum">
              <a:rPr lang="cs-CZ"/>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pSp>
        <p:nvGrpSpPr>
          <p:cNvPr id="1026" name="Group 10"/>
          <p:cNvGrpSpPr>
            <a:grpSpLocks/>
          </p:cNvGrpSpPr>
          <p:nvPr/>
        </p:nvGrpSpPr>
        <p:grpSpPr bwMode="auto">
          <a:xfrm>
            <a:off x="0" y="1588"/>
            <a:ext cx="9132888" cy="6845300"/>
            <a:chOff x="0" y="1"/>
            <a:chExt cx="5753" cy="4312"/>
          </a:xfrm>
        </p:grpSpPr>
        <p:sp>
          <p:nvSpPr>
            <p:cNvPr id="2051" name="Freeform 3"/>
            <p:cNvSpPr>
              <a:spLocks/>
            </p:cNvSpPr>
            <p:nvPr/>
          </p:nvSpPr>
          <p:spPr bwMode="auto">
            <a:xfrm>
              <a:off x="3394" y="999"/>
              <a:ext cx="2359" cy="3314"/>
            </a:xfrm>
            <a:custGeom>
              <a:avLst/>
              <a:gdLst/>
              <a:ahLst/>
              <a:cxnLst>
                <a:cxn ang="0">
                  <a:pos x="1905" y="3312"/>
                </a:cxn>
                <a:cxn ang="0">
                  <a:pos x="2358" y="3313"/>
                </a:cxn>
                <a:cxn ang="0">
                  <a:pos x="2358" y="1437"/>
                </a:cxn>
                <a:cxn ang="0">
                  <a:pos x="0" y="0"/>
                </a:cxn>
                <a:cxn ang="0">
                  <a:pos x="201" y="150"/>
                </a:cxn>
                <a:cxn ang="0">
                  <a:pos x="366" y="279"/>
                </a:cxn>
                <a:cxn ang="0">
                  <a:pos x="552" y="441"/>
                </a:cxn>
                <a:cxn ang="0">
                  <a:pos x="732" y="612"/>
                </a:cxn>
                <a:cxn ang="0">
                  <a:pos x="996" y="903"/>
                </a:cxn>
                <a:cxn ang="0">
                  <a:pos x="1230" y="1212"/>
                </a:cxn>
                <a:cxn ang="0">
                  <a:pos x="1400" y="1482"/>
                </a:cxn>
                <a:cxn ang="0">
                  <a:pos x="1548" y="1761"/>
                </a:cxn>
                <a:cxn ang="0">
                  <a:pos x="1665" y="2040"/>
                </a:cxn>
                <a:cxn ang="0">
                  <a:pos x="1751" y="2295"/>
                </a:cxn>
                <a:cxn ang="0">
                  <a:pos x="1809" y="2511"/>
                </a:cxn>
                <a:cxn ang="0">
                  <a:pos x="1863" y="2778"/>
                </a:cxn>
                <a:cxn ang="0">
                  <a:pos x="1890" y="3012"/>
                </a:cxn>
                <a:cxn ang="0">
                  <a:pos x="1905" y="3312"/>
                </a:cxn>
              </a:cxnLst>
              <a:rect l="0" t="0" r="r" b="b"/>
              <a:pathLst>
                <a:path w="2359" h="3314">
                  <a:moveTo>
                    <a:pt x="1905" y="3312"/>
                  </a:moveTo>
                  <a:lnTo>
                    <a:pt x="2358" y="3313"/>
                  </a:lnTo>
                  <a:lnTo>
                    <a:pt x="2358" y="1437"/>
                  </a:lnTo>
                  <a:lnTo>
                    <a:pt x="0" y="0"/>
                  </a:lnTo>
                  <a:lnTo>
                    <a:pt x="201" y="150"/>
                  </a:lnTo>
                  <a:lnTo>
                    <a:pt x="366" y="279"/>
                  </a:lnTo>
                  <a:lnTo>
                    <a:pt x="552" y="441"/>
                  </a:lnTo>
                  <a:lnTo>
                    <a:pt x="732" y="612"/>
                  </a:lnTo>
                  <a:lnTo>
                    <a:pt x="996" y="903"/>
                  </a:lnTo>
                  <a:lnTo>
                    <a:pt x="1230" y="1212"/>
                  </a:lnTo>
                  <a:lnTo>
                    <a:pt x="1400" y="1482"/>
                  </a:lnTo>
                  <a:lnTo>
                    <a:pt x="1548" y="1761"/>
                  </a:lnTo>
                  <a:lnTo>
                    <a:pt x="1665" y="2040"/>
                  </a:lnTo>
                  <a:lnTo>
                    <a:pt x="1751" y="2295"/>
                  </a:lnTo>
                  <a:lnTo>
                    <a:pt x="1809" y="2511"/>
                  </a:lnTo>
                  <a:lnTo>
                    <a:pt x="1863" y="2778"/>
                  </a:lnTo>
                  <a:lnTo>
                    <a:pt x="1890" y="3012"/>
                  </a:lnTo>
                  <a:lnTo>
                    <a:pt x="1905" y="3312"/>
                  </a:lnTo>
                </a:path>
              </a:pathLst>
            </a:custGeom>
            <a:gradFill rotWithShape="0">
              <a:gsLst>
                <a:gs pos="0">
                  <a:schemeClr val="accent2">
                    <a:gamma/>
                    <a:shade val="46275"/>
                    <a:invGamma/>
                  </a:schemeClr>
                </a:gs>
                <a:gs pos="100000">
                  <a:schemeClr val="accent2"/>
                </a:gs>
              </a:gsLst>
              <a:lin ang="0" scaled="1"/>
            </a:gradFill>
            <a:ln w="9525" cap="rnd">
              <a:noFill/>
              <a:round/>
              <a:headEnd/>
              <a:tailEnd/>
            </a:ln>
            <a:effectLst/>
          </p:spPr>
          <p:txBody>
            <a:bodyPr/>
            <a:lstStyle/>
            <a:p>
              <a:pPr>
                <a:defRPr/>
              </a:pPr>
              <a:endParaRPr lang="cs-CZ"/>
            </a:p>
          </p:txBody>
        </p:sp>
        <p:sp>
          <p:nvSpPr>
            <p:cNvPr id="1033" name="Arc 4"/>
            <p:cNvSpPr>
              <a:spLocks/>
            </p:cNvSpPr>
            <p:nvPr/>
          </p:nvSpPr>
          <p:spPr bwMode="auto">
            <a:xfrm>
              <a:off x="0" y="1"/>
              <a:ext cx="5298" cy="4312"/>
            </a:xfrm>
            <a:custGeom>
              <a:avLst/>
              <a:gdLst>
                <a:gd name="T0" fmla="*/ 0 w 21600"/>
                <a:gd name="T1" fmla="*/ 0 h 21600"/>
                <a:gd name="T2" fmla="*/ 78 w 21600"/>
                <a:gd name="T3" fmla="*/ 34 h 21600"/>
                <a:gd name="T4" fmla="*/ 0 w 21600"/>
                <a:gd name="T5" fmla="*/ 34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2700" cap="rnd">
              <a:solidFill>
                <a:schemeClr val="accent2"/>
              </a:solidFill>
              <a:round/>
              <a:headEnd type="none" w="sm" len="sm"/>
              <a:tailEnd type="none" w="sm" len="sm"/>
            </a:ln>
          </p:spPr>
          <p:txBody>
            <a:bodyPr wrap="none" anchor="ctr"/>
            <a:lstStyle/>
            <a:p>
              <a:pPr>
                <a:defRPr/>
              </a:pPr>
              <a:endParaRPr lang="cs-CZ"/>
            </a:p>
          </p:txBody>
        </p:sp>
      </p:grpSp>
      <p:sp>
        <p:nvSpPr>
          <p:cNvPr id="2053" name="Rectangle 5"/>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cs-CZ"/>
              <a:t>Klepnutím lze upravit styl předlohy nadpisů.</a:t>
            </a:r>
          </a:p>
        </p:txBody>
      </p:sp>
      <p:sp>
        <p:nvSpPr>
          <p:cNvPr id="2055" name="Rectangle 7"/>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defRPr sz="1400"/>
            </a:lvl1pPr>
          </a:lstStyle>
          <a:p>
            <a:pPr>
              <a:defRPr/>
            </a:pPr>
            <a:endParaRPr lang="cs-CZ"/>
          </a:p>
        </p:txBody>
      </p:sp>
      <p:sp>
        <p:nvSpPr>
          <p:cNvPr id="2056" name="Rectangle 8"/>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a:defRPr sz="1400"/>
            </a:lvl1pPr>
          </a:lstStyle>
          <a:p>
            <a:pPr>
              <a:defRPr/>
            </a:pPr>
            <a:endParaRPr lang="cs-CZ"/>
          </a:p>
        </p:txBody>
      </p:sp>
      <p:sp>
        <p:nvSpPr>
          <p:cNvPr id="2057" name="Rectangle 9"/>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r">
              <a:defRPr sz="1400"/>
            </a:lvl1pPr>
          </a:lstStyle>
          <a:p>
            <a:pPr>
              <a:defRPr/>
            </a:pPr>
            <a:fld id="{0DA583FF-9F5D-469C-B3BB-B1E3900B7B18}" type="slidenum">
              <a:rPr lang="cs-CZ"/>
              <a:pPr>
                <a:defRPr/>
              </a:pPr>
              <a:t>‹#›</a:t>
            </a:fld>
            <a:endParaRPr lang="cs-CZ"/>
          </a:p>
        </p:txBody>
      </p:sp>
      <p:sp>
        <p:nvSpPr>
          <p:cNvPr id="1031" name="Rectangle 11"/>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cSld>
  <p:clrMap bg1="dk2" tx1="lt1" bg2="dk1" tx2="lt2" accent1="accent1" accent2="accent2" accent3="accent3" accent4="accent4" accent5="accent5" accent6="accent6" hlink="hlink" folHlink="folHlink"/>
  <p:sldLayoutIdLst>
    <p:sldLayoutId id="2147484060" r:id="rId1"/>
    <p:sldLayoutId id="2147484061" r:id="rId2"/>
    <p:sldLayoutId id="2147484062" r:id="rId3"/>
    <p:sldLayoutId id="2147484063" r:id="rId4"/>
    <p:sldLayoutId id="2147484064" r:id="rId5"/>
    <p:sldLayoutId id="2147484065" r:id="rId6"/>
    <p:sldLayoutId id="2147484066" r:id="rId7"/>
    <p:sldLayoutId id="2147484067" r:id="rId8"/>
    <p:sldLayoutId id="2147484068" r:id="rId9"/>
    <p:sldLayoutId id="2147484069" r:id="rId10"/>
    <p:sldLayoutId id="2147484070" r:id="rId11"/>
    <p:sldLayoutId id="2147484071" r:id="rId12"/>
    <p:sldLayoutId id="2147484072" r:id="rId13"/>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accent2"/>
        </a:buClr>
        <a:buSzPct val="80000"/>
        <a:buFont typeface="Wingdings"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90000"/>
        <a:buChar char="–"/>
        <a:defRPr sz="2800">
          <a:solidFill>
            <a:schemeClr val="tx1"/>
          </a:solidFill>
          <a:latin typeface="+mn-lt"/>
        </a:defRPr>
      </a:lvl2pPr>
      <a:lvl3pPr marL="1143000" indent="-228600" algn="l" rtl="0" eaLnBrk="0" fontAlgn="base" hangingPunct="0">
        <a:spcBef>
          <a:spcPct val="20000"/>
        </a:spcBef>
        <a:spcAft>
          <a:spcPct val="0"/>
        </a:spcAft>
        <a:buClr>
          <a:schemeClr val="accent1"/>
        </a:buClr>
        <a:buSzPct val="60000"/>
        <a:buFont typeface="Wingdings" pitchFamily="2" charset="2"/>
        <a:buChar char="l"/>
        <a:defRPr sz="2400">
          <a:solidFill>
            <a:schemeClr val="tx1"/>
          </a:solidFill>
          <a:latin typeface="+mn-lt"/>
        </a:defRPr>
      </a:lvl3pPr>
      <a:lvl4pPr marL="1600200" indent="-228600" algn="l" rtl="0" eaLnBrk="0" fontAlgn="base" hangingPunct="0">
        <a:spcBef>
          <a:spcPct val="20000"/>
        </a:spcBef>
        <a:spcAft>
          <a:spcPct val="0"/>
        </a:spcAft>
        <a:buClr>
          <a:schemeClr val="tx1"/>
        </a:buClr>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Char char="•"/>
        <a:defRPr sz="2000">
          <a:solidFill>
            <a:schemeClr val="tx1"/>
          </a:solidFill>
          <a:latin typeface="+mn-lt"/>
        </a:defRPr>
      </a:lvl5pPr>
      <a:lvl6pPr marL="2514600" indent="-228600" algn="l" rtl="0" fontAlgn="base">
        <a:spcBef>
          <a:spcPct val="20000"/>
        </a:spcBef>
        <a:spcAft>
          <a:spcPct val="0"/>
        </a:spcAft>
        <a:buClr>
          <a:schemeClr val="accent1"/>
        </a:buClr>
        <a:buChar char="•"/>
        <a:defRPr sz="2000">
          <a:solidFill>
            <a:schemeClr val="tx1"/>
          </a:solidFill>
          <a:latin typeface="+mn-lt"/>
        </a:defRPr>
      </a:lvl6pPr>
      <a:lvl7pPr marL="2971800" indent="-228600" algn="l" rtl="0" fontAlgn="base">
        <a:spcBef>
          <a:spcPct val="20000"/>
        </a:spcBef>
        <a:spcAft>
          <a:spcPct val="0"/>
        </a:spcAft>
        <a:buClr>
          <a:schemeClr val="accent1"/>
        </a:buClr>
        <a:buChar char="•"/>
        <a:defRPr sz="2000">
          <a:solidFill>
            <a:schemeClr val="tx1"/>
          </a:solidFill>
          <a:latin typeface="+mn-lt"/>
        </a:defRPr>
      </a:lvl7pPr>
      <a:lvl8pPr marL="3429000" indent="-228600" algn="l" rtl="0" fontAlgn="base">
        <a:spcBef>
          <a:spcPct val="20000"/>
        </a:spcBef>
        <a:spcAft>
          <a:spcPct val="0"/>
        </a:spcAft>
        <a:buClr>
          <a:schemeClr val="accent1"/>
        </a:buClr>
        <a:buChar char="•"/>
        <a:defRPr sz="2000">
          <a:solidFill>
            <a:schemeClr val="tx1"/>
          </a:solidFill>
          <a:latin typeface="+mn-lt"/>
        </a:defRPr>
      </a:lvl8pPr>
      <a:lvl9pPr marL="3886200" indent="-228600" algn="l" rtl="0" fontAlgn="base">
        <a:spcBef>
          <a:spcPct val="20000"/>
        </a:spcBef>
        <a:spcAft>
          <a:spcPct val="0"/>
        </a:spcAft>
        <a:buClr>
          <a:schemeClr val="accent1"/>
        </a:buClr>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8675" name="Rectangle 3"/>
          <p:cNvSpPr>
            <a:spLocks noGrp="1" noChangeArrowheads="1"/>
          </p:cNvSpPr>
          <p:nvPr>
            <p:ph type="body" idx="1"/>
          </p:nvPr>
        </p:nvSpPr>
        <p:spPr>
          <a:xfrm>
            <a:off x="685800" y="4221089"/>
            <a:ext cx="7772400" cy="1368151"/>
          </a:xfrm>
        </p:spPr>
        <p:txBody>
          <a:bodyPr/>
          <a:lstStyle/>
          <a:p>
            <a:pPr algn="ctr" eaLnBrk="1" hangingPunct="1">
              <a:lnSpc>
                <a:spcPct val="90000"/>
              </a:lnSpc>
              <a:buFont typeface="Wingdings" pitchFamily="2" charset="2"/>
              <a:buNone/>
            </a:pPr>
            <a:r>
              <a:rPr lang="cs-CZ" sz="1500" b="1" i="1" dirty="0">
                <a:solidFill>
                  <a:schemeClr val="bg2"/>
                </a:solidFill>
              </a:rPr>
              <a:t>	</a:t>
            </a:r>
          </a:p>
          <a:p>
            <a:pPr algn="ctr" eaLnBrk="1" hangingPunct="1">
              <a:lnSpc>
                <a:spcPct val="90000"/>
              </a:lnSpc>
              <a:buNone/>
            </a:pPr>
            <a:r>
              <a:rPr lang="cs-CZ" sz="4000" b="1" dirty="0" err="1">
                <a:solidFill>
                  <a:schemeClr val="bg2"/>
                </a:solidFill>
              </a:rPr>
              <a:t>Rewarding</a:t>
            </a:r>
            <a:r>
              <a:rPr lang="cs-CZ" sz="4000" b="1" dirty="0">
                <a:solidFill>
                  <a:schemeClr val="bg2"/>
                </a:solidFill>
              </a:rPr>
              <a:t> </a:t>
            </a:r>
            <a:r>
              <a:rPr lang="cs-CZ" sz="4000" b="1" dirty="0" err="1">
                <a:solidFill>
                  <a:schemeClr val="bg2"/>
                </a:solidFill>
              </a:rPr>
              <a:t>system</a:t>
            </a:r>
            <a:r>
              <a:rPr lang="cs-CZ" sz="4000" b="1" dirty="0">
                <a:solidFill>
                  <a:schemeClr val="bg2"/>
                </a:solidFill>
              </a:rPr>
              <a:t>. Performance management and </a:t>
            </a:r>
            <a:r>
              <a:rPr lang="cs-CZ" sz="4000" b="1" dirty="0" err="1">
                <a:solidFill>
                  <a:schemeClr val="bg2"/>
                </a:solidFill>
              </a:rPr>
              <a:t>motivation</a:t>
            </a:r>
            <a:r>
              <a:rPr lang="cs-CZ" sz="4000" b="1" dirty="0">
                <a:solidFill>
                  <a:schemeClr val="bg2"/>
                </a:solidFill>
              </a:rPr>
              <a:t> </a:t>
            </a:r>
          </a:p>
          <a:p>
            <a:pPr algn="ctr" eaLnBrk="1" hangingPunct="1">
              <a:lnSpc>
                <a:spcPct val="90000"/>
              </a:lnSpc>
              <a:buNone/>
            </a:pPr>
            <a:endParaRPr lang="cs-CZ" sz="4000" b="1" dirty="0">
              <a:solidFill>
                <a:schemeClr val="bg2"/>
              </a:solidFill>
            </a:endParaRPr>
          </a:p>
        </p:txBody>
      </p:sp>
      <p:sp>
        <p:nvSpPr>
          <p:cNvPr id="4" name="Obdélník 3"/>
          <p:cNvSpPr/>
          <p:nvPr/>
        </p:nvSpPr>
        <p:spPr>
          <a:xfrm>
            <a:off x="0" y="2205038"/>
            <a:ext cx="9144000" cy="1944687"/>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sz="3600" b="1" dirty="0">
                <a:latin typeface="Arial" pitchFamily="34" charset="0"/>
                <a:cs typeface="Arial" pitchFamily="34" charset="0"/>
              </a:rPr>
              <a:t>HUMAN RESOURCE MANAGEMENT</a:t>
            </a:r>
            <a:endParaRPr lang="pt-BR" sz="3600" b="1" dirty="0">
              <a:latin typeface="Arial" pitchFamily="34" charset="0"/>
              <a:cs typeface="Arial" pitchFamily="34" charset="0"/>
            </a:endParaRPr>
          </a:p>
          <a:p>
            <a:pPr algn="ctr" fontAlgn="auto">
              <a:spcBef>
                <a:spcPts val="0"/>
              </a:spcBef>
              <a:spcAft>
                <a:spcPts val="0"/>
              </a:spcAft>
              <a:defRPr/>
            </a:pPr>
            <a:endParaRPr lang="cs-CZ" sz="1000" b="1" dirty="0">
              <a:latin typeface="Arial" pitchFamily="34" charset="0"/>
              <a:cs typeface="Arial" pitchFamily="34" charset="0"/>
            </a:endParaRPr>
          </a:p>
          <a:p>
            <a:pPr algn="ctr" fontAlgn="auto">
              <a:spcBef>
                <a:spcPts val="0"/>
              </a:spcBef>
              <a:spcAft>
                <a:spcPts val="0"/>
              </a:spcAft>
              <a:defRPr/>
            </a:pPr>
            <a:r>
              <a:rPr lang="cs-CZ" b="1" dirty="0" err="1">
                <a:latin typeface="Arial" pitchFamily="34" charset="0"/>
                <a:cs typeface="Arial" pitchFamily="34" charset="0"/>
              </a:rPr>
              <a:t>Lesson</a:t>
            </a:r>
            <a:r>
              <a:rPr lang="cs-CZ" b="1" dirty="0">
                <a:latin typeface="Arial" pitchFamily="34" charset="0"/>
                <a:cs typeface="Arial" pitchFamily="34" charset="0"/>
              </a:rPr>
              <a:t> 10</a:t>
            </a:r>
          </a:p>
        </p:txBody>
      </p:sp>
      <p:sp>
        <p:nvSpPr>
          <p:cNvPr id="2" name="TextovéPole 1"/>
          <p:cNvSpPr txBox="1"/>
          <p:nvPr/>
        </p:nvSpPr>
        <p:spPr>
          <a:xfrm>
            <a:off x="1619672" y="5850088"/>
            <a:ext cx="6192688" cy="461665"/>
          </a:xfrm>
          <a:prstGeom prst="rect">
            <a:avLst/>
          </a:prstGeom>
          <a:noFill/>
        </p:spPr>
        <p:txBody>
          <a:bodyPr wrap="square" rtlCol="0">
            <a:spAutoFit/>
          </a:bodyPr>
          <a:lstStyle/>
          <a:p>
            <a:pPr algn="ctr"/>
            <a:r>
              <a:rPr lang="cs-CZ" dirty="0">
                <a:solidFill>
                  <a:schemeClr val="bg2"/>
                </a:solidFill>
              </a:rPr>
              <a:t>Ing. Helena Marková, Ph.D.</a:t>
            </a:r>
          </a:p>
        </p:txBody>
      </p:sp>
      <p:sp>
        <p:nvSpPr>
          <p:cNvPr id="8" name="Rectangle 2"/>
          <p:cNvSpPr>
            <a:spLocks noChangeArrowheads="1"/>
          </p:cNvSpPr>
          <p:nvPr/>
        </p:nvSpPr>
        <p:spPr bwMode="auto">
          <a:xfrm>
            <a:off x="758812" y="235496"/>
            <a:ext cx="11733052" cy="7079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cs-CZ"/>
          </a:p>
        </p:txBody>
      </p:sp>
      <p:pic>
        <p:nvPicPr>
          <p:cNvPr id="1025" name="obrázek 2" descr="SLU-znacka-OPF-horizon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11760" y="547262"/>
            <a:ext cx="3937883" cy="122413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afterEffect">
                                  <p:stCondLst>
                                    <p:cond delay="30000"/>
                                  </p:stCondLst>
                                  <p:childTnLst>
                                    <p:set>
                                      <p:cBhvr>
                                        <p:cTn id="6" dur="1" fill="hold">
                                          <p:stCondLst>
                                            <p:cond delay="0"/>
                                          </p:stCondLst>
                                        </p:cTn>
                                        <p:tgtEl>
                                          <p:spTgt spid="28675">
                                            <p:txEl>
                                              <p:pRg st="0" end="0"/>
                                            </p:txEl>
                                          </p:spTgt>
                                        </p:tgtEl>
                                        <p:attrNameLst>
                                          <p:attrName>style.visibility</p:attrName>
                                        </p:attrNameLst>
                                      </p:cBhvr>
                                      <p:to>
                                        <p:strVal val="visible"/>
                                      </p:to>
                                    </p:set>
                                    <p:anim calcmode="lin" valueType="num">
                                      <p:cBhvr additive="base">
                                        <p:cTn id="7" dur="500" fill="hold"/>
                                        <p:tgtEl>
                                          <p:spTgt spid="2867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8675">
                                            <p:txEl>
                                              <p:pRg st="0" end="0"/>
                                            </p:txEl>
                                          </p:spTgt>
                                        </p:tgtEl>
                                        <p:attrNameLst>
                                          <p:attrName>ppt_y</p:attrName>
                                        </p:attrNameLst>
                                      </p:cBhvr>
                                      <p:tavLst>
                                        <p:tav tm="0">
                                          <p:val>
                                            <p:strVal val="0-#ppt_h/2"/>
                                          </p:val>
                                        </p:tav>
                                        <p:tav tm="100000">
                                          <p:val>
                                            <p:strVal val="#ppt_y"/>
                                          </p:val>
                                        </p:tav>
                                      </p:tavLst>
                                    </p:anim>
                                  </p:childTnLst>
                                </p:cTn>
                              </p:par>
                            </p:childTnLst>
                          </p:cTn>
                        </p:par>
                        <p:par>
                          <p:cTn id="9" fill="hold">
                            <p:stCondLst>
                              <p:cond delay="30500"/>
                            </p:stCondLst>
                            <p:childTnLst>
                              <p:par>
                                <p:cTn id="10" presetID="2" presetClass="entr" presetSubtype="1" fill="hold" grpId="0" nodeType="afterEffect">
                                  <p:stCondLst>
                                    <p:cond delay="60000"/>
                                  </p:stCondLst>
                                  <p:childTnLst>
                                    <p:set>
                                      <p:cBhvr>
                                        <p:cTn id="11" dur="1" fill="hold">
                                          <p:stCondLst>
                                            <p:cond delay="0"/>
                                          </p:stCondLst>
                                        </p:cTn>
                                        <p:tgtEl>
                                          <p:spTgt spid="28675">
                                            <p:txEl>
                                              <p:pRg st="1" end="1"/>
                                            </p:txEl>
                                          </p:spTgt>
                                        </p:tgtEl>
                                        <p:attrNameLst>
                                          <p:attrName>style.visibility</p:attrName>
                                        </p:attrNameLst>
                                      </p:cBhvr>
                                      <p:to>
                                        <p:strVal val="visible"/>
                                      </p:to>
                                    </p:set>
                                    <p:anim calcmode="lin" valueType="num">
                                      <p:cBhvr additive="base">
                                        <p:cTn id="12" dur="500" fill="hold"/>
                                        <p:tgtEl>
                                          <p:spTgt spid="28675">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8675">
                                            <p:txEl>
                                              <p:pRg st="1" end="1"/>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autoUpdateAnimBg="0" advAuto="30000"/>
    </p:bldLst>
  </p:timing>
</p:sld>
</file>

<file path=ppt/slides/slide1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a:solidFill>
                  <a:schemeClr val="bg2"/>
                </a:solidFill>
                <a:effectLst/>
                <a:latin typeface="+mn-lt"/>
              </a:rPr>
              <a:t>Performance management</a:t>
            </a:r>
          </a:p>
        </p:txBody>
      </p:sp>
      <p:sp>
        <p:nvSpPr>
          <p:cNvPr id="44035" name="Rectangle 3"/>
          <p:cNvSpPr>
            <a:spLocks noGrp="1" noChangeArrowheads="1"/>
          </p:cNvSpPr>
          <p:nvPr>
            <p:ph type="body" idx="1"/>
          </p:nvPr>
        </p:nvSpPr>
        <p:spPr>
          <a:xfrm>
            <a:off x="251520" y="1412777"/>
            <a:ext cx="8640960" cy="5400600"/>
          </a:xfrm>
        </p:spPr>
        <p:txBody>
          <a:bodyPr>
            <a:noAutofit/>
          </a:bodyPr>
          <a:lstStyle/>
          <a:p>
            <a:pPr marL="0" indent="0" algn="just">
              <a:buNone/>
            </a:pPr>
            <a:r>
              <a:rPr lang="cs-CZ" sz="2400" dirty="0">
                <a:solidFill>
                  <a:schemeClr val="bg2"/>
                </a:solidFill>
              </a:rPr>
              <a:t>Performance management </a:t>
            </a:r>
            <a:r>
              <a:rPr lang="cs-CZ" sz="2400" dirty="0" err="1">
                <a:solidFill>
                  <a:schemeClr val="bg2"/>
                </a:solidFill>
              </a:rPr>
              <a:t>is</a:t>
            </a:r>
            <a:r>
              <a:rPr lang="cs-CZ" sz="2400" dirty="0">
                <a:solidFill>
                  <a:schemeClr val="bg2"/>
                </a:solidFill>
              </a:rPr>
              <a:t> a </a:t>
            </a:r>
            <a:r>
              <a:rPr lang="cs-CZ" sz="2400" dirty="0" err="1">
                <a:solidFill>
                  <a:schemeClr val="bg2"/>
                </a:solidFill>
              </a:rPr>
              <a:t>process</a:t>
            </a:r>
            <a:r>
              <a:rPr lang="cs-CZ" sz="2400" dirty="0">
                <a:solidFill>
                  <a:schemeClr val="bg2"/>
                </a:solidFill>
              </a:rPr>
              <a:t> </a:t>
            </a:r>
            <a:r>
              <a:rPr lang="cs-CZ" sz="2400" dirty="0" err="1">
                <a:solidFill>
                  <a:schemeClr val="bg2"/>
                </a:solidFill>
              </a:rPr>
              <a:t>through</a:t>
            </a:r>
            <a:r>
              <a:rPr lang="cs-CZ" sz="2400" dirty="0">
                <a:solidFill>
                  <a:schemeClr val="bg2"/>
                </a:solidFill>
              </a:rPr>
              <a:t> </a:t>
            </a:r>
            <a:r>
              <a:rPr lang="cs-CZ" sz="2400" dirty="0" err="1">
                <a:solidFill>
                  <a:schemeClr val="bg2"/>
                </a:solidFill>
              </a:rPr>
              <a:t>which</a:t>
            </a:r>
            <a:r>
              <a:rPr lang="cs-CZ" sz="2400" dirty="0">
                <a:solidFill>
                  <a:schemeClr val="bg2"/>
                </a:solidFill>
              </a:rPr>
              <a:t> </a:t>
            </a:r>
            <a:r>
              <a:rPr lang="cs-CZ" sz="2400" dirty="0" err="1">
                <a:solidFill>
                  <a:schemeClr val="bg2"/>
                </a:solidFill>
              </a:rPr>
              <a:t>organisations</a:t>
            </a:r>
            <a:r>
              <a:rPr lang="cs-CZ" sz="2400" dirty="0">
                <a:solidFill>
                  <a:schemeClr val="bg2"/>
                </a:solidFill>
              </a:rPr>
              <a:t> </a:t>
            </a:r>
            <a:r>
              <a:rPr lang="cs-CZ" sz="2400" dirty="0" err="1">
                <a:solidFill>
                  <a:schemeClr val="bg2"/>
                </a:solidFill>
              </a:rPr>
              <a:t>can</a:t>
            </a:r>
            <a:r>
              <a:rPr lang="cs-CZ" sz="2400" dirty="0">
                <a:solidFill>
                  <a:schemeClr val="bg2"/>
                </a:solidFill>
              </a:rPr>
              <a:t> </a:t>
            </a:r>
            <a:r>
              <a:rPr lang="cs-CZ" sz="2400" dirty="0" err="1">
                <a:solidFill>
                  <a:schemeClr val="bg2"/>
                </a:solidFill>
              </a:rPr>
              <a:t>ensure</a:t>
            </a:r>
            <a:r>
              <a:rPr lang="cs-CZ" sz="2400" dirty="0">
                <a:solidFill>
                  <a:schemeClr val="bg2"/>
                </a:solidFill>
              </a:rPr>
              <a:t> </a:t>
            </a:r>
            <a:r>
              <a:rPr lang="cs-CZ" sz="2400" dirty="0" err="1">
                <a:solidFill>
                  <a:schemeClr val="bg2"/>
                </a:solidFill>
              </a:rPr>
              <a:t>that</a:t>
            </a:r>
            <a:r>
              <a:rPr lang="cs-CZ" sz="2400" dirty="0">
                <a:solidFill>
                  <a:schemeClr val="bg2"/>
                </a:solidFill>
              </a:rPr>
              <a:t> </a:t>
            </a:r>
            <a:r>
              <a:rPr lang="cs-CZ" sz="2400" dirty="0" err="1">
                <a:solidFill>
                  <a:schemeClr val="bg2"/>
                </a:solidFill>
              </a:rPr>
              <a:t>individual</a:t>
            </a:r>
            <a:r>
              <a:rPr lang="cs-CZ" sz="2400" dirty="0">
                <a:solidFill>
                  <a:schemeClr val="bg2"/>
                </a:solidFill>
              </a:rPr>
              <a:t> </a:t>
            </a:r>
            <a:r>
              <a:rPr lang="cs-CZ" sz="2400" dirty="0" err="1">
                <a:solidFill>
                  <a:schemeClr val="bg2"/>
                </a:solidFill>
              </a:rPr>
              <a:t>employees</a:t>
            </a:r>
            <a:r>
              <a:rPr lang="cs-CZ" sz="2400" dirty="0">
                <a:solidFill>
                  <a:schemeClr val="bg2"/>
                </a:solidFill>
              </a:rPr>
              <a:t> are </a:t>
            </a:r>
            <a:r>
              <a:rPr lang="cs-CZ" sz="2400" dirty="0" err="1">
                <a:solidFill>
                  <a:schemeClr val="bg2"/>
                </a:solidFill>
              </a:rPr>
              <a:t>working</a:t>
            </a:r>
            <a:r>
              <a:rPr lang="cs-CZ" sz="2400" dirty="0">
                <a:solidFill>
                  <a:schemeClr val="bg2"/>
                </a:solidFill>
              </a:rPr>
              <a:t> </a:t>
            </a:r>
            <a:r>
              <a:rPr lang="cs-CZ" sz="2400" dirty="0" err="1">
                <a:solidFill>
                  <a:schemeClr val="bg2"/>
                </a:solidFill>
              </a:rPr>
              <a:t>towards</a:t>
            </a:r>
            <a:r>
              <a:rPr lang="cs-CZ" sz="2400" dirty="0">
                <a:solidFill>
                  <a:schemeClr val="bg2"/>
                </a:solidFill>
              </a:rPr>
              <a:t> </a:t>
            </a:r>
            <a:r>
              <a:rPr lang="cs-CZ" sz="2400" dirty="0" err="1">
                <a:solidFill>
                  <a:schemeClr val="bg2"/>
                </a:solidFill>
              </a:rPr>
              <a:t>organisational</a:t>
            </a:r>
            <a:r>
              <a:rPr lang="cs-CZ" sz="2400" dirty="0">
                <a:solidFill>
                  <a:schemeClr val="bg2"/>
                </a:solidFill>
              </a:rPr>
              <a:t> </a:t>
            </a:r>
            <a:r>
              <a:rPr lang="cs-CZ" sz="2400" dirty="0" err="1">
                <a:solidFill>
                  <a:schemeClr val="bg2"/>
                </a:solidFill>
              </a:rPr>
              <a:t>goals</a:t>
            </a:r>
            <a:r>
              <a:rPr lang="cs-CZ" sz="2400" dirty="0">
                <a:solidFill>
                  <a:schemeClr val="bg2"/>
                </a:solidFill>
              </a:rPr>
              <a:t>, by monitoring and </a:t>
            </a:r>
            <a:r>
              <a:rPr lang="cs-CZ" sz="2400" dirty="0" err="1">
                <a:solidFill>
                  <a:schemeClr val="bg2"/>
                </a:solidFill>
              </a:rPr>
              <a:t>guiding</a:t>
            </a:r>
            <a:r>
              <a:rPr lang="cs-CZ" sz="2400" dirty="0">
                <a:solidFill>
                  <a:schemeClr val="bg2"/>
                </a:solidFill>
              </a:rPr>
              <a:t> </a:t>
            </a:r>
            <a:r>
              <a:rPr lang="cs-CZ" sz="2400" dirty="0" err="1">
                <a:solidFill>
                  <a:schemeClr val="bg2"/>
                </a:solidFill>
              </a:rPr>
              <a:t>their</a:t>
            </a:r>
            <a:r>
              <a:rPr lang="cs-CZ" sz="2400" dirty="0">
                <a:solidFill>
                  <a:schemeClr val="bg2"/>
                </a:solidFill>
              </a:rPr>
              <a:t> performance.</a:t>
            </a:r>
          </a:p>
          <a:p>
            <a:pPr marL="0" indent="0" algn="just">
              <a:buNone/>
            </a:pPr>
            <a:r>
              <a:rPr lang="cs-CZ" sz="2400" u="sng" dirty="0" err="1">
                <a:solidFill>
                  <a:schemeClr val="bg2"/>
                </a:solidFill>
              </a:rPr>
              <a:t>Critical</a:t>
            </a:r>
            <a:r>
              <a:rPr lang="cs-CZ" sz="2400" u="sng" dirty="0">
                <a:solidFill>
                  <a:schemeClr val="bg2"/>
                </a:solidFill>
              </a:rPr>
              <a:t> </a:t>
            </a:r>
            <a:r>
              <a:rPr lang="cs-CZ" sz="2400" u="sng" dirty="0" err="1">
                <a:solidFill>
                  <a:schemeClr val="bg2"/>
                </a:solidFill>
              </a:rPr>
              <a:t>components</a:t>
            </a:r>
            <a:r>
              <a:rPr lang="cs-CZ" sz="2400" dirty="0">
                <a:solidFill>
                  <a:schemeClr val="bg2"/>
                </a:solidFill>
              </a:rPr>
              <a:t>:</a:t>
            </a:r>
          </a:p>
          <a:p>
            <a:pPr marL="457200" indent="-457200" algn="just">
              <a:buFont typeface="+mj-lt"/>
              <a:buAutoNum type="arabicPeriod"/>
            </a:pPr>
            <a:r>
              <a:rPr lang="cs-CZ" sz="2400" dirty="0" err="1">
                <a:solidFill>
                  <a:schemeClr val="bg2"/>
                </a:solidFill>
              </a:rPr>
              <a:t>job</a:t>
            </a:r>
            <a:r>
              <a:rPr lang="cs-CZ" sz="2400" dirty="0">
                <a:solidFill>
                  <a:schemeClr val="bg2"/>
                </a:solidFill>
              </a:rPr>
              <a:t> </a:t>
            </a:r>
            <a:r>
              <a:rPr lang="cs-CZ" sz="2400" dirty="0" err="1">
                <a:solidFill>
                  <a:schemeClr val="bg2"/>
                </a:solidFill>
              </a:rPr>
              <a:t>assignment</a:t>
            </a:r>
            <a:endParaRPr lang="cs-CZ" sz="2400" dirty="0">
              <a:solidFill>
                <a:schemeClr val="bg2"/>
              </a:solidFill>
            </a:endParaRPr>
          </a:p>
          <a:p>
            <a:pPr marL="457200" indent="-457200" algn="just">
              <a:buFont typeface="+mj-lt"/>
              <a:buAutoNum type="arabicPeriod"/>
            </a:pPr>
            <a:r>
              <a:rPr lang="cs-CZ" sz="2400" dirty="0" err="1">
                <a:solidFill>
                  <a:schemeClr val="bg2"/>
                </a:solidFill>
              </a:rPr>
              <a:t>goal</a:t>
            </a:r>
            <a:r>
              <a:rPr lang="cs-CZ" sz="2400" dirty="0">
                <a:solidFill>
                  <a:schemeClr val="bg2"/>
                </a:solidFill>
              </a:rPr>
              <a:t> </a:t>
            </a:r>
            <a:r>
              <a:rPr lang="cs-CZ" sz="2400" dirty="0" err="1">
                <a:solidFill>
                  <a:schemeClr val="bg2"/>
                </a:solidFill>
              </a:rPr>
              <a:t>setting</a:t>
            </a:r>
            <a:endParaRPr lang="cs-CZ" sz="2400" dirty="0">
              <a:solidFill>
                <a:schemeClr val="bg2"/>
              </a:solidFill>
            </a:endParaRPr>
          </a:p>
          <a:p>
            <a:pPr marL="457200" indent="-457200" algn="just">
              <a:buFont typeface="+mj-lt"/>
              <a:buAutoNum type="arabicPeriod"/>
            </a:pPr>
            <a:r>
              <a:rPr lang="cs-CZ" sz="2400" dirty="0" err="1">
                <a:solidFill>
                  <a:schemeClr val="bg2"/>
                </a:solidFill>
              </a:rPr>
              <a:t>establishing</a:t>
            </a:r>
            <a:r>
              <a:rPr lang="cs-CZ" sz="2400" dirty="0">
                <a:solidFill>
                  <a:schemeClr val="bg2"/>
                </a:solidFill>
              </a:rPr>
              <a:t> performance </a:t>
            </a:r>
            <a:r>
              <a:rPr lang="cs-CZ" sz="2400" dirty="0" err="1">
                <a:solidFill>
                  <a:schemeClr val="bg2"/>
                </a:solidFill>
              </a:rPr>
              <a:t>standards</a:t>
            </a:r>
            <a:endParaRPr lang="cs-CZ" sz="2400" dirty="0">
              <a:solidFill>
                <a:schemeClr val="bg2"/>
              </a:solidFill>
            </a:endParaRPr>
          </a:p>
          <a:p>
            <a:pPr marL="457200" indent="-457200" algn="just">
              <a:buFont typeface="+mj-lt"/>
              <a:buAutoNum type="arabicPeriod"/>
            </a:pPr>
            <a:r>
              <a:rPr lang="cs-CZ" sz="2400" dirty="0" err="1">
                <a:solidFill>
                  <a:schemeClr val="bg2"/>
                </a:solidFill>
              </a:rPr>
              <a:t>providing</a:t>
            </a:r>
            <a:r>
              <a:rPr lang="cs-CZ" sz="2400" dirty="0">
                <a:solidFill>
                  <a:schemeClr val="bg2"/>
                </a:solidFill>
              </a:rPr>
              <a:t> feedback</a:t>
            </a:r>
          </a:p>
          <a:p>
            <a:pPr marL="457200" indent="-457200" algn="just">
              <a:buFont typeface="+mj-lt"/>
              <a:buAutoNum type="arabicPeriod"/>
            </a:pPr>
            <a:r>
              <a:rPr lang="cs-CZ" sz="2400" dirty="0">
                <a:solidFill>
                  <a:schemeClr val="bg2"/>
                </a:solidFill>
              </a:rPr>
              <a:t>performance </a:t>
            </a:r>
            <a:r>
              <a:rPr lang="cs-CZ" sz="2400" dirty="0" err="1">
                <a:solidFill>
                  <a:schemeClr val="bg2"/>
                </a:solidFill>
              </a:rPr>
              <a:t>appraisal</a:t>
            </a:r>
            <a:r>
              <a:rPr lang="cs-CZ" sz="2400" dirty="0">
                <a:solidFill>
                  <a:schemeClr val="bg2"/>
                </a:solidFill>
              </a:rPr>
              <a:t> (</a:t>
            </a:r>
            <a:r>
              <a:rPr lang="cs-CZ" sz="2400" dirty="0" err="1">
                <a:solidFill>
                  <a:schemeClr val="bg2"/>
                </a:solidFill>
              </a:rPr>
              <a:t>including</a:t>
            </a:r>
            <a:r>
              <a:rPr lang="cs-CZ" sz="2400" dirty="0">
                <a:solidFill>
                  <a:schemeClr val="bg2"/>
                </a:solidFill>
              </a:rPr>
              <a:t> </a:t>
            </a:r>
            <a:r>
              <a:rPr lang="cs-CZ" sz="2400" dirty="0" err="1">
                <a:solidFill>
                  <a:schemeClr val="bg2"/>
                </a:solidFill>
              </a:rPr>
              <a:t>documentation</a:t>
            </a:r>
            <a:r>
              <a:rPr lang="cs-CZ" sz="2400" dirty="0">
                <a:solidFill>
                  <a:schemeClr val="bg2"/>
                </a:solidFill>
              </a:rPr>
              <a:t>)</a:t>
            </a:r>
          </a:p>
          <a:p>
            <a:pPr marL="0" indent="0" algn="just">
              <a:buNone/>
            </a:pPr>
            <a:endParaRPr lang="cs-CZ" sz="24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411131309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a:solidFill>
                  <a:schemeClr val="bg2"/>
                </a:solidFill>
                <a:effectLst/>
                <a:latin typeface="+mn-lt"/>
              </a:rPr>
              <a:t>Job </a:t>
            </a:r>
            <a:r>
              <a:rPr lang="cs-CZ" sz="3300" b="1" dirty="0" err="1">
                <a:solidFill>
                  <a:schemeClr val="bg2"/>
                </a:solidFill>
                <a:effectLst/>
                <a:latin typeface="+mn-lt"/>
              </a:rPr>
              <a:t>assignment</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412777"/>
            <a:ext cx="8640960" cy="5400600"/>
          </a:xfrm>
        </p:spPr>
        <p:txBody>
          <a:bodyPr>
            <a:noAutofit/>
          </a:bodyPr>
          <a:lstStyle/>
          <a:p>
            <a:pPr marL="0" indent="0" algn="just">
              <a:buNone/>
            </a:pPr>
            <a:r>
              <a:rPr lang="cs-CZ" sz="2400" dirty="0" err="1">
                <a:solidFill>
                  <a:schemeClr val="bg2"/>
                </a:solidFill>
              </a:rPr>
              <a:t>The</a:t>
            </a:r>
            <a:r>
              <a:rPr lang="cs-CZ" sz="2400" dirty="0">
                <a:solidFill>
                  <a:schemeClr val="bg2"/>
                </a:solidFill>
              </a:rPr>
              <a:t> </a:t>
            </a:r>
            <a:r>
              <a:rPr lang="cs-CZ" sz="2400" dirty="0" err="1">
                <a:solidFill>
                  <a:schemeClr val="bg2"/>
                </a:solidFill>
              </a:rPr>
              <a:t>process</a:t>
            </a:r>
            <a:r>
              <a:rPr lang="cs-CZ" sz="2400" dirty="0">
                <a:solidFill>
                  <a:schemeClr val="bg2"/>
                </a:solidFill>
              </a:rPr>
              <a:t> </a:t>
            </a:r>
            <a:r>
              <a:rPr lang="cs-CZ" sz="2400" dirty="0" err="1">
                <a:solidFill>
                  <a:schemeClr val="bg2"/>
                </a:solidFill>
              </a:rPr>
              <a:t>of</a:t>
            </a:r>
            <a:r>
              <a:rPr lang="cs-CZ" sz="2400" dirty="0">
                <a:solidFill>
                  <a:schemeClr val="bg2"/>
                </a:solidFill>
              </a:rPr>
              <a:t> </a:t>
            </a:r>
            <a:r>
              <a:rPr lang="cs-CZ" sz="2400" dirty="0" err="1">
                <a:solidFill>
                  <a:schemeClr val="bg2"/>
                </a:solidFill>
              </a:rPr>
              <a:t>mathing</a:t>
            </a:r>
            <a:r>
              <a:rPr lang="cs-CZ" sz="2400" dirty="0">
                <a:solidFill>
                  <a:schemeClr val="bg2"/>
                </a:solidFill>
              </a:rPr>
              <a:t> </a:t>
            </a:r>
            <a:r>
              <a:rPr lang="cs-CZ" sz="2400" dirty="0" err="1">
                <a:solidFill>
                  <a:schemeClr val="bg2"/>
                </a:solidFill>
              </a:rPr>
              <a:t>individual</a:t>
            </a:r>
            <a:r>
              <a:rPr lang="cs-CZ" sz="2400" dirty="0">
                <a:solidFill>
                  <a:schemeClr val="bg2"/>
                </a:solidFill>
              </a:rPr>
              <a:t> </a:t>
            </a:r>
            <a:r>
              <a:rPr lang="cs-CZ" sz="2400" dirty="0" err="1">
                <a:solidFill>
                  <a:schemeClr val="bg2"/>
                </a:solidFill>
              </a:rPr>
              <a:t>competencies</a:t>
            </a:r>
            <a:r>
              <a:rPr lang="cs-CZ" sz="2400" dirty="0">
                <a:solidFill>
                  <a:schemeClr val="bg2"/>
                </a:solidFill>
              </a:rPr>
              <a:t> </a:t>
            </a:r>
            <a:r>
              <a:rPr lang="cs-CZ" sz="2400" dirty="0" err="1">
                <a:solidFill>
                  <a:schemeClr val="bg2"/>
                </a:solidFill>
              </a:rPr>
              <a:t>with</a:t>
            </a:r>
            <a:r>
              <a:rPr lang="cs-CZ" sz="2400" dirty="0">
                <a:solidFill>
                  <a:schemeClr val="bg2"/>
                </a:solidFill>
              </a:rPr>
              <a:t> </a:t>
            </a:r>
            <a:r>
              <a:rPr lang="cs-CZ" sz="2400" dirty="0" err="1">
                <a:solidFill>
                  <a:schemeClr val="bg2"/>
                </a:solidFill>
              </a:rPr>
              <a:t>job</a:t>
            </a:r>
            <a:r>
              <a:rPr lang="cs-CZ" sz="2400" dirty="0">
                <a:solidFill>
                  <a:schemeClr val="bg2"/>
                </a:solidFill>
              </a:rPr>
              <a:t> </a:t>
            </a:r>
            <a:r>
              <a:rPr lang="cs-CZ" sz="2400" dirty="0" err="1">
                <a:solidFill>
                  <a:schemeClr val="bg2"/>
                </a:solidFill>
              </a:rPr>
              <a:t>requirements</a:t>
            </a:r>
            <a:r>
              <a:rPr lang="cs-CZ" sz="2400" dirty="0">
                <a:solidFill>
                  <a:schemeClr val="bg2"/>
                </a:solidFill>
              </a:rPr>
              <a:t>, so as to </a:t>
            </a:r>
            <a:r>
              <a:rPr lang="cs-CZ" sz="2400" dirty="0" err="1">
                <a:solidFill>
                  <a:schemeClr val="bg2"/>
                </a:solidFill>
              </a:rPr>
              <a:t>achieve</a:t>
            </a:r>
            <a:r>
              <a:rPr lang="cs-CZ" sz="2400" dirty="0">
                <a:solidFill>
                  <a:schemeClr val="bg2"/>
                </a:solidFill>
              </a:rPr>
              <a:t> </a:t>
            </a:r>
            <a:r>
              <a:rPr lang="cs-CZ" sz="2400" dirty="0" err="1">
                <a:solidFill>
                  <a:schemeClr val="bg2"/>
                </a:solidFill>
              </a:rPr>
              <a:t>the</a:t>
            </a:r>
            <a:r>
              <a:rPr lang="cs-CZ" sz="2400" dirty="0">
                <a:solidFill>
                  <a:schemeClr val="bg2"/>
                </a:solidFill>
              </a:rPr>
              <a:t> </a:t>
            </a:r>
            <a:r>
              <a:rPr lang="cs-CZ" sz="2400" dirty="0" err="1">
                <a:solidFill>
                  <a:schemeClr val="bg2"/>
                </a:solidFill>
              </a:rPr>
              <a:t>best</a:t>
            </a:r>
            <a:r>
              <a:rPr lang="cs-CZ" sz="2400" dirty="0">
                <a:solidFill>
                  <a:schemeClr val="bg2"/>
                </a:solidFill>
              </a:rPr>
              <a:t> fit.</a:t>
            </a:r>
          </a:p>
          <a:p>
            <a:pPr marL="0" indent="0" algn="just">
              <a:buNone/>
            </a:pPr>
            <a:r>
              <a:rPr lang="cs-CZ" sz="2400" dirty="0">
                <a:solidFill>
                  <a:schemeClr val="bg2"/>
                </a:solidFill>
              </a:rPr>
              <a:t>Testing and </a:t>
            </a:r>
            <a:r>
              <a:rPr lang="cs-CZ" sz="2400" dirty="0" err="1">
                <a:solidFill>
                  <a:schemeClr val="bg2"/>
                </a:solidFill>
              </a:rPr>
              <a:t>identifing</a:t>
            </a:r>
            <a:r>
              <a:rPr lang="cs-CZ" sz="2400" dirty="0">
                <a:solidFill>
                  <a:schemeClr val="bg2"/>
                </a:solidFill>
              </a:rPr>
              <a:t> </a:t>
            </a:r>
            <a:r>
              <a:rPr lang="cs-CZ" sz="2400" dirty="0" err="1">
                <a:solidFill>
                  <a:schemeClr val="bg2"/>
                </a:solidFill>
              </a:rPr>
              <a:t>the</a:t>
            </a:r>
            <a:r>
              <a:rPr lang="cs-CZ" sz="2400" dirty="0">
                <a:solidFill>
                  <a:schemeClr val="bg2"/>
                </a:solidFill>
              </a:rPr>
              <a:t> </a:t>
            </a:r>
            <a:r>
              <a:rPr lang="cs-CZ" sz="2400" dirty="0" err="1">
                <a:solidFill>
                  <a:schemeClr val="bg2"/>
                </a:solidFill>
              </a:rPr>
              <a:t>best</a:t>
            </a:r>
            <a:r>
              <a:rPr lang="cs-CZ" sz="2400" dirty="0">
                <a:solidFill>
                  <a:schemeClr val="bg2"/>
                </a:solidFill>
              </a:rPr>
              <a:t> fit </a:t>
            </a:r>
            <a:r>
              <a:rPr lang="cs-CZ" sz="2400" dirty="0" err="1">
                <a:solidFill>
                  <a:schemeClr val="bg2"/>
                </a:solidFill>
              </a:rPr>
              <a:t>of</a:t>
            </a:r>
            <a:r>
              <a:rPr lang="cs-CZ" sz="2400" dirty="0">
                <a:solidFill>
                  <a:schemeClr val="bg2"/>
                </a:solidFill>
              </a:rPr>
              <a:t> </a:t>
            </a:r>
            <a:r>
              <a:rPr lang="cs-CZ" sz="2400" dirty="0" err="1">
                <a:solidFill>
                  <a:schemeClr val="bg2"/>
                </a:solidFill>
              </a:rPr>
              <a:t>employee</a:t>
            </a:r>
            <a:r>
              <a:rPr lang="cs-CZ" sz="2400" dirty="0">
                <a:solidFill>
                  <a:schemeClr val="bg2"/>
                </a:solidFill>
              </a:rPr>
              <a:t>, </a:t>
            </a:r>
            <a:r>
              <a:rPr lang="cs-CZ" sz="2400" dirty="0" err="1">
                <a:solidFill>
                  <a:schemeClr val="bg2"/>
                </a:solidFill>
              </a:rPr>
              <a:t>starting</a:t>
            </a:r>
            <a:r>
              <a:rPr lang="cs-CZ" sz="2400" dirty="0">
                <a:solidFill>
                  <a:schemeClr val="bg2"/>
                </a:solidFill>
              </a:rPr>
              <a:t> in </a:t>
            </a:r>
            <a:r>
              <a:rPr lang="cs-CZ" sz="2400" dirty="0" err="1">
                <a:solidFill>
                  <a:schemeClr val="bg2"/>
                </a:solidFill>
              </a:rPr>
              <a:t>the</a:t>
            </a:r>
            <a:r>
              <a:rPr lang="cs-CZ" sz="2400" dirty="0">
                <a:solidFill>
                  <a:schemeClr val="bg2"/>
                </a:solidFill>
              </a:rPr>
              <a:t> </a:t>
            </a:r>
            <a:r>
              <a:rPr lang="cs-CZ" sz="2400" dirty="0" err="1">
                <a:solidFill>
                  <a:schemeClr val="bg2"/>
                </a:solidFill>
              </a:rPr>
              <a:t>process</a:t>
            </a:r>
            <a:r>
              <a:rPr lang="cs-CZ" sz="2400" dirty="0">
                <a:solidFill>
                  <a:schemeClr val="bg2"/>
                </a:solidFill>
              </a:rPr>
              <a:t> </a:t>
            </a:r>
            <a:r>
              <a:rPr lang="cs-CZ" sz="2400" dirty="0" err="1">
                <a:solidFill>
                  <a:schemeClr val="bg2"/>
                </a:solidFill>
              </a:rPr>
              <a:t>of</a:t>
            </a:r>
            <a:r>
              <a:rPr lang="cs-CZ" sz="2400" dirty="0">
                <a:solidFill>
                  <a:schemeClr val="bg2"/>
                </a:solidFill>
              </a:rPr>
              <a:t> </a:t>
            </a:r>
            <a:r>
              <a:rPr lang="cs-CZ" sz="2400" dirty="0" err="1">
                <a:solidFill>
                  <a:schemeClr val="bg2"/>
                </a:solidFill>
              </a:rPr>
              <a:t>recruitment</a:t>
            </a:r>
            <a:r>
              <a:rPr lang="cs-CZ" sz="2400" dirty="0">
                <a:solidFill>
                  <a:schemeClr val="bg2"/>
                </a:solidFill>
              </a:rPr>
              <a:t> and </a:t>
            </a:r>
            <a:r>
              <a:rPr lang="cs-CZ" sz="2400" dirty="0" err="1">
                <a:solidFill>
                  <a:schemeClr val="bg2"/>
                </a:solidFill>
              </a:rPr>
              <a:t>hiring</a:t>
            </a:r>
            <a:r>
              <a:rPr lang="cs-CZ" sz="2400" dirty="0">
                <a:solidFill>
                  <a:schemeClr val="bg2"/>
                </a:solidFill>
              </a:rPr>
              <a:t>.</a:t>
            </a:r>
          </a:p>
          <a:p>
            <a:pPr marL="0" indent="0" algn="just">
              <a:buNone/>
            </a:pPr>
            <a:endParaRPr lang="cs-CZ" sz="24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38475745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err="1">
                <a:solidFill>
                  <a:schemeClr val="bg2"/>
                </a:solidFill>
                <a:effectLst/>
                <a:latin typeface="+mn-lt"/>
              </a:rPr>
              <a:t>Goal</a:t>
            </a:r>
            <a:r>
              <a:rPr lang="cs-CZ" sz="3300" b="1" dirty="0">
                <a:solidFill>
                  <a:schemeClr val="bg2"/>
                </a:solidFill>
                <a:effectLst/>
                <a:latin typeface="+mn-lt"/>
              </a:rPr>
              <a:t> </a:t>
            </a:r>
            <a:r>
              <a:rPr lang="cs-CZ" sz="3300" b="1" dirty="0" err="1">
                <a:solidFill>
                  <a:schemeClr val="bg2"/>
                </a:solidFill>
                <a:effectLst/>
                <a:latin typeface="+mn-lt"/>
              </a:rPr>
              <a:t>setting</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412777"/>
            <a:ext cx="8640960" cy="5400600"/>
          </a:xfrm>
        </p:spPr>
        <p:txBody>
          <a:bodyPr>
            <a:noAutofit/>
          </a:bodyPr>
          <a:lstStyle/>
          <a:p>
            <a:pPr marL="0" indent="0" algn="just">
              <a:buNone/>
            </a:pPr>
            <a:r>
              <a:rPr lang="cs-CZ" sz="2400" dirty="0" err="1">
                <a:solidFill>
                  <a:schemeClr val="bg2"/>
                </a:solidFill>
              </a:rPr>
              <a:t>The</a:t>
            </a:r>
            <a:r>
              <a:rPr lang="cs-CZ" sz="2400" dirty="0">
                <a:solidFill>
                  <a:schemeClr val="bg2"/>
                </a:solidFill>
              </a:rPr>
              <a:t> </a:t>
            </a:r>
            <a:r>
              <a:rPr lang="cs-CZ" sz="2400" dirty="0" err="1">
                <a:solidFill>
                  <a:schemeClr val="bg2"/>
                </a:solidFill>
              </a:rPr>
              <a:t>process</a:t>
            </a:r>
            <a:r>
              <a:rPr lang="cs-CZ" sz="2400" dirty="0">
                <a:solidFill>
                  <a:schemeClr val="bg2"/>
                </a:solidFill>
              </a:rPr>
              <a:t> </a:t>
            </a:r>
            <a:r>
              <a:rPr lang="cs-CZ" sz="2400" dirty="0" err="1">
                <a:solidFill>
                  <a:schemeClr val="bg2"/>
                </a:solidFill>
              </a:rPr>
              <a:t>of</a:t>
            </a:r>
            <a:r>
              <a:rPr lang="cs-CZ" sz="2400" dirty="0">
                <a:solidFill>
                  <a:schemeClr val="bg2"/>
                </a:solidFill>
              </a:rPr>
              <a:t> </a:t>
            </a:r>
            <a:r>
              <a:rPr lang="cs-CZ" sz="2400" dirty="0" err="1">
                <a:solidFill>
                  <a:schemeClr val="bg2"/>
                </a:solidFill>
              </a:rPr>
              <a:t>asingning</a:t>
            </a:r>
            <a:r>
              <a:rPr lang="cs-CZ" sz="2400" dirty="0">
                <a:solidFill>
                  <a:schemeClr val="bg2"/>
                </a:solidFill>
              </a:rPr>
              <a:t> </a:t>
            </a:r>
            <a:r>
              <a:rPr lang="cs-CZ" sz="2400" dirty="0" err="1">
                <a:solidFill>
                  <a:schemeClr val="bg2"/>
                </a:solidFill>
              </a:rPr>
              <a:t>work</a:t>
            </a:r>
            <a:r>
              <a:rPr lang="cs-CZ" sz="2400" dirty="0">
                <a:solidFill>
                  <a:schemeClr val="bg2"/>
                </a:solidFill>
              </a:rPr>
              <a:t> </a:t>
            </a:r>
            <a:r>
              <a:rPr lang="cs-CZ" sz="2400" dirty="0" err="1">
                <a:solidFill>
                  <a:schemeClr val="bg2"/>
                </a:solidFill>
              </a:rPr>
              <a:t>tasks</a:t>
            </a:r>
            <a:r>
              <a:rPr lang="cs-CZ" sz="2400" dirty="0">
                <a:solidFill>
                  <a:schemeClr val="bg2"/>
                </a:solidFill>
              </a:rPr>
              <a:t> to </a:t>
            </a:r>
            <a:r>
              <a:rPr lang="cs-CZ" sz="2400" dirty="0" err="1">
                <a:solidFill>
                  <a:schemeClr val="bg2"/>
                </a:solidFill>
              </a:rPr>
              <a:t>individuals</a:t>
            </a:r>
            <a:r>
              <a:rPr lang="cs-CZ" sz="2400" dirty="0">
                <a:solidFill>
                  <a:schemeClr val="bg2"/>
                </a:solidFill>
              </a:rPr>
              <a:t> so </a:t>
            </a:r>
            <a:r>
              <a:rPr lang="cs-CZ" sz="2400" dirty="0" err="1">
                <a:solidFill>
                  <a:schemeClr val="bg2"/>
                </a:solidFill>
              </a:rPr>
              <a:t>that</a:t>
            </a:r>
            <a:r>
              <a:rPr lang="cs-CZ" sz="2400" dirty="0">
                <a:solidFill>
                  <a:schemeClr val="bg2"/>
                </a:solidFill>
              </a:rPr>
              <a:t> </a:t>
            </a:r>
            <a:r>
              <a:rPr lang="cs-CZ" sz="2400" dirty="0" err="1">
                <a:solidFill>
                  <a:schemeClr val="bg2"/>
                </a:solidFill>
              </a:rPr>
              <a:t>they</a:t>
            </a:r>
            <a:r>
              <a:rPr lang="cs-CZ" sz="2400" dirty="0">
                <a:solidFill>
                  <a:schemeClr val="bg2"/>
                </a:solidFill>
              </a:rPr>
              <a:t> are </a:t>
            </a:r>
            <a:r>
              <a:rPr lang="cs-CZ" sz="2400" dirty="0" err="1">
                <a:solidFill>
                  <a:schemeClr val="bg2"/>
                </a:solidFill>
              </a:rPr>
              <a:t>clear</a:t>
            </a:r>
            <a:r>
              <a:rPr lang="cs-CZ" sz="2400" dirty="0">
                <a:solidFill>
                  <a:schemeClr val="bg2"/>
                </a:solidFill>
              </a:rPr>
              <a:t> on </a:t>
            </a:r>
            <a:r>
              <a:rPr lang="cs-CZ" sz="2400" dirty="0" err="1">
                <a:solidFill>
                  <a:schemeClr val="bg2"/>
                </a:solidFill>
              </a:rPr>
              <a:t>what</a:t>
            </a:r>
            <a:r>
              <a:rPr lang="cs-CZ" sz="2400" dirty="0">
                <a:solidFill>
                  <a:schemeClr val="bg2"/>
                </a:solidFill>
              </a:rPr>
              <a:t> </a:t>
            </a:r>
            <a:r>
              <a:rPr lang="cs-CZ" sz="2400" dirty="0" err="1">
                <a:solidFill>
                  <a:schemeClr val="bg2"/>
                </a:solidFill>
              </a:rPr>
              <a:t>is</a:t>
            </a:r>
            <a:r>
              <a:rPr lang="cs-CZ" sz="2400" dirty="0">
                <a:solidFill>
                  <a:schemeClr val="bg2"/>
                </a:solidFill>
              </a:rPr>
              <a:t> </a:t>
            </a:r>
            <a:r>
              <a:rPr lang="cs-CZ" sz="2400" dirty="0" err="1">
                <a:solidFill>
                  <a:schemeClr val="bg2"/>
                </a:solidFill>
              </a:rPr>
              <a:t>expected</a:t>
            </a:r>
            <a:r>
              <a:rPr lang="cs-CZ" sz="2400" dirty="0">
                <a:solidFill>
                  <a:schemeClr val="bg2"/>
                </a:solidFill>
              </a:rPr>
              <a:t> </a:t>
            </a:r>
            <a:r>
              <a:rPr lang="cs-CZ" sz="2400" dirty="0" err="1">
                <a:solidFill>
                  <a:schemeClr val="bg2"/>
                </a:solidFill>
              </a:rPr>
              <a:t>of</a:t>
            </a:r>
            <a:r>
              <a:rPr lang="cs-CZ" sz="2400" dirty="0">
                <a:solidFill>
                  <a:schemeClr val="bg2"/>
                </a:solidFill>
              </a:rPr>
              <a:t> </a:t>
            </a:r>
            <a:r>
              <a:rPr lang="cs-CZ" sz="2400" dirty="0" err="1">
                <a:solidFill>
                  <a:schemeClr val="bg2"/>
                </a:solidFill>
              </a:rPr>
              <a:t>them</a:t>
            </a:r>
            <a:r>
              <a:rPr lang="cs-CZ" sz="2400" dirty="0">
                <a:solidFill>
                  <a:schemeClr val="bg2"/>
                </a:solidFill>
              </a:rPr>
              <a:t>.</a:t>
            </a:r>
          </a:p>
          <a:p>
            <a:pPr marL="0" indent="0" algn="just">
              <a:buNone/>
            </a:pPr>
            <a:r>
              <a:rPr lang="cs-CZ" sz="2400" dirty="0">
                <a:solidFill>
                  <a:schemeClr val="bg2"/>
                </a:solidFill>
              </a:rPr>
              <a:t>to </a:t>
            </a:r>
            <a:r>
              <a:rPr lang="cs-CZ" sz="2400" dirty="0" err="1">
                <a:solidFill>
                  <a:schemeClr val="bg2"/>
                </a:solidFill>
              </a:rPr>
              <a:t>be</a:t>
            </a:r>
            <a:r>
              <a:rPr lang="cs-CZ" sz="2400" dirty="0">
                <a:solidFill>
                  <a:schemeClr val="bg2"/>
                </a:solidFill>
              </a:rPr>
              <a:t> </a:t>
            </a:r>
            <a:r>
              <a:rPr lang="cs-CZ" sz="2400" dirty="0" err="1">
                <a:solidFill>
                  <a:schemeClr val="bg2"/>
                </a:solidFill>
              </a:rPr>
              <a:t>effective</a:t>
            </a:r>
            <a:r>
              <a:rPr lang="cs-CZ" sz="2400" dirty="0">
                <a:solidFill>
                  <a:schemeClr val="bg2"/>
                </a:solidFill>
              </a:rPr>
              <a:t>, </a:t>
            </a:r>
            <a:r>
              <a:rPr lang="cs-CZ" sz="2400" dirty="0" err="1">
                <a:solidFill>
                  <a:schemeClr val="bg2"/>
                </a:solidFill>
              </a:rPr>
              <a:t>the</a:t>
            </a:r>
            <a:r>
              <a:rPr lang="cs-CZ" sz="2400" dirty="0">
                <a:solidFill>
                  <a:schemeClr val="bg2"/>
                </a:solidFill>
              </a:rPr>
              <a:t> </a:t>
            </a:r>
            <a:r>
              <a:rPr lang="cs-CZ" sz="2400" dirty="0" err="1">
                <a:solidFill>
                  <a:schemeClr val="bg2"/>
                </a:solidFill>
              </a:rPr>
              <a:t>goals</a:t>
            </a:r>
            <a:r>
              <a:rPr lang="cs-CZ" sz="2400" dirty="0">
                <a:solidFill>
                  <a:schemeClr val="bg2"/>
                </a:solidFill>
              </a:rPr>
              <a:t> </a:t>
            </a:r>
            <a:r>
              <a:rPr lang="cs-CZ" sz="2400" dirty="0" err="1">
                <a:solidFill>
                  <a:schemeClr val="bg2"/>
                </a:solidFill>
              </a:rPr>
              <a:t>should</a:t>
            </a:r>
            <a:r>
              <a:rPr lang="cs-CZ" sz="2400" dirty="0">
                <a:solidFill>
                  <a:schemeClr val="bg2"/>
                </a:solidFill>
              </a:rPr>
              <a:t> </a:t>
            </a:r>
            <a:r>
              <a:rPr lang="cs-CZ" sz="2400" dirty="0" err="1">
                <a:solidFill>
                  <a:schemeClr val="bg2"/>
                </a:solidFill>
              </a:rPr>
              <a:t>be</a:t>
            </a:r>
            <a:r>
              <a:rPr lang="cs-CZ" sz="2400" dirty="0">
                <a:solidFill>
                  <a:schemeClr val="bg2"/>
                </a:solidFill>
              </a:rPr>
              <a:t> </a:t>
            </a:r>
            <a:r>
              <a:rPr lang="cs-CZ" sz="2400" dirty="0" err="1">
                <a:solidFill>
                  <a:schemeClr val="bg2"/>
                </a:solidFill>
              </a:rPr>
              <a:t>speciffick</a:t>
            </a:r>
            <a:r>
              <a:rPr lang="cs-CZ" sz="2400" dirty="0">
                <a:solidFill>
                  <a:schemeClr val="bg2"/>
                </a:solidFill>
              </a:rPr>
              <a:t>, </a:t>
            </a:r>
            <a:r>
              <a:rPr lang="cs-CZ" sz="2400" dirty="0" err="1">
                <a:solidFill>
                  <a:schemeClr val="bg2"/>
                </a:solidFill>
              </a:rPr>
              <a:t>measurable</a:t>
            </a:r>
            <a:r>
              <a:rPr lang="cs-CZ" sz="2400" dirty="0">
                <a:solidFill>
                  <a:schemeClr val="bg2"/>
                </a:solidFill>
              </a:rPr>
              <a:t>, </a:t>
            </a:r>
            <a:r>
              <a:rPr lang="cs-CZ" sz="2400" dirty="0" err="1">
                <a:solidFill>
                  <a:schemeClr val="bg2"/>
                </a:solidFill>
              </a:rPr>
              <a:t>attainable</a:t>
            </a:r>
            <a:r>
              <a:rPr lang="cs-CZ" sz="2400" dirty="0">
                <a:solidFill>
                  <a:schemeClr val="bg2"/>
                </a:solidFill>
              </a:rPr>
              <a:t>, </a:t>
            </a:r>
            <a:r>
              <a:rPr lang="cs-CZ" sz="2400" dirty="0" err="1">
                <a:solidFill>
                  <a:schemeClr val="bg2"/>
                </a:solidFill>
              </a:rPr>
              <a:t>realistic</a:t>
            </a:r>
            <a:r>
              <a:rPr lang="cs-CZ" sz="2400" dirty="0">
                <a:solidFill>
                  <a:schemeClr val="bg2"/>
                </a:solidFill>
              </a:rPr>
              <a:t> and </a:t>
            </a:r>
            <a:r>
              <a:rPr lang="cs-CZ" sz="2400" dirty="0" err="1">
                <a:solidFill>
                  <a:schemeClr val="bg2"/>
                </a:solidFill>
              </a:rPr>
              <a:t>time-bound</a:t>
            </a:r>
            <a:r>
              <a:rPr lang="cs-CZ" sz="2400" dirty="0">
                <a:solidFill>
                  <a:schemeClr val="bg2"/>
                </a:solidFill>
              </a:rPr>
              <a:t>. = SMART</a:t>
            </a:r>
          </a:p>
          <a:p>
            <a:pPr marL="0" indent="0" algn="just">
              <a:buNone/>
            </a:pPr>
            <a:endParaRPr lang="cs-CZ" sz="24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169354244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a:solidFill>
                  <a:schemeClr val="bg2"/>
                </a:solidFill>
                <a:effectLst/>
                <a:latin typeface="+mn-lt"/>
              </a:rPr>
              <a:t>Performance </a:t>
            </a:r>
            <a:r>
              <a:rPr lang="cs-CZ" sz="3300" b="1" dirty="0" err="1">
                <a:solidFill>
                  <a:schemeClr val="bg2"/>
                </a:solidFill>
                <a:effectLst/>
                <a:latin typeface="+mn-lt"/>
              </a:rPr>
              <a:t>standards</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412777"/>
            <a:ext cx="8640960" cy="5400600"/>
          </a:xfrm>
        </p:spPr>
        <p:txBody>
          <a:bodyPr>
            <a:noAutofit/>
          </a:bodyPr>
          <a:lstStyle/>
          <a:p>
            <a:pPr marL="0" indent="0" algn="just">
              <a:buNone/>
            </a:pPr>
            <a:r>
              <a:rPr lang="cs-CZ" sz="2400" dirty="0" err="1">
                <a:solidFill>
                  <a:schemeClr val="bg2"/>
                </a:solidFill>
              </a:rPr>
              <a:t>Specific</a:t>
            </a:r>
            <a:r>
              <a:rPr lang="cs-CZ" sz="2400" dirty="0">
                <a:solidFill>
                  <a:schemeClr val="bg2"/>
                </a:solidFill>
              </a:rPr>
              <a:t> performance </a:t>
            </a:r>
            <a:r>
              <a:rPr lang="cs-CZ" sz="2400" dirty="0" err="1">
                <a:solidFill>
                  <a:schemeClr val="bg2"/>
                </a:solidFill>
              </a:rPr>
              <a:t>expectations</a:t>
            </a:r>
            <a:r>
              <a:rPr lang="cs-CZ" sz="2400" dirty="0">
                <a:solidFill>
                  <a:schemeClr val="bg2"/>
                </a:solidFill>
              </a:rPr>
              <a:t> and </a:t>
            </a:r>
            <a:r>
              <a:rPr lang="cs-CZ" sz="2400" dirty="0" err="1">
                <a:solidFill>
                  <a:schemeClr val="bg2"/>
                </a:solidFill>
              </a:rPr>
              <a:t>levels</a:t>
            </a:r>
            <a:r>
              <a:rPr lang="cs-CZ" sz="2400" dirty="0">
                <a:solidFill>
                  <a:schemeClr val="bg2"/>
                </a:solidFill>
              </a:rPr>
              <a:t> </a:t>
            </a:r>
            <a:r>
              <a:rPr lang="cs-CZ" sz="2400" dirty="0" err="1">
                <a:solidFill>
                  <a:schemeClr val="bg2"/>
                </a:solidFill>
              </a:rPr>
              <a:t>against</a:t>
            </a:r>
            <a:r>
              <a:rPr lang="cs-CZ" sz="2400" dirty="0">
                <a:solidFill>
                  <a:schemeClr val="bg2"/>
                </a:solidFill>
              </a:rPr>
              <a:t> </a:t>
            </a:r>
            <a:r>
              <a:rPr lang="cs-CZ" sz="2400" dirty="0" err="1">
                <a:solidFill>
                  <a:schemeClr val="bg2"/>
                </a:solidFill>
              </a:rPr>
              <a:t>which</a:t>
            </a:r>
            <a:r>
              <a:rPr lang="cs-CZ" sz="2400" dirty="0">
                <a:solidFill>
                  <a:schemeClr val="bg2"/>
                </a:solidFill>
              </a:rPr>
              <a:t> </a:t>
            </a:r>
            <a:r>
              <a:rPr lang="cs-CZ" sz="2400" dirty="0" err="1">
                <a:solidFill>
                  <a:schemeClr val="bg2"/>
                </a:solidFill>
              </a:rPr>
              <a:t>an</a:t>
            </a:r>
            <a:r>
              <a:rPr lang="cs-CZ" sz="2400" dirty="0">
                <a:solidFill>
                  <a:schemeClr val="bg2"/>
                </a:solidFill>
              </a:rPr>
              <a:t> </a:t>
            </a:r>
            <a:r>
              <a:rPr lang="cs-CZ" sz="2400" dirty="0" err="1">
                <a:solidFill>
                  <a:schemeClr val="bg2"/>
                </a:solidFill>
              </a:rPr>
              <a:t>employee´s</a:t>
            </a:r>
            <a:r>
              <a:rPr lang="cs-CZ" sz="2400" dirty="0">
                <a:solidFill>
                  <a:schemeClr val="bg2"/>
                </a:solidFill>
              </a:rPr>
              <a:t> performance </a:t>
            </a:r>
            <a:r>
              <a:rPr lang="cs-CZ" sz="2400" dirty="0" err="1">
                <a:solidFill>
                  <a:schemeClr val="bg2"/>
                </a:solidFill>
              </a:rPr>
              <a:t>will</a:t>
            </a:r>
            <a:r>
              <a:rPr lang="cs-CZ" sz="2400" dirty="0">
                <a:solidFill>
                  <a:schemeClr val="bg2"/>
                </a:solidFill>
              </a:rPr>
              <a:t> </a:t>
            </a:r>
            <a:r>
              <a:rPr lang="cs-CZ" sz="2400" dirty="0" err="1">
                <a:solidFill>
                  <a:schemeClr val="bg2"/>
                </a:solidFill>
              </a:rPr>
              <a:t>judged</a:t>
            </a:r>
            <a:r>
              <a:rPr lang="cs-CZ" sz="2400" dirty="0">
                <a:solidFill>
                  <a:schemeClr val="bg2"/>
                </a:solidFill>
              </a:rPr>
              <a:t> – </a:t>
            </a:r>
            <a:r>
              <a:rPr lang="cs-CZ" sz="2400" dirty="0" err="1">
                <a:solidFill>
                  <a:schemeClr val="bg2"/>
                </a:solidFill>
              </a:rPr>
              <a:t>thus</a:t>
            </a:r>
            <a:r>
              <a:rPr lang="cs-CZ" sz="2400" dirty="0">
                <a:solidFill>
                  <a:schemeClr val="bg2"/>
                </a:solidFill>
              </a:rPr>
              <a:t>, </a:t>
            </a:r>
            <a:r>
              <a:rPr lang="cs-CZ" sz="2400" dirty="0" err="1">
                <a:solidFill>
                  <a:schemeClr val="bg2"/>
                </a:solidFill>
              </a:rPr>
              <a:t>it</a:t>
            </a:r>
            <a:r>
              <a:rPr lang="cs-CZ" sz="2400" dirty="0">
                <a:solidFill>
                  <a:schemeClr val="bg2"/>
                </a:solidFill>
              </a:rPr>
              <a:t> </a:t>
            </a:r>
            <a:r>
              <a:rPr lang="cs-CZ" sz="2400" dirty="0" err="1">
                <a:solidFill>
                  <a:schemeClr val="bg2"/>
                </a:solidFill>
              </a:rPr>
              <a:t>should</a:t>
            </a:r>
            <a:r>
              <a:rPr lang="cs-CZ" sz="2400" dirty="0">
                <a:solidFill>
                  <a:schemeClr val="bg2"/>
                </a:solidFill>
              </a:rPr>
              <a:t> </a:t>
            </a:r>
            <a:r>
              <a:rPr lang="cs-CZ" sz="2400" dirty="0" err="1">
                <a:solidFill>
                  <a:schemeClr val="bg2"/>
                </a:solidFill>
              </a:rPr>
              <a:t>be</a:t>
            </a:r>
            <a:r>
              <a:rPr lang="cs-CZ" sz="2400" dirty="0">
                <a:solidFill>
                  <a:schemeClr val="bg2"/>
                </a:solidFill>
              </a:rPr>
              <a:t> </a:t>
            </a:r>
            <a:r>
              <a:rPr lang="cs-CZ" sz="2400" dirty="0" err="1">
                <a:solidFill>
                  <a:schemeClr val="bg2"/>
                </a:solidFill>
              </a:rPr>
              <a:t>clear</a:t>
            </a:r>
            <a:r>
              <a:rPr lang="cs-CZ" sz="2400" dirty="0">
                <a:solidFill>
                  <a:schemeClr val="bg2"/>
                </a:solidFill>
              </a:rPr>
              <a:t> to </a:t>
            </a:r>
            <a:r>
              <a:rPr lang="cs-CZ" sz="2400" dirty="0" err="1">
                <a:solidFill>
                  <a:schemeClr val="bg2"/>
                </a:solidFill>
              </a:rPr>
              <a:t>the</a:t>
            </a:r>
            <a:r>
              <a:rPr lang="cs-CZ" sz="2400" dirty="0">
                <a:solidFill>
                  <a:schemeClr val="bg2"/>
                </a:solidFill>
              </a:rPr>
              <a:t> </a:t>
            </a:r>
            <a:r>
              <a:rPr lang="cs-CZ" sz="2400" dirty="0" err="1">
                <a:solidFill>
                  <a:schemeClr val="bg2"/>
                </a:solidFill>
              </a:rPr>
              <a:t>employee</a:t>
            </a:r>
            <a:r>
              <a:rPr lang="cs-CZ" sz="2400" dirty="0">
                <a:solidFill>
                  <a:schemeClr val="bg2"/>
                </a:solidFill>
              </a:rPr>
              <a:t> </a:t>
            </a:r>
            <a:r>
              <a:rPr lang="cs-CZ" sz="2400" dirty="0" err="1">
                <a:solidFill>
                  <a:schemeClr val="bg2"/>
                </a:solidFill>
              </a:rPr>
              <a:t>what</a:t>
            </a:r>
            <a:r>
              <a:rPr lang="cs-CZ" sz="2400" dirty="0">
                <a:solidFill>
                  <a:schemeClr val="bg2"/>
                </a:solidFill>
              </a:rPr>
              <a:t> </a:t>
            </a:r>
            <a:r>
              <a:rPr lang="cs-CZ" sz="2400" dirty="0" err="1">
                <a:solidFill>
                  <a:schemeClr val="bg2"/>
                </a:solidFill>
              </a:rPr>
              <a:t>levels</a:t>
            </a:r>
            <a:r>
              <a:rPr lang="cs-CZ" sz="2400" dirty="0">
                <a:solidFill>
                  <a:schemeClr val="bg2"/>
                </a:solidFill>
              </a:rPr>
              <a:t> </a:t>
            </a:r>
            <a:r>
              <a:rPr lang="cs-CZ" sz="2400" dirty="0" err="1">
                <a:solidFill>
                  <a:schemeClr val="bg2"/>
                </a:solidFill>
              </a:rPr>
              <a:t>of</a:t>
            </a:r>
            <a:r>
              <a:rPr lang="cs-CZ" sz="2400" dirty="0">
                <a:solidFill>
                  <a:schemeClr val="bg2"/>
                </a:solidFill>
              </a:rPr>
              <a:t> performance </a:t>
            </a:r>
            <a:r>
              <a:rPr lang="cs-CZ" sz="2400" dirty="0" err="1">
                <a:solidFill>
                  <a:schemeClr val="bg2"/>
                </a:solidFill>
              </a:rPr>
              <a:t>would</a:t>
            </a:r>
            <a:r>
              <a:rPr lang="cs-CZ" sz="2400" dirty="0">
                <a:solidFill>
                  <a:schemeClr val="bg2"/>
                </a:solidFill>
              </a:rPr>
              <a:t> </a:t>
            </a:r>
            <a:r>
              <a:rPr lang="cs-CZ" sz="2400" dirty="0" err="1">
                <a:solidFill>
                  <a:schemeClr val="bg2"/>
                </a:solidFill>
              </a:rPr>
              <a:t>be</a:t>
            </a:r>
            <a:r>
              <a:rPr lang="cs-CZ" sz="2400" dirty="0">
                <a:solidFill>
                  <a:schemeClr val="bg2"/>
                </a:solidFill>
              </a:rPr>
              <a:t> </a:t>
            </a:r>
            <a:r>
              <a:rPr lang="cs-CZ" sz="2400" dirty="0" err="1">
                <a:solidFill>
                  <a:schemeClr val="bg2"/>
                </a:solidFill>
              </a:rPr>
              <a:t>deemed</a:t>
            </a:r>
            <a:r>
              <a:rPr lang="cs-CZ" sz="2400" dirty="0">
                <a:solidFill>
                  <a:schemeClr val="bg2"/>
                </a:solidFill>
              </a:rPr>
              <a:t> </a:t>
            </a:r>
            <a:r>
              <a:rPr lang="cs-CZ" sz="2400" dirty="0" err="1">
                <a:solidFill>
                  <a:schemeClr val="bg2"/>
                </a:solidFill>
              </a:rPr>
              <a:t>enacceptable</a:t>
            </a:r>
            <a:r>
              <a:rPr lang="cs-CZ" sz="2400" dirty="0">
                <a:solidFill>
                  <a:schemeClr val="bg2"/>
                </a:solidFill>
              </a:rPr>
              <a:t>, </a:t>
            </a:r>
            <a:r>
              <a:rPr lang="cs-CZ" sz="2400" dirty="0" err="1">
                <a:solidFill>
                  <a:schemeClr val="bg2"/>
                </a:solidFill>
              </a:rPr>
              <a:t>acceptable</a:t>
            </a:r>
            <a:r>
              <a:rPr lang="cs-CZ" sz="2400" dirty="0">
                <a:solidFill>
                  <a:schemeClr val="bg2"/>
                </a:solidFill>
              </a:rPr>
              <a:t> and </a:t>
            </a:r>
            <a:r>
              <a:rPr lang="cs-CZ" sz="2400" dirty="0" err="1">
                <a:solidFill>
                  <a:schemeClr val="bg2"/>
                </a:solidFill>
              </a:rPr>
              <a:t>surpassing</a:t>
            </a:r>
            <a:r>
              <a:rPr lang="cs-CZ" sz="2400" dirty="0">
                <a:solidFill>
                  <a:schemeClr val="bg2"/>
                </a:solidFill>
              </a:rPr>
              <a:t> </a:t>
            </a:r>
            <a:r>
              <a:rPr lang="cs-CZ" sz="2400" dirty="0" err="1">
                <a:solidFill>
                  <a:schemeClr val="bg2"/>
                </a:solidFill>
              </a:rPr>
              <a:t>expectations</a:t>
            </a:r>
            <a:r>
              <a:rPr lang="cs-CZ" sz="2400" dirty="0">
                <a:solidFill>
                  <a:schemeClr val="bg2"/>
                </a:solidFill>
              </a:rPr>
              <a:t>.</a:t>
            </a: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90146853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a:solidFill>
                  <a:schemeClr val="bg2"/>
                </a:solidFill>
                <a:effectLst/>
                <a:latin typeface="+mn-lt"/>
              </a:rPr>
              <a:t>Feedback</a:t>
            </a:r>
          </a:p>
        </p:txBody>
      </p:sp>
      <p:sp>
        <p:nvSpPr>
          <p:cNvPr id="44035" name="Rectangle 3"/>
          <p:cNvSpPr>
            <a:spLocks noGrp="1" noChangeArrowheads="1"/>
          </p:cNvSpPr>
          <p:nvPr>
            <p:ph type="body" idx="1"/>
          </p:nvPr>
        </p:nvSpPr>
        <p:spPr>
          <a:xfrm>
            <a:off x="251520" y="1412777"/>
            <a:ext cx="8640960" cy="5400600"/>
          </a:xfrm>
        </p:spPr>
        <p:txBody>
          <a:bodyPr>
            <a:noAutofit/>
          </a:bodyPr>
          <a:lstStyle/>
          <a:p>
            <a:pPr marL="0" indent="0" algn="just">
              <a:buNone/>
            </a:pPr>
            <a:r>
              <a:rPr lang="cs-CZ" sz="2400" dirty="0" err="1">
                <a:solidFill>
                  <a:schemeClr val="bg2"/>
                </a:solidFill>
              </a:rPr>
              <a:t>The</a:t>
            </a:r>
            <a:r>
              <a:rPr lang="cs-CZ" sz="2400" dirty="0">
                <a:solidFill>
                  <a:schemeClr val="bg2"/>
                </a:solidFill>
              </a:rPr>
              <a:t> </a:t>
            </a:r>
            <a:r>
              <a:rPr lang="cs-CZ" sz="2400" dirty="0" err="1">
                <a:solidFill>
                  <a:schemeClr val="bg2"/>
                </a:solidFill>
              </a:rPr>
              <a:t>process</a:t>
            </a:r>
            <a:r>
              <a:rPr lang="cs-CZ" sz="2400" dirty="0">
                <a:solidFill>
                  <a:schemeClr val="bg2"/>
                </a:solidFill>
              </a:rPr>
              <a:t> by </a:t>
            </a:r>
            <a:r>
              <a:rPr lang="cs-CZ" sz="2400" dirty="0" err="1">
                <a:solidFill>
                  <a:schemeClr val="bg2"/>
                </a:solidFill>
              </a:rPr>
              <a:t>which</a:t>
            </a:r>
            <a:r>
              <a:rPr lang="cs-CZ" sz="2400" dirty="0">
                <a:solidFill>
                  <a:schemeClr val="bg2"/>
                </a:solidFill>
              </a:rPr>
              <a:t> </a:t>
            </a:r>
            <a:r>
              <a:rPr lang="cs-CZ" sz="2400" dirty="0" err="1">
                <a:solidFill>
                  <a:schemeClr val="bg2"/>
                </a:solidFill>
              </a:rPr>
              <a:t>individuals</a:t>
            </a:r>
            <a:r>
              <a:rPr lang="cs-CZ" sz="2400" dirty="0">
                <a:solidFill>
                  <a:schemeClr val="bg2"/>
                </a:solidFill>
              </a:rPr>
              <a:t> are </a:t>
            </a:r>
            <a:r>
              <a:rPr lang="cs-CZ" sz="2400" dirty="0" err="1">
                <a:solidFill>
                  <a:schemeClr val="bg2"/>
                </a:solidFill>
              </a:rPr>
              <a:t>informed</a:t>
            </a:r>
            <a:r>
              <a:rPr lang="cs-CZ" sz="2400" dirty="0">
                <a:solidFill>
                  <a:schemeClr val="bg2"/>
                </a:solidFill>
              </a:rPr>
              <a:t> </a:t>
            </a:r>
            <a:r>
              <a:rPr lang="cs-CZ" sz="2400" dirty="0" err="1">
                <a:solidFill>
                  <a:schemeClr val="bg2"/>
                </a:solidFill>
              </a:rPr>
              <a:t>of</a:t>
            </a:r>
            <a:r>
              <a:rPr lang="cs-CZ" sz="2400" dirty="0">
                <a:solidFill>
                  <a:schemeClr val="bg2"/>
                </a:solidFill>
              </a:rPr>
              <a:t> </a:t>
            </a:r>
            <a:r>
              <a:rPr lang="cs-CZ" sz="2400" dirty="0" err="1">
                <a:solidFill>
                  <a:schemeClr val="bg2"/>
                </a:solidFill>
              </a:rPr>
              <a:t>the</a:t>
            </a:r>
            <a:r>
              <a:rPr lang="cs-CZ" sz="2400" dirty="0">
                <a:solidFill>
                  <a:schemeClr val="bg2"/>
                </a:solidFill>
              </a:rPr>
              <a:t> </a:t>
            </a:r>
            <a:r>
              <a:rPr lang="cs-CZ" sz="2400" dirty="0" err="1">
                <a:solidFill>
                  <a:schemeClr val="bg2"/>
                </a:solidFill>
              </a:rPr>
              <a:t>degree</a:t>
            </a:r>
            <a:r>
              <a:rPr lang="cs-CZ" sz="2400" dirty="0">
                <a:solidFill>
                  <a:schemeClr val="bg2"/>
                </a:solidFill>
              </a:rPr>
              <a:t> to </a:t>
            </a:r>
            <a:r>
              <a:rPr lang="cs-CZ" sz="2400" dirty="0" err="1">
                <a:solidFill>
                  <a:schemeClr val="bg2"/>
                </a:solidFill>
              </a:rPr>
              <a:t>which</a:t>
            </a:r>
            <a:r>
              <a:rPr lang="cs-CZ" sz="2400" dirty="0">
                <a:solidFill>
                  <a:schemeClr val="bg2"/>
                </a:solidFill>
              </a:rPr>
              <a:t> </a:t>
            </a:r>
            <a:r>
              <a:rPr lang="cs-CZ" sz="2400" dirty="0" err="1">
                <a:solidFill>
                  <a:schemeClr val="bg2"/>
                </a:solidFill>
              </a:rPr>
              <a:t>they</a:t>
            </a:r>
            <a:r>
              <a:rPr lang="cs-CZ" sz="2400" dirty="0">
                <a:solidFill>
                  <a:schemeClr val="bg2"/>
                </a:solidFill>
              </a:rPr>
              <a:t> are meeting </a:t>
            </a:r>
            <a:r>
              <a:rPr lang="cs-CZ" sz="2400" dirty="0" err="1">
                <a:solidFill>
                  <a:schemeClr val="bg2"/>
                </a:solidFill>
              </a:rPr>
              <a:t>desired</a:t>
            </a:r>
            <a:r>
              <a:rPr lang="cs-CZ" sz="2400" dirty="0">
                <a:solidFill>
                  <a:schemeClr val="bg2"/>
                </a:solidFill>
              </a:rPr>
              <a:t> </a:t>
            </a:r>
            <a:r>
              <a:rPr lang="cs-CZ" sz="2400" dirty="0" err="1">
                <a:solidFill>
                  <a:schemeClr val="bg2"/>
                </a:solidFill>
              </a:rPr>
              <a:t>or</a:t>
            </a:r>
            <a:r>
              <a:rPr lang="cs-CZ" sz="2400" dirty="0">
                <a:solidFill>
                  <a:schemeClr val="bg2"/>
                </a:solidFill>
              </a:rPr>
              <a:t> </a:t>
            </a:r>
            <a:r>
              <a:rPr lang="cs-CZ" sz="2400" dirty="0" err="1">
                <a:solidFill>
                  <a:schemeClr val="bg2"/>
                </a:solidFill>
              </a:rPr>
              <a:t>expected</a:t>
            </a:r>
            <a:r>
              <a:rPr lang="cs-CZ" sz="2400" dirty="0">
                <a:solidFill>
                  <a:schemeClr val="bg2"/>
                </a:solidFill>
              </a:rPr>
              <a:t> </a:t>
            </a:r>
            <a:r>
              <a:rPr lang="cs-CZ" sz="2400" dirty="0" err="1">
                <a:solidFill>
                  <a:schemeClr val="bg2"/>
                </a:solidFill>
              </a:rPr>
              <a:t>levels</a:t>
            </a:r>
            <a:r>
              <a:rPr lang="cs-CZ" sz="2400" dirty="0">
                <a:solidFill>
                  <a:schemeClr val="bg2"/>
                </a:solidFill>
              </a:rPr>
              <a:t> </a:t>
            </a:r>
            <a:r>
              <a:rPr lang="cs-CZ" sz="2400" dirty="0" err="1">
                <a:solidFill>
                  <a:schemeClr val="bg2"/>
                </a:solidFill>
              </a:rPr>
              <a:t>of</a:t>
            </a:r>
            <a:r>
              <a:rPr lang="cs-CZ" sz="2400" dirty="0">
                <a:solidFill>
                  <a:schemeClr val="bg2"/>
                </a:solidFill>
              </a:rPr>
              <a:t> performance.</a:t>
            </a: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208697414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a:solidFill>
                  <a:schemeClr val="bg2"/>
                </a:solidFill>
                <a:effectLst/>
                <a:latin typeface="+mn-lt"/>
              </a:rPr>
              <a:t>Performance </a:t>
            </a:r>
            <a:r>
              <a:rPr lang="cs-CZ" sz="3300" b="1" dirty="0" err="1">
                <a:solidFill>
                  <a:schemeClr val="bg2"/>
                </a:solidFill>
                <a:effectLst/>
                <a:latin typeface="+mn-lt"/>
              </a:rPr>
              <a:t>appraisal</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412777"/>
            <a:ext cx="8640960" cy="5400600"/>
          </a:xfrm>
        </p:spPr>
        <p:txBody>
          <a:bodyPr>
            <a:noAutofit/>
          </a:bodyPr>
          <a:lstStyle/>
          <a:p>
            <a:pPr marL="0" indent="0" algn="just">
              <a:buNone/>
            </a:pPr>
            <a:r>
              <a:rPr lang="cs-CZ" sz="2400" dirty="0" err="1">
                <a:solidFill>
                  <a:schemeClr val="bg2"/>
                </a:solidFill>
              </a:rPr>
              <a:t>The</a:t>
            </a:r>
            <a:r>
              <a:rPr lang="cs-CZ" sz="2400" dirty="0">
                <a:solidFill>
                  <a:schemeClr val="bg2"/>
                </a:solidFill>
              </a:rPr>
              <a:t> </a:t>
            </a:r>
            <a:r>
              <a:rPr lang="cs-CZ" sz="2400" dirty="0" err="1">
                <a:solidFill>
                  <a:schemeClr val="bg2"/>
                </a:solidFill>
              </a:rPr>
              <a:t>process</a:t>
            </a:r>
            <a:r>
              <a:rPr lang="cs-CZ" sz="2400" dirty="0">
                <a:solidFill>
                  <a:schemeClr val="bg2"/>
                </a:solidFill>
              </a:rPr>
              <a:t> </a:t>
            </a:r>
            <a:r>
              <a:rPr lang="cs-CZ" sz="2400" dirty="0" err="1">
                <a:solidFill>
                  <a:schemeClr val="bg2"/>
                </a:solidFill>
              </a:rPr>
              <a:t>of</a:t>
            </a:r>
            <a:r>
              <a:rPr lang="cs-CZ" sz="2400" dirty="0">
                <a:solidFill>
                  <a:schemeClr val="bg2"/>
                </a:solidFill>
              </a:rPr>
              <a:t> </a:t>
            </a:r>
            <a:r>
              <a:rPr lang="cs-CZ" sz="2400" dirty="0" err="1">
                <a:solidFill>
                  <a:schemeClr val="bg2"/>
                </a:solidFill>
              </a:rPr>
              <a:t>evaluating</a:t>
            </a:r>
            <a:r>
              <a:rPr lang="cs-CZ" sz="2400" dirty="0">
                <a:solidFill>
                  <a:schemeClr val="bg2"/>
                </a:solidFill>
              </a:rPr>
              <a:t> </a:t>
            </a:r>
            <a:r>
              <a:rPr lang="cs-CZ" sz="2400" dirty="0" err="1">
                <a:solidFill>
                  <a:schemeClr val="bg2"/>
                </a:solidFill>
              </a:rPr>
              <a:t>an</a:t>
            </a:r>
            <a:r>
              <a:rPr lang="cs-CZ" sz="2400" dirty="0">
                <a:solidFill>
                  <a:schemeClr val="bg2"/>
                </a:solidFill>
              </a:rPr>
              <a:t> </a:t>
            </a:r>
            <a:r>
              <a:rPr lang="cs-CZ" sz="2400" dirty="0" err="1">
                <a:solidFill>
                  <a:schemeClr val="bg2"/>
                </a:solidFill>
              </a:rPr>
              <a:t>individual´s</a:t>
            </a:r>
            <a:r>
              <a:rPr lang="cs-CZ" sz="2400" dirty="0">
                <a:solidFill>
                  <a:schemeClr val="bg2"/>
                </a:solidFill>
              </a:rPr>
              <a:t> past performance </a:t>
            </a:r>
            <a:r>
              <a:rPr lang="cs-CZ" sz="2400" dirty="0" err="1">
                <a:solidFill>
                  <a:schemeClr val="bg2"/>
                </a:solidFill>
              </a:rPr>
              <a:t>for</a:t>
            </a:r>
            <a:r>
              <a:rPr lang="cs-CZ" sz="2400" dirty="0">
                <a:solidFill>
                  <a:schemeClr val="bg2"/>
                </a:solidFill>
              </a:rPr>
              <a:t> a </a:t>
            </a:r>
            <a:r>
              <a:rPr lang="cs-CZ" sz="2400" dirty="0" err="1">
                <a:solidFill>
                  <a:schemeClr val="bg2"/>
                </a:solidFill>
              </a:rPr>
              <a:t>specific</a:t>
            </a:r>
            <a:r>
              <a:rPr lang="cs-CZ" sz="2400" dirty="0">
                <a:solidFill>
                  <a:schemeClr val="bg2"/>
                </a:solidFill>
              </a:rPr>
              <a:t> period, </a:t>
            </a:r>
            <a:r>
              <a:rPr lang="cs-CZ" sz="2400" dirty="0" err="1">
                <a:solidFill>
                  <a:schemeClr val="bg2"/>
                </a:solidFill>
              </a:rPr>
              <a:t>usually</a:t>
            </a:r>
            <a:r>
              <a:rPr lang="cs-CZ" sz="2400" dirty="0">
                <a:solidFill>
                  <a:schemeClr val="bg2"/>
                </a:solidFill>
              </a:rPr>
              <a:t> </a:t>
            </a:r>
            <a:r>
              <a:rPr lang="cs-CZ" sz="2400" dirty="0" err="1">
                <a:solidFill>
                  <a:schemeClr val="bg2"/>
                </a:solidFill>
              </a:rPr>
              <a:t>one</a:t>
            </a:r>
            <a:r>
              <a:rPr lang="cs-CZ" sz="2400" dirty="0">
                <a:solidFill>
                  <a:schemeClr val="bg2"/>
                </a:solidFill>
              </a:rPr>
              <a:t> </a:t>
            </a:r>
            <a:r>
              <a:rPr lang="cs-CZ" sz="2400" dirty="0" err="1">
                <a:solidFill>
                  <a:schemeClr val="bg2"/>
                </a:solidFill>
              </a:rPr>
              <a:t>year</a:t>
            </a:r>
            <a:r>
              <a:rPr lang="cs-CZ" sz="2400" dirty="0">
                <a:solidFill>
                  <a:schemeClr val="bg2"/>
                </a:solidFill>
              </a:rPr>
              <a:t>.</a:t>
            </a:r>
          </a:p>
          <a:p>
            <a:pPr marL="0" indent="0" algn="just">
              <a:buNone/>
            </a:pPr>
            <a:r>
              <a:rPr lang="cs-CZ" sz="2400" dirty="0" err="1">
                <a:solidFill>
                  <a:schemeClr val="bg2"/>
                </a:solidFill>
              </a:rPr>
              <a:t>Important</a:t>
            </a:r>
            <a:r>
              <a:rPr lang="cs-CZ" sz="2400" dirty="0">
                <a:solidFill>
                  <a:schemeClr val="bg2"/>
                </a:solidFill>
              </a:rPr>
              <a:t> </a:t>
            </a:r>
            <a:r>
              <a:rPr lang="cs-CZ" sz="2400" dirty="0" err="1">
                <a:solidFill>
                  <a:schemeClr val="bg2"/>
                </a:solidFill>
              </a:rPr>
              <a:t>features</a:t>
            </a:r>
            <a:r>
              <a:rPr lang="cs-CZ" sz="2400" dirty="0">
                <a:solidFill>
                  <a:schemeClr val="bg2"/>
                </a:solidFill>
              </a:rPr>
              <a:t>:</a:t>
            </a:r>
          </a:p>
          <a:p>
            <a:pPr marL="0" indent="0" algn="just">
              <a:buNone/>
            </a:pPr>
            <a:r>
              <a:rPr lang="cs-CZ" sz="2400" dirty="0" err="1">
                <a:solidFill>
                  <a:schemeClr val="bg2"/>
                </a:solidFill>
              </a:rPr>
              <a:t>The</a:t>
            </a:r>
            <a:r>
              <a:rPr lang="cs-CZ" sz="2400" dirty="0">
                <a:solidFill>
                  <a:schemeClr val="bg2"/>
                </a:solidFill>
              </a:rPr>
              <a:t> </a:t>
            </a:r>
            <a:r>
              <a:rPr lang="cs-CZ" sz="2400" dirty="0" err="1">
                <a:solidFill>
                  <a:schemeClr val="bg2"/>
                </a:solidFill>
              </a:rPr>
              <a:t>evaluation</a:t>
            </a:r>
            <a:r>
              <a:rPr lang="cs-CZ" sz="2400" dirty="0">
                <a:solidFill>
                  <a:schemeClr val="bg2"/>
                </a:solidFill>
              </a:rPr>
              <a:t> </a:t>
            </a:r>
            <a:r>
              <a:rPr lang="cs-CZ" sz="2400" dirty="0" err="1">
                <a:solidFill>
                  <a:schemeClr val="bg2"/>
                </a:solidFill>
              </a:rPr>
              <a:t>process</a:t>
            </a:r>
            <a:r>
              <a:rPr lang="cs-CZ" sz="2400" dirty="0">
                <a:solidFill>
                  <a:schemeClr val="bg2"/>
                </a:solidFill>
              </a:rPr>
              <a:t> (role </a:t>
            </a:r>
            <a:r>
              <a:rPr lang="cs-CZ" sz="2400" dirty="0" err="1">
                <a:solidFill>
                  <a:schemeClr val="bg2"/>
                </a:solidFill>
              </a:rPr>
              <a:t>of</a:t>
            </a:r>
            <a:r>
              <a:rPr lang="cs-CZ" sz="2400" dirty="0">
                <a:solidFill>
                  <a:schemeClr val="bg2"/>
                </a:solidFill>
              </a:rPr>
              <a:t> </a:t>
            </a:r>
            <a:r>
              <a:rPr lang="cs-CZ" sz="2400" dirty="0" err="1">
                <a:solidFill>
                  <a:schemeClr val="bg2"/>
                </a:solidFill>
              </a:rPr>
              <a:t>appraisee</a:t>
            </a:r>
            <a:r>
              <a:rPr lang="cs-CZ" sz="2400" dirty="0">
                <a:solidFill>
                  <a:schemeClr val="bg2"/>
                </a:solidFill>
              </a:rPr>
              <a:t> and </a:t>
            </a:r>
            <a:r>
              <a:rPr lang="cs-CZ" sz="2400" dirty="0" err="1">
                <a:solidFill>
                  <a:schemeClr val="bg2"/>
                </a:solidFill>
              </a:rPr>
              <a:t>appraiser</a:t>
            </a:r>
            <a:r>
              <a:rPr lang="cs-CZ" sz="2400" dirty="0">
                <a:solidFill>
                  <a:schemeClr val="bg2"/>
                </a:solidFill>
              </a:rPr>
              <a:t>, </a:t>
            </a:r>
            <a:r>
              <a:rPr lang="cs-CZ" sz="2400" dirty="0" err="1">
                <a:solidFill>
                  <a:schemeClr val="bg2"/>
                </a:solidFill>
              </a:rPr>
              <a:t>record</a:t>
            </a:r>
            <a:r>
              <a:rPr lang="cs-CZ" sz="2400" dirty="0">
                <a:solidFill>
                  <a:schemeClr val="bg2"/>
                </a:solidFill>
              </a:rPr>
              <a:t> </a:t>
            </a:r>
            <a:r>
              <a:rPr lang="cs-CZ" sz="2400" dirty="0" err="1">
                <a:solidFill>
                  <a:schemeClr val="bg2"/>
                </a:solidFill>
              </a:rPr>
              <a:t>of</a:t>
            </a:r>
            <a:r>
              <a:rPr lang="cs-CZ" sz="2400" dirty="0">
                <a:solidFill>
                  <a:schemeClr val="bg2"/>
                </a:solidFill>
              </a:rPr>
              <a:t> </a:t>
            </a:r>
            <a:r>
              <a:rPr lang="cs-CZ" sz="2400" dirty="0" err="1">
                <a:solidFill>
                  <a:schemeClr val="bg2"/>
                </a:solidFill>
              </a:rPr>
              <a:t>achievement</a:t>
            </a:r>
            <a:r>
              <a:rPr lang="cs-CZ" sz="2400" dirty="0">
                <a:solidFill>
                  <a:schemeClr val="bg2"/>
                </a:solidFill>
              </a:rPr>
              <a:t>)</a:t>
            </a:r>
          </a:p>
          <a:p>
            <a:pPr marL="0" indent="0" algn="just">
              <a:buNone/>
            </a:pPr>
            <a:r>
              <a:rPr lang="cs-CZ" sz="2400" dirty="0" err="1">
                <a:solidFill>
                  <a:schemeClr val="bg2"/>
                </a:solidFill>
              </a:rPr>
              <a:t>Scheduling</a:t>
            </a:r>
            <a:r>
              <a:rPr lang="cs-CZ" sz="2400" dirty="0">
                <a:solidFill>
                  <a:schemeClr val="bg2"/>
                </a:solidFill>
              </a:rPr>
              <a:t> </a:t>
            </a:r>
            <a:r>
              <a:rPr lang="cs-CZ" sz="2400" dirty="0" err="1">
                <a:solidFill>
                  <a:schemeClr val="bg2"/>
                </a:solidFill>
              </a:rPr>
              <a:t>the</a:t>
            </a:r>
            <a:r>
              <a:rPr lang="cs-CZ" sz="2400" dirty="0">
                <a:solidFill>
                  <a:schemeClr val="bg2"/>
                </a:solidFill>
              </a:rPr>
              <a:t> </a:t>
            </a:r>
            <a:r>
              <a:rPr lang="cs-CZ" sz="2400" dirty="0" err="1">
                <a:solidFill>
                  <a:schemeClr val="bg2"/>
                </a:solidFill>
              </a:rPr>
              <a:t>evaluation</a:t>
            </a:r>
            <a:endParaRPr lang="cs-CZ" sz="2400" dirty="0">
              <a:solidFill>
                <a:schemeClr val="bg2"/>
              </a:solidFill>
            </a:endParaRPr>
          </a:p>
          <a:p>
            <a:pPr marL="0" indent="0" algn="just">
              <a:buNone/>
            </a:pPr>
            <a:r>
              <a:rPr lang="cs-CZ" sz="2400" dirty="0" err="1">
                <a:solidFill>
                  <a:schemeClr val="bg2"/>
                </a:solidFill>
              </a:rPr>
              <a:t>The</a:t>
            </a:r>
            <a:r>
              <a:rPr lang="cs-CZ" sz="2400" dirty="0">
                <a:solidFill>
                  <a:schemeClr val="bg2"/>
                </a:solidFill>
              </a:rPr>
              <a:t> </a:t>
            </a:r>
            <a:r>
              <a:rPr lang="cs-CZ" sz="2400" dirty="0" err="1">
                <a:solidFill>
                  <a:schemeClr val="bg2"/>
                </a:solidFill>
              </a:rPr>
              <a:t>appraiser</a:t>
            </a:r>
            <a:endParaRPr lang="cs-CZ" sz="2400" dirty="0">
              <a:solidFill>
                <a:schemeClr val="bg2"/>
              </a:solidFill>
            </a:endParaRPr>
          </a:p>
          <a:p>
            <a:pPr marL="0" indent="0" algn="just">
              <a:buNone/>
            </a:pPr>
            <a:r>
              <a:rPr lang="cs-CZ" sz="2400" dirty="0" err="1">
                <a:solidFill>
                  <a:schemeClr val="bg2"/>
                </a:solidFill>
              </a:rPr>
              <a:t>Evaluating</a:t>
            </a:r>
            <a:r>
              <a:rPr lang="cs-CZ" sz="2400" dirty="0">
                <a:solidFill>
                  <a:schemeClr val="bg2"/>
                </a:solidFill>
              </a:rPr>
              <a:t> performance – </a:t>
            </a:r>
            <a:r>
              <a:rPr lang="cs-CZ" sz="2400" dirty="0" err="1">
                <a:solidFill>
                  <a:schemeClr val="bg2"/>
                </a:solidFill>
              </a:rPr>
              <a:t>What</a:t>
            </a:r>
            <a:r>
              <a:rPr lang="cs-CZ" sz="2400" dirty="0">
                <a:solidFill>
                  <a:schemeClr val="bg2"/>
                </a:solidFill>
              </a:rPr>
              <a:t> </a:t>
            </a:r>
            <a:r>
              <a:rPr lang="cs-CZ" sz="2400" dirty="0" err="1">
                <a:solidFill>
                  <a:schemeClr val="bg2"/>
                </a:solidFill>
              </a:rPr>
              <a:t>will</a:t>
            </a:r>
            <a:r>
              <a:rPr lang="cs-CZ" sz="2400" dirty="0">
                <a:solidFill>
                  <a:schemeClr val="bg2"/>
                </a:solidFill>
              </a:rPr>
              <a:t> </a:t>
            </a:r>
            <a:r>
              <a:rPr lang="cs-CZ" sz="2400" dirty="0" err="1">
                <a:solidFill>
                  <a:schemeClr val="bg2"/>
                </a:solidFill>
              </a:rPr>
              <a:t>be</a:t>
            </a:r>
            <a:r>
              <a:rPr lang="cs-CZ" sz="2400" dirty="0">
                <a:solidFill>
                  <a:schemeClr val="bg2"/>
                </a:solidFill>
              </a:rPr>
              <a:t> </a:t>
            </a:r>
            <a:r>
              <a:rPr lang="cs-CZ" sz="2400" dirty="0" err="1">
                <a:solidFill>
                  <a:schemeClr val="bg2"/>
                </a:solidFill>
              </a:rPr>
              <a:t>evaluated</a:t>
            </a:r>
            <a:r>
              <a:rPr lang="cs-CZ" sz="2400" dirty="0">
                <a:solidFill>
                  <a:schemeClr val="bg2"/>
                </a:solidFill>
              </a:rPr>
              <a:t> (</a:t>
            </a:r>
            <a:r>
              <a:rPr lang="cs-CZ" sz="2400" dirty="0" err="1">
                <a:solidFill>
                  <a:schemeClr val="bg2"/>
                </a:solidFill>
              </a:rPr>
              <a:t>traits</a:t>
            </a:r>
            <a:r>
              <a:rPr lang="cs-CZ" sz="2400" dirty="0">
                <a:solidFill>
                  <a:schemeClr val="bg2"/>
                </a:solidFill>
              </a:rPr>
              <a:t>, </a:t>
            </a:r>
            <a:r>
              <a:rPr lang="cs-CZ" sz="2400" dirty="0" err="1">
                <a:solidFill>
                  <a:schemeClr val="bg2"/>
                </a:solidFill>
              </a:rPr>
              <a:t>behaviours</a:t>
            </a:r>
            <a:r>
              <a:rPr lang="cs-CZ" sz="2400" dirty="0">
                <a:solidFill>
                  <a:schemeClr val="bg2"/>
                </a:solidFill>
              </a:rPr>
              <a:t>, </a:t>
            </a:r>
            <a:r>
              <a:rPr lang="cs-CZ" sz="2400" dirty="0" err="1">
                <a:solidFill>
                  <a:schemeClr val="bg2"/>
                </a:solidFill>
              </a:rPr>
              <a:t>outcomes</a:t>
            </a:r>
            <a:r>
              <a:rPr lang="cs-CZ" sz="2400" dirty="0">
                <a:solidFill>
                  <a:schemeClr val="bg2"/>
                </a:solidFill>
              </a:rPr>
              <a:t>)?</a:t>
            </a: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24827760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a:solidFill>
                  <a:schemeClr val="bg2"/>
                </a:solidFill>
                <a:effectLst/>
                <a:latin typeface="+mn-lt"/>
              </a:rPr>
              <a:t>Performance management </a:t>
            </a:r>
            <a:br>
              <a:rPr lang="cs-CZ" sz="3300" b="1" dirty="0">
                <a:solidFill>
                  <a:schemeClr val="bg2"/>
                </a:solidFill>
                <a:effectLst/>
                <a:latin typeface="+mn-lt"/>
              </a:rPr>
            </a:br>
            <a:r>
              <a:rPr lang="cs-CZ" sz="3300" b="1" dirty="0">
                <a:solidFill>
                  <a:schemeClr val="bg2"/>
                </a:solidFill>
                <a:effectLst/>
                <a:latin typeface="+mn-lt"/>
              </a:rPr>
              <a:t>and </a:t>
            </a:r>
            <a:r>
              <a:rPr lang="cs-CZ" sz="3300" b="1" dirty="0" err="1">
                <a:solidFill>
                  <a:schemeClr val="bg2"/>
                </a:solidFill>
                <a:effectLst/>
                <a:latin typeface="+mn-lt"/>
              </a:rPr>
              <a:t>employee</a:t>
            </a:r>
            <a:r>
              <a:rPr lang="cs-CZ" sz="3300" b="1" dirty="0">
                <a:solidFill>
                  <a:schemeClr val="bg2"/>
                </a:solidFill>
                <a:effectLst/>
                <a:latin typeface="+mn-lt"/>
              </a:rPr>
              <a:t> </a:t>
            </a:r>
            <a:r>
              <a:rPr lang="cs-CZ" sz="3300" b="1" dirty="0" err="1">
                <a:solidFill>
                  <a:schemeClr val="bg2"/>
                </a:solidFill>
                <a:effectLst/>
                <a:latin typeface="+mn-lt"/>
              </a:rPr>
              <a:t>motivation</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772817"/>
            <a:ext cx="8640960" cy="5040560"/>
          </a:xfrm>
        </p:spPr>
        <p:txBody>
          <a:bodyPr>
            <a:noAutofit/>
          </a:bodyPr>
          <a:lstStyle/>
          <a:p>
            <a:pPr marL="0" indent="0" algn="just">
              <a:buNone/>
            </a:pPr>
            <a:r>
              <a:rPr lang="cs-CZ" sz="2400" dirty="0" err="1">
                <a:solidFill>
                  <a:schemeClr val="bg2"/>
                </a:solidFill>
              </a:rPr>
              <a:t>The</a:t>
            </a:r>
            <a:r>
              <a:rPr lang="cs-CZ" sz="2400" dirty="0">
                <a:solidFill>
                  <a:schemeClr val="bg2"/>
                </a:solidFill>
              </a:rPr>
              <a:t> </a:t>
            </a:r>
            <a:r>
              <a:rPr lang="cs-CZ" sz="2400" dirty="0" err="1">
                <a:solidFill>
                  <a:schemeClr val="bg2"/>
                </a:solidFill>
              </a:rPr>
              <a:t>process</a:t>
            </a:r>
            <a:r>
              <a:rPr lang="cs-CZ" sz="2400" dirty="0">
                <a:solidFill>
                  <a:schemeClr val="bg2"/>
                </a:solidFill>
              </a:rPr>
              <a:t> </a:t>
            </a:r>
            <a:r>
              <a:rPr lang="cs-CZ" sz="2400" dirty="0" err="1">
                <a:solidFill>
                  <a:schemeClr val="bg2"/>
                </a:solidFill>
              </a:rPr>
              <a:t>of</a:t>
            </a:r>
            <a:r>
              <a:rPr lang="cs-CZ" sz="2400" dirty="0">
                <a:solidFill>
                  <a:schemeClr val="bg2"/>
                </a:solidFill>
              </a:rPr>
              <a:t> </a:t>
            </a:r>
            <a:r>
              <a:rPr lang="cs-CZ" sz="2400" dirty="0" err="1">
                <a:solidFill>
                  <a:schemeClr val="bg2"/>
                </a:solidFill>
              </a:rPr>
              <a:t>evaluating</a:t>
            </a:r>
            <a:r>
              <a:rPr lang="cs-CZ" sz="2400" dirty="0">
                <a:solidFill>
                  <a:schemeClr val="bg2"/>
                </a:solidFill>
              </a:rPr>
              <a:t> </a:t>
            </a:r>
            <a:r>
              <a:rPr lang="cs-CZ" sz="2400" dirty="0" err="1">
                <a:solidFill>
                  <a:schemeClr val="bg2"/>
                </a:solidFill>
              </a:rPr>
              <a:t>an</a:t>
            </a:r>
            <a:r>
              <a:rPr lang="cs-CZ" sz="2400" dirty="0">
                <a:solidFill>
                  <a:schemeClr val="bg2"/>
                </a:solidFill>
              </a:rPr>
              <a:t> </a:t>
            </a:r>
            <a:r>
              <a:rPr lang="cs-CZ" sz="2400" dirty="0" err="1">
                <a:solidFill>
                  <a:schemeClr val="bg2"/>
                </a:solidFill>
              </a:rPr>
              <a:t>individual´s</a:t>
            </a:r>
            <a:r>
              <a:rPr lang="cs-CZ" sz="2400" dirty="0">
                <a:solidFill>
                  <a:schemeClr val="bg2"/>
                </a:solidFill>
              </a:rPr>
              <a:t> past performance </a:t>
            </a:r>
            <a:r>
              <a:rPr lang="cs-CZ" sz="2400" dirty="0" err="1">
                <a:solidFill>
                  <a:schemeClr val="bg2"/>
                </a:solidFill>
              </a:rPr>
              <a:t>for</a:t>
            </a:r>
            <a:r>
              <a:rPr lang="cs-CZ" sz="2400" dirty="0">
                <a:solidFill>
                  <a:schemeClr val="bg2"/>
                </a:solidFill>
              </a:rPr>
              <a:t> a </a:t>
            </a:r>
            <a:r>
              <a:rPr lang="cs-CZ" sz="2400" dirty="0" err="1">
                <a:solidFill>
                  <a:schemeClr val="bg2"/>
                </a:solidFill>
              </a:rPr>
              <a:t>specific</a:t>
            </a:r>
            <a:r>
              <a:rPr lang="cs-CZ" sz="2400" dirty="0">
                <a:solidFill>
                  <a:schemeClr val="bg2"/>
                </a:solidFill>
              </a:rPr>
              <a:t> period, </a:t>
            </a:r>
            <a:r>
              <a:rPr lang="cs-CZ" sz="2400" dirty="0" err="1">
                <a:solidFill>
                  <a:schemeClr val="bg2"/>
                </a:solidFill>
              </a:rPr>
              <a:t>usually</a:t>
            </a:r>
            <a:r>
              <a:rPr lang="cs-CZ" sz="2400" dirty="0">
                <a:solidFill>
                  <a:schemeClr val="bg2"/>
                </a:solidFill>
              </a:rPr>
              <a:t> </a:t>
            </a:r>
            <a:r>
              <a:rPr lang="cs-CZ" sz="2400" dirty="0" err="1">
                <a:solidFill>
                  <a:schemeClr val="bg2"/>
                </a:solidFill>
              </a:rPr>
              <a:t>one</a:t>
            </a:r>
            <a:r>
              <a:rPr lang="cs-CZ" sz="2400" dirty="0">
                <a:solidFill>
                  <a:schemeClr val="bg2"/>
                </a:solidFill>
              </a:rPr>
              <a:t> </a:t>
            </a:r>
            <a:r>
              <a:rPr lang="cs-CZ" sz="2400" dirty="0" err="1">
                <a:solidFill>
                  <a:schemeClr val="bg2"/>
                </a:solidFill>
              </a:rPr>
              <a:t>year</a:t>
            </a:r>
            <a:r>
              <a:rPr lang="cs-CZ" sz="2400" dirty="0">
                <a:solidFill>
                  <a:schemeClr val="bg2"/>
                </a:solidFill>
              </a:rPr>
              <a:t>.</a:t>
            </a:r>
          </a:p>
          <a:p>
            <a:pPr marL="0" indent="0" algn="just">
              <a:buNone/>
            </a:pPr>
            <a:r>
              <a:rPr lang="cs-CZ" sz="2400" dirty="0" err="1">
                <a:solidFill>
                  <a:schemeClr val="bg2"/>
                </a:solidFill>
              </a:rPr>
              <a:t>Important</a:t>
            </a:r>
            <a:r>
              <a:rPr lang="cs-CZ" sz="2400" dirty="0">
                <a:solidFill>
                  <a:schemeClr val="bg2"/>
                </a:solidFill>
              </a:rPr>
              <a:t> </a:t>
            </a:r>
            <a:r>
              <a:rPr lang="cs-CZ" sz="2400" dirty="0" err="1">
                <a:solidFill>
                  <a:schemeClr val="bg2"/>
                </a:solidFill>
              </a:rPr>
              <a:t>features</a:t>
            </a:r>
            <a:r>
              <a:rPr lang="cs-CZ" sz="2400" dirty="0">
                <a:solidFill>
                  <a:schemeClr val="bg2"/>
                </a:solidFill>
              </a:rPr>
              <a:t>:</a:t>
            </a:r>
          </a:p>
          <a:p>
            <a:pPr marL="0" indent="0" algn="just">
              <a:buNone/>
            </a:pPr>
            <a:r>
              <a:rPr lang="cs-CZ" sz="2400" dirty="0" err="1">
                <a:solidFill>
                  <a:schemeClr val="bg2"/>
                </a:solidFill>
              </a:rPr>
              <a:t>The</a:t>
            </a:r>
            <a:r>
              <a:rPr lang="cs-CZ" sz="2400" dirty="0">
                <a:solidFill>
                  <a:schemeClr val="bg2"/>
                </a:solidFill>
              </a:rPr>
              <a:t> </a:t>
            </a:r>
            <a:r>
              <a:rPr lang="cs-CZ" sz="2400" dirty="0" err="1">
                <a:solidFill>
                  <a:schemeClr val="bg2"/>
                </a:solidFill>
              </a:rPr>
              <a:t>evaluation</a:t>
            </a:r>
            <a:r>
              <a:rPr lang="cs-CZ" sz="2400" dirty="0">
                <a:solidFill>
                  <a:schemeClr val="bg2"/>
                </a:solidFill>
              </a:rPr>
              <a:t> </a:t>
            </a:r>
            <a:r>
              <a:rPr lang="cs-CZ" sz="2400" dirty="0" err="1">
                <a:solidFill>
                  <a:schemeClr val="bg2"/>
                </a:solidFill>
              </a:rPr>
              <a:t>process</a:t>
            </a:r>
            <a:r>
              <a:rPr lang="cs-CZ" sz="2400" dirty="0">
                <a:solidFill>
                  <a:schemeClr val="bg2"/>
                </a:solidFill>
              </a:rPr>
              <a:t> (role </a:t>
            </a:r>
            <a:r>
              <a:rPr lang="cs-CZ" sz="2400" dirty="0" err="1">
                <a:solidFill>
                  <a:schemeClr val="bg2"/>
                </a:solidFill>
              </a:rPr>
              <a:t>of</a:t>
            </a:r>
            <a:r>
              <a:rPr lang="cs-CZ" sz="2400" dirty="0">
                <a:solidFill>
                  <a:schemeClr val="bg2"/>
                </a:solidFill>
              </a:rPr>
              <a:t> </a:t>
            </a:r>
            <a:r>
              <a:rPr lang="cs-CZ" sz="2400" dirty="0" err="1">
                <a:solidFill>
                  <a:schemeClr val="bg2"/>
                </a:solidFill>
              </a:rPr>
              <a:t>appraisee</a:t>
            </a:r>
            <a:r>
              <a:rPr lang="cs-CZ" sz="2400" dirty="0">
                <a:solidFill>
                  <a:schemeClr val="bg2"/>
                </a:solidFill>
              </a:rPr>
              <a:t> and </a:t>
            </a:r>
            <a:r>
              <a:rPr lang="cs-CZ" sz="2400" dirty="0" err="1">
                <a:solidFill>
                  <a:schemeClr val="bg2"/>
                </a:solidFill>
              </a:rPr>
              <a:t>appraiser</a:t>
            </a:r>
            <a:r>
              <a:rPr lang="cs-CZ" sz="2400" dirty="0">
                <a:solidFill>
                  <a:schemeClr val="bg2"/>
                </a:solidFill>
              </a:rPr>
              <a:t>, </a:t>
            </a:r>
            <a:r>
              <a:rPr lang="cs-CZ" sz="2400" dirty="0" err="1">
                <a:solidFill>
                  <a:schemeClr val="bg2"/>
                </a:solidFill>
              </a:rPr>
              <a:t>record</a:t>
            </a:r>
            <a:r>
              <a:rPr lang="cs-CZ" sz="2400" dirty="0">
                <a:solidFill>
                  <a:schemeClr val="bg2"/>
                </a:solidFill>
              </a:rPr>
              <a:t> </a:t>
            </a:r>
            <a:r>
              <a:rPr lang="cs-CZ" sz="2400" dirty="0" err="1">
                <a:solidFill>
                  <a:schemeClr val="bg2"/>
                </a:solidFill>
              </a:rPr>
              <a:t>of</a:t>
            </a:r>
            <a:r>
              <a:rPr lang="cs-CZ" sz="2400" dirty="0">
                <a:solidFill>
                  <a:schemeClr val="bg2"/>
                </a:solidFill>
              </a:rPr>
              <a:t> </a:t>
            </a:r>
            <a:r>
              <a:rPr lang="cs-CZ" sz="2400" dirty="0" err="1">
                <a:solidFill>
                  <a:schemeClr val="bg2"/>
                </a:solidFill>
              </a:rPr>
              <a:t>achievement</a:t>
            </a:r>
            <a:r>
              <a:rPr lang="cs-CZ" sz="2400" dirty="0">
                <a:solidFill>
                  <a:schemeClr val="bg2"/>
                </a:solidFill>
              </a:rPr>
              <a:t>)</a:t>
            </a:r>
          </a:p>
          <a:p>
            <a:pPr marL="0" indent="0" algn="just">
              <a:buNone/>
            </a:pPr>
            <a:r>
              <a:rPr lang="cs-CZ" sz="2400" dirty="0" err="1">
                <a:solidFill>
                  <a:schemeClr val="bg2"/>
                </a:solidFill>
              </a:rPr>
              <a:t>Scheduling</a:t>
            </a:r>
            <a:r>
              <a:rPr lang="cs-CZ" sz="2400" dirty="0">
                <a:solidFill>
                  <a:schemeClr val="bg2"/>
                </a:solidFill>
              </a:rPr>
              <a:t> </a:t>
            </a:r>
            <a:r>
              <a:rPr lang="cs-CZ" sz="2400" dirty="0" err="1">
                <a:solidFill>
                  <a:schemeClr val="bg2"/>
                </a:solidFill>
              </a:rPr>
              <a:t>the</a:t>
            </a:r>
            <a:r>
              <a:rPr lang="cs-CZ" sz="2400" dirty="0">
                <a:solidFill>
                  <a:schemeClr val="bg2"/>
                </a:solidFill>
              </a:rPr>
              <a:t> </a:t>
            </a:r>
            <a:r>
              <a:rPr lang="cs-CZ" sz="2400" dirty="0" err="1">
                <a:solidFill>
                  <a:schemeClr val="bg2"/>
                </a:solidFill>
              </a:rPr>
              <a:t>evaluation</a:t>
            </a:r>
            <a:endParaRPr lang="cs-CZ" sz="2400" dirty="0">
              <a:solidFill>
                <a:schemeClr val="bg2"/>
              </a:solidFill>
            </a:endParaRPr>
          </a:p>
          <a:p>
            <a:pPr marL="0" indent="0" algn="just">
              <a:buNone/>
            </a:pPr>
            <a:r>
              <a:rPr lang="cs-CZ" sz="2400" dirty="0" err="1">
                <a:solidFill>
                  <a:schemeClr val="bg2"/>
                </a:solidFill>
              </a:rPr>
              <a:t>The</a:t>
            </a:r>
            <a:r>
              <a:rPr lang="cs-CZ" sz="2400" dirty="0">
                <a:solidFill>
                  <a:schemeClr val="bg2"/>
                </a:solidFill>
              </a:rPr>
              <a:t> </a:t>
            </a:r>
            <a:r>
              <a:rPr lang="cs-CZ" sz="2400" dirty="0" err="1">
                <a:solidFill>
                  <a:schemeClr val="bg2"/>
                </a:solidFill>
              </a:rPr>
              <a:t>appraiser</a:t>
            </a:r>
            <a:endParaRPr lang="cs-CZ" sz="2400" dirty="0">
              <a:solidFill>
                <a:schemeClr val="bg2"/>
              </a:solidFill>
            </a:endParaRPr>
          </a:p>
          <a:p>
            <a:pPr marL="0" indent="0" algn="just">
              <a:buNone/>
            </a:pPr>
            <a:r>
              <a:rPr lang="cs-CZ" sz="2400" dirty="0" err="1">
                <a:solidFill>
                  <a:schemeClr val="bg2"/>
                </a:solidFill>
              </a:rPr>
              <a:t>Evaluating</a:t>
            </a:r>
            <a:r>
              <a:rPr lang="cs-CZ" sz="2400" dirty="0">
                <a:solidFill>
                  <a:schemeClr val="bg2"/>
                </a:solidFill>
              </a:rPr>
              <a:t> performance – </a:t>
            </a:r>
            <a:r>
              <a:rPr lang="cs-CZ" sz="2400" dirty="0" err="1">
                <a:solidFill>
                  <a:schemeClr val="bg2"/>
                </a:solidFill>
              </a:rPr>
              <a:t>What</a:t>
            </a:r>
            <a:r>
              <a:rPr lang="cs-CZ" sz="2400" dirty="0">
                <a:solidFill>
                  <a:schemeClr val="bg2"/>
                </a:solidFill>
              </a:rPr>
              <a:t> </a:t>
            </a:r>
            <a:r>
              <a:rPr lang="cs-CZ" sz="2400" dirty="0" err="1">
                <a:solidFill>
                  <a:schemeClr val="bg2"/>
                </a:solidFill>
              </a:rPr>
              <a:t>will</a:t>
            </a:r>
            <a:r>
              <a:rPr lang="cs-CZ" sz="2400" dirty="0">
                <a:solidFill>
                  <a:schemeClr val="bg2"/>
                </a:solidFill>
              </a:rPr>
              <a:t> </a:t>
            </a:r>
            <a:r>
              <a:rPr lang="cs-CZ" sz="2400" dirty="0" err="1">
                <a:solidFill>
                  <a:schemeClr val="bg2"/>
                </a:solidFill>
              </a:rPr>
              <a:t>be</a:t>
            </a:r>
            <a:r>
              <a:rPr lang="cs-CZ" sz="2400" dirty="0">
                <a:solidFill>
                  <a:schemeClr val="bg2"/>
                </a:solidFill>
              </a:rPr>
              <a:t> </a:t>
            </a:r>
            <a:r>
              <a:rPr lang="cs-CZ" sz="2400" dirty="0" err="1">
                <a:solidFill>
                  <a:schemeClr val="bg2"/>
                </a:solidFill>
              </a:rPr>
              <a:t>evaluated</a:t>
            </a:r>
            <a:r>
              <a:rPr lang="cs-CZ" sz="2400" dirty="0">
                <a:solidFill>
                  <a:schemeClr val="bg2"/>
                </a:solidFill>
              </a:rPr>
              <a:t> (</a:t>
            </a:r>
            <a:r>
              <a:rPr lang="cs-CZ" sz="2400" dirty="0" err="1">
                <a:solidFill>
                  <a:schemeClr val="bg2"/>
                </a:solidFill>
              </a:rPr>
              <a:t>traits</a:t>
            </a:r>
            <a:r>
              <a:rPr lang="cs-CZ" sz="2400" dirty="0">
                <a:solidFill>
                  <a:schemeClr val="bg2"/>
                </a:solidFill>
              </a:rPr>
              <a:t>, </a:t>
            </a:r>
            <a:r>
              <a:rPr lang="cs-CZ" sz="2400" dirty="0" err="1">
                <a:solidFill>
                  <a:schemeClr val="bg2"/>
                </a:solidFill>
              </a:rPr>
              <a:t>behaviours</a:t>
            </a:r>
            <a:r>
              <a:rPr lang="cs-CZ" sz="2400" dirty="0">
                <a:solidFill>
                  <a:schemeClr val="bg2"/>
                </a:solidFill>
              </a:rPr>
              <a:t>, </a:t>
            </a:r>
            <a:r>
              <a:rPr lang="cs-CZ" sz="2400" dirty="0" err="1">
                <a:solidFill>
                  <a:schemeClr val="bg2"/>
                </a:solidFill>
              </a:rPr>
              <a:t>outcomes</a:t>
            </a:r>
            <a:r>
              <a:rPr lang="cs-CZ" sz="2400" dirty="0">
                <a:solidFill>
                  <a:schemeClr val="bg2"/>
                </a:solidFill>
              </a:rPr>
              <a:t>)?</a:t>
            </a: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43044855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a:solidFill>
                  <a:schemeClr val="bg2"/>
                </a:solidFill>
                <a:effectLst/>
                <a:latin typeface="+mn-lt"/>
              </a:rPr>
              <a:t>TASK - Performance-</a:t>
            </a:r>
            <a:r>
              <a:rPr lang="cs-CZ" sz="3300" b="1" dirty="0" err="1">
                <a:solidFill>
                  <a:schemeClr val="bg2"/>
                </a:solidFill>
                <a:effectLst/>
                <a:latin typeface="+mn-lt"/>
              </a:rPr>
              <a:t>related</a:t>
            </a:r>
            <a:r>
              <a:rPr lang="cs-CZ" sz="3300" b="1" dirty="0">
                <a:solidFill>
                  <a:schemeClr val="bg2"/>
                </a:solidFill>
                <a:effectLst/>
                <a:latin typeface="+mn-lt"/>
              </a:rPr>
              <a:t> </a:t>
            </a:r>
            <a:r>
              <a:rPr lang="cs-CZ" sz="3300" b="1" dirty="0" err="1">
                <a:solidFill>
                  <a:schemeClr val="bg2"/>
                </a:solidFill>
                <a:effectLst/>
                <a:latin typeface="+mn-lt"/>
              </a:rPr>
              <a:t>reward</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412777"/>
            <a:ext cx="8640960" cy="5400600"/>
          </a:xfrm>
        </p:spPr>
        <p:txBody>
          <a:bodyPr>
            <a:noAutofit/>
          </a:bodyPr>
          <a:lstStyle/>
          <a:p>
            <a:pPr marL="0" indent="0" algn="just">
              <a:buNone/>
            </a:pPr>
            <a:r>
              <a:rPr lang="cs-CZ" sz="2400" dirty="0">
                <a:solidFill>
                  <a:schemeClr val="bg2"/>
                </a:solidFill>
              </a:rPr>
              <a:t>Performance-</a:t>
            </a:r>
            <a:r>
              <a:rPr lang="cs-CZ" sz="2400" dirty="0" err="1">
                <a:solidFill>
                  <a:schemeClr val="bg2"/>
                </a:solidFill>
              </a:rPr>
              <a:t>related</a:t>
            </a:r>
            <a:r>
              <a:rPr lang="cs-CZ" sz="2400" dirty="0">
                <a:solidFill>
                  <a:schemeClr val="bg2"/>
                </a:solidFill>
              </a:rPr>
              <a:t> </a:t>
            </a:r>
            <a:r>
              <a:rPr lang="cs-CZ" sz="2400" dirty="0" err="1">
                <a:solidFill>
                  <a:schemeClr val="bg2"/>
                </a:solidFill>
              </a:rPr>
              <a:t>reward</a:t>
            </a:r>
            <a:r>
              <a:rPr lang="cs-CZ" sz="2400" dirty="0">
                <a:solidFill>
                  <a:schemeClr val="bg2"/>
                </a:solidFill>
              </a:rPr>
              <a:t> </a:t>
            </a:r>
            <a:r>
              <a:rPr lang="cs-CZ" sz="2400" dirty="0" err="1">
                <a:solidFill>
                  <a:schemeClr val="bg2"/>
                </a:solidFill>
              </a:rPr>
              <a:t>systems</a:t>
            </a:r>
            <a:r>
              <a:rPr lang="cs-CZ" sz="2400" dirty="0">
                <a:solidFill>
                  <a:schemeClr val="bg2"/>
                </a:solidFill>
              </a:rPr>
              <a:t> </a:t>
            </a:r>
            <a:r>
              <a:rPr lang="cs-CZ" sz="2400" dirty="0" err="1">
                <a:solidFill>
                  <a:schemeClr val="bg2"/>
                </a:solidFill>
              </a:rPr>
              <a:t>require</a:t>
            </a:r>
            <a:r>
              <a:rPr lang="cs-CZ" sz="2400" dirty="0">
                <a:solidFill>
                  <a:schemeClr val="bg2"/>
                </a:solidFill>
              </a:rPr>
              <a:t> </a:t>
            </a:r>
            <a:r>
              <a:rPr lang="cs-CZ" sz="2400" dirty="0" err="1">
                <a:solidFill>
                  <a:schemeClr val="bg2"/>
                </a:solidFill>
              </a:rPr>
              <a:t>that</a:t>
            </a:r>
            <a:r>
              <a:rPr lang="cs-CZ" sz="2400" dirty="0">
                <a:solidFill>
                  <a:schemeClr val="bg2"/>
                </a:solidFill>
              </a:rPr>
              <a:t> </a:t>
            </a:r>
            <a:r>
              <a:rPr lang="cs-CZ" sz="2400" dirty="0" err="1">
                <a:solidFill>
                  <a:schemeClr val="bg2"/>
                </a:solidFill>
              </a:rPr>
              <a:t>we</a:t>
            </a:r>
            <a:r>
              <a:rPr lang="cs-CZ" sz="2400" dirty="0">
                <a:solidFill>
                  <a:schemeClr val="bg2"/>
                </a:solidFill>
              </a:rPr>
              <a:t> </a:t>
            </a:r>
            <a:r>
              <a:rPr lang="cs-CZ" sz="2400" dirty="0" err="1">
                <a:solidFill>
                  <a:schemeClr val="bg2"/>
                </a:solidFill>
              </a:rPr>
              <a:t>can</a:t>
            </a:r>
            <a:r>
              <a:rPr lang="cs-CZ" sz="2400" dirty="0">
                <a:solidFill>
                  <a:schemeClr val="bg2"/>
                </a:solidFill>
              </a:rPr>
              <a:t> </a:t>
            </a:r>
            <a:r>
              <a:rPr lang="cs-CZ" sz="2400" dirty="0" err="1">
                <a:solidFill>
                  <a:schemeClr val="bg2"/>
                </a:solidFill>
              </a:rPr>
              <a:t>identify</a:t>
            </a:r>
            <a:r>
              <a:rPr lang="cs-CZ" sz="2400" dirty="0">
                <a:solidFill>
                  <a:schemeClr val="bg2"/>
                </a:solidFill>
              </a:rPr>
              <a:t> </a:t>
            </a:r>
            <a:r>
              <a:rPr lang="cs-CZ" sz="2400" dirty="0" err="1">
                <a:solidFill>
                  <a:schemeClr val="bg2"/>
                </a:solidFill>
              </a:rPr>
              <a:t>appropriate</a:t>
            </a:r>
            <a:r>
              <a:rPr lang="cs-CZ" sz="2400" dirty="0">
                <a:solidFill>
                  <a:schemeClr val="bg2"/>
                </a:solidFill>
              </a:rPr>
              <a:t> performance and </a:t>
            </a:r>
            <a:r>
              <a:rPr lang="cs-CZ" sz="2400" dirty="0" err="1">
                <a:solidFill>
                  <a:schemeClr val="bg2"/>
                </a:solidFill>
              </a:rPr>
              <a:t>recognise</a:t>
            </a:r>
            <a:r>
              <a:rPr lang="cs-CZ" sz="2400" dirty="0">
                <a:solidFill>
                  <a:schemeClr val="bg2"/>
                </a:solidFill>
              </a:rPr>
              <a:t> </a:t>
            </a:r>
            <a:r>
              <a:rPr lang="cs-CZ" sz="2400" dirty="0" err="1">
                <a:solidFill>
                  <a:schemeClr val="bg2"/>
                </a:solidFill>
              </a:rPr>
              <a:t>its</a:t>
            </a:r>
            <a:r>
              <a:rPr lang="cs-CZ" sz="2400" dirty="0">
                <a:solidFill>
                  <a:schemeClr val="bg2"/>
                </a:solidFill>
              </a:rPr>
              <a:t> </a:t>
            </a:r>
            <a:r>
              <a:rPr lang="cs-CZ" sz="2400" dirty="0" err="1">
                <a:solidFill>
                  <a:schemeClr val="bg2"/>
                </a:solidFill>
              </a:rPr>
              <a:t>achievement</a:t>
            </a:r>
            <a:r>
              <a:rPr lang="cs-CZ" sz="2400" dirty="0">
                <a:solidFill>
                  <a:schemeClr val="bg2"/>
                </a:solidFill>
              </a:rPr>
              <a:t> </a:t>
            </a:r>
            <a:r>
              <a:rPr lang="cs-CZ" sz="2400" dirty="0" err="1">
                <a:solidFill>
                  <a:schemeClr val="bg2"/>
                </a:solidFill>
              </a:rPr>
              <a:t>through</a:t>
            </a:r>
            <a:r>
              <a:rPr lang="cs-CZ" sz="2400" dirty="0">
                <a:solidFill>
                  <a:schemeClr val="bg2"/>
                </a:solidFill>
              </a:rPr>
              <a:t> </a:t>
            </a:r>
            <a:r>
              <a:rPr lang="cs-CZ" sz="2400" dirty="0" err="1">
                <a:solidFill>
                  <a:schemeClr val="bg2"/>
                </a:solidFill>
              </a:rPr>
              <a:t>the</a:t>
            </a:r>
            <a:r>
              <a:rPr lang="cs-CZ" sz="2400" dirty="0">
                <a:solidFill>
                  <a:schemeClr val="bg2"/>
                </a:solidFill>
              </a:rPr>
              <a:t> </a:t>
            </a:r>
            <a:r>
              <a:rPr lang="cs-CZ" sz="2400" dirty="0" err="1">
                <a:solidFill>
                  <a:schemeClr val="bg2"/>
                </a:solidFill>
              </a:rPr>
              <a:t>reward</a:t>
            </a:r>
            <a:r>
              <a:rPr lang="cs-CZ" sz="2400" dirty="0">
                <a:solidFill>
                  <a:schemeClr val="bg2"/>
                </a:solidFill>
              </a:rPr>
              <a:t> </a:t>
            </a:r>
            <a:r>
              <a:rPr lang="cs-CZ" sz="2400" dirty="0" err="1">
                <a:solidFill>
                  <a:schemeClr val="bg2"/>
                </a:solidFill>
              </a:rPr>
              <a:t>system</a:t>
            </a:r>
            <a:r>
              <a:rPr lang="cs-CZ" sz="2400" dirty="0">
                <a:solidFill>
                  <a:schemeClr val="bg2"/>
                </a:solidFill>
              </a:rPr>
              <a:t>.</a:t>
            </a:r>
          </a:p>
          <a:p>
            <a:pPr marL="0" indent="0" algn="just">
              <a:buNone/>
            </a:pPr>
            <a:r>
              <a:rPr lang="cs-CZ" sz="2400" dirty="0" err="1">
                <a:solidFill>
                  <a:schemeClr val="bg2"/>
                </a:solidFill>
              </a:rPr>
              <a:t>For</a:t>
            </a:r>
            <a:r>
              <a:rPr lang="cs-CZ" sz="2400" dirty="0">
                <a:solidFill>
                  <a:schemeClr val="bg2"/>
                </a:solidFill>
              </a:rPr>
              <a:t> </a:t>
            </a:r>
            <a:r>
              <a:rPr lang="cs-CZ" sz="2400" dirty="0" err="1">
                <a:solidFill>
                  <a:schemeClr val="bg2"/>
                </a:solidFill>
              </a:rPr>
              <a:t>the</a:t>
            </a:r>
            <a:r>
              <a:rPr lang="cs-CZ" sz="2400" dirty="0">
                <a:solidFill>
                  <a:schemeClr val="bg2"/>
                </a:solidFill>
              </a:rPr>
              <a:t> </a:t>
            </a:r>
            <a:r>
              <a:rPr lang="cs-CZ" sz="2400" dirty="0" err="1">
                <a:solidFill>
                  <a:schemeClr val="bg2"/>
                </a:solidFill>
              </a:rPr>
              <a:t>following</a:t>
            </a:r>
            <a:r>
              <a:rPr lang="cs-CZ" sz="2400" dirty="0">
                <a:solidFill>
                  <a:schemeClr val="bg2"/>
                </a:solidFill>
              </a:rPr>
              <a:t> </a:t>
            </a:r>
            <a:r>
              <a:rPr lang="cs-CZ" sz="2400" dirty="0" err="1">
                <a:solidFill>
                  <a:schemeClr val="bg2"/>
                </a:solidFill>
              </a:rPr>
              <a:t>jobs</a:t>
            </a:r>
            <a:r>
              <a:rPr lang="cs-CZ" sz="2400" dirty="0">
                <a:solidFill>
                  <a:schemeClr val="bg2"/>
                </a:solidFill>
              </a:rPr>
              <a:t>, </a:t>
            </a:r>
            <a:r>
              <a:rPr lang="cs-CZ" sz="2400" dirty="0" err="1">
                <a:solidFill>
                  <a:schemeClr val="bg2"/>
                </a:solidFill>
              </a:rPr>
              <a:t>what</a:t>
            </a:r>
            <a:r>
              <a:rPr lang="cs-CZ" sz="2400" dirty="0">
                <a:solidFill>
                  <a:schemeClr val="bg2"/>
                </a:solidFill>
              </a:rPr>
              <a:t> performance </a:t>
            </a:r>
            <a:r>
              <a:rPr lang="cs-CZ" sz="2400" dirty="0" err="1">
                <a:solidFill>
                  <a:schemeClr val="bg2"/>
                </a:solidFill>
              </a:rPr>
              <a:t>would</a:t>
            </a:r>
            <a:r>
              <a:rPr lang="cs-CZ" sz="2400" dirty="0">
                <a:solidFill>
                  <a:schemeClr val="bg2"/>
                </a:solidFill>
              </a:rPr>
              <a:t> </a:t>
            </a:r>
            <a:r>
              <a:rPr lang="cs-CZ" sz="2400" dirty="0" err="1">
                <a:solidFill>
                  <a:schemeClr val="bg2"/>
                </a:solidFill>
              </a:rPr>
              <a:t>you</a:t>
            </a:r>
            <a:r>
              <a:rPr lang="cs-CZ" sz="2400" dirty="0">
                <a:solidFill>
                  <a:schemeClr val="bg2"/>
                </a:solidFill>
              </a:rPr>
              <a:t> </a:t>
            </a:r>
            <a:r>
              <a:rPr lang="cs-CZ" sz="2400" dirty="0" err="1">
                <a:solidFill>
                  <a:schemeClr val="bg2"/>
                </a:solidFill>
              </a:rPr>
              <a:t>want</a:t>
            </a:r>
            <a:r>
              <a:rPr lang="cs-CZ" sz="2400" dirty="0">
                <a:solidFill>
                  <a:schemeClr val="bg2"/>
                </a:solidFill>
              </a:rPr>
              <a:t> to </a:t>
            </a:r>
            <a:r>
              <a:rPr lang="cs-CZ" sz="2400" dirty="0" err="1">
                <a:solidFill>
                  <a:schemeClr val="bg2"/>
                </a:solidFill>
              </a:rPr>
              <a:t>reward</a:t>
            </a:r>
            <a:r>
              <a:rPr lang="cs-CZ" sz="2400" dirty="0">
                <a:solidFill>
                  <a:schemeClr val="bg2"/>
                </a:solidFill>
              </a:rPr>
              <a:t> and </a:t>
            </a:r>
            <a:r>
              <a:rPr lang="cs-CZ" sz="2400" dirty="0" err="1">
                <a:solidFill>
                  <a:schemeClr val="bg2"/>
                </a:solidFill>
              </a:rPr>
              <a:t>what</a:t>
            </a:r>
            <a:r>
              <a:rPr lang="cs-CZ" sz="2400" dirty="0">
                <a:solidFill>
                  <a:schemeClr val="bg2"/>
                </a:solidFill>
              </a:rPr>
              <a:t> </a:t>
            </a:r>
            <a:r>
              <a:rPr lang="cs-CZ" sz="2400" dirty="0" err="1">
                <a:solidFill>
                  <a:schemeClr val="bg2"/>
                </a:solidFill>
              </a:rPr>
              <a:t>form</a:t>
            </a:r>
            <a:r>
              <a:rPr lang="cs-CZ" sz="2400" dirty="0">
                <a:solidFill>
                  <a:schemeClr val="bg2"/>
                </a:solidFill>
              </a:rPr>
              <a:t> </a:t>
            </a:r>
            <a:r>
              <a:rPr lang="cs-CZ" sz="2400" dirty="0" err="1">
                <a:solidFill>
                  <a:schemeClr val="bg2"/>
                </a:solidFill>
              </a:rPr>
              <a:t>would</a:t>
            </a:r>
            <a:r>
              <a:rPr lang="cs-CZ" sz="2400" dirty="0">
                <a:solidFill>
                  <a:schemeClr val="bg2"/>
                </a:solidFill>
              </a:rPr>
              <a:t> </a:t>
            </a:r>
            <a:r>
              <a:rPr lang="cs-CZ" sz="2400" dirty="0" err="1">
                <a:solidFill>
                  <a:schemeClr val="bg2"/>
                </a:solidFill>
              </a:rPr>
              <a:t>that</a:t>
            </a:r>
            <a:r>
              <a:rPr lang="cs-CZ" sz="2400" dirty="0">
                <a:solidFill>
                  <a:schemeClr val="bg2"/>
                </a:solidFill>
              </a:rPr>
              <a:t> PRR </a:t>
            </a:r>
            <a:r>
              <a:rPr lang="cs-CZ" sz="2400" dirty="0" err="1">
                <a:solidFill>
                  <a:schemeClr val="bg2"/>
                </a:solidFill>
              </a:rPr>
              <a:t>take</a:t>
            </a:r>
            <a:r>
              <a:rPr lang="cs-CZ" sz="2400" dirty="0">
                <a:solidFill>
                  <a:schemeClr val="bg2"/>
                </a:solidFill>
              </a:rPr>
              <a:t>? </a:t>
            </a:r>
          </a:p>
          <a:p>
            <a:pPr marL="457200" indent="-457200" algn="just">
              <a:buAutoNum type="arabicPeriod"/>
            </a:pPr>
            <a:r>
              <a:rPr lang="cs-CZ" sz="2400" dirty="0">
                <a:solidFill>
                  <a:schemeClr val="bg2"/>
                </a:solidFill>
              </a:rPr>
              <a:t>A </a:t>
            </a:r>
            <a:r>
              <a:rPr lang="cs-CZ" sz="2400" dirty="0" err="1">
                <a:solidFill>
                  <a:schemeClr val="bg2"/>
                </a:solidFill>
              </a:rPr>
              <a:t>univesity</a:t>
            </a:r>
            <a:r>
              <a:rPr lang="cs-CZ" sz="2400" dirty="0">
                <a:solidFill>
                  <a:schemeClr val="bg2"/>
                </a:solidFill>
              </a:rPr>
              <a:t> </a:t>
            </a:r>
            <a:r>
              <a:rPr lang="cs-CZ" sz="2400" dirty="0" err="1">
                <a:solidFill>
                  <a:schemeClr val="bg2"/>
                </a:solidFill>
              </a:rPr>
              <a:t>teacher</a:t>
            </a:r>
            <a:endParaRPr lang="cs-CZ" sz="2400" dirty="0">
              <a:solidFill>
                <a:schemeClr val="bg2"/>
              </a:solidFill>
            </a:endParaRPr>
          </a:p>
          <a:p>
            <a:pPr marL="457200" indent="-457200" algn="just">
              <a:buAutoNum type="arabicPeriod"/>
            </a:pPr>
            <a:r>
              <a:rPr lang="cs-CZ" sz="2400" dirty="0">
                <a:solidFill>
                  <a:schemeClr val="bg2"/>
                </a:solidFill>
              </a:rPr>
              <a:t>A </a:t>
            </a:r>
            <a:r>
              <a:rPr lang="cs-CZ" sz="2400" dirty="0" err="1">
                <a:solidFill>
                  <a:schemeClr val="bg2"/>
                </a:solidFill>
              </a:rPr>
              <a:t>used</a:t>
            </a:r>
            <a:r>
              <a:rPr lang="cs-CZ" sz="2400" dirty="0">
                <a:solidFill>
                  <a:schemeClr val="bg2"/>
                </a:solidFill>
              </a:rPr>
              <a:t> car </a:t>
            </a:r>
            <a:r>
              <a:rPr lang="cs-CZ" sz="2400" dirty="0" err="1">
                <a:solidFill>
                  <a:schemeClr val="bg2"/>
                </a:solidFill>
              </a:rPr>
              <a:t>salesperson</a:t>
            </a:r>
            <a:endParaRPr lang="cs-CZ" sz="2400" dirty="0">
              <a:solidFill>
                <a:schemeClr val="bg2"/>
              </a:solidFill>
            </a:endParaRPr>
          </a:p>
          <a:p>
            <a:pPr marL="457200" indent="-457200" algn="just">
              <a:buAutoNum type="arabicPeriod"/>
            </a:pPr>
            <a:r>
              <a:rPr lang="cs-CZ" sz="2400" dirty="0">
                <a:solidFill>
                  <a:schemeClr val="bg2"/>
                </a:solidFill>
              </a:rPr>
              <a:t>An </a:t>
            </a:r>
            <a:r>
              <a:rPr lang="cs-CZ" sz="2400" dirty="0" err="1">
                <a:solidFill>
                  <a:schemeClr val="bg2"/>
                </a:solidFill>
              </a:rPr>
              <a:t>emergency</a:t>
            </a:r>
            <a:r>
              <a:rPr lang="cs-CZ" sz="2400" dirty="0">
                <a:solidFill>
                  <a:schemeClr val="bg2"/>
                </a:solidFill>
              </a:rPr>
              <a:t> </a:t>
            </a:r>
            <a:r>
              <a:rPr lang="cs-CZ" sz="2400" dirty="0" err="1">
                <a:solidFill>
                  <a:schemeClr val="bg2"/>
                </a:solidFill>
              </a:rPr>
              <a:t>room</a:t>
            </a:r>
            <a:r>
              <a:rPr lang="cs-CZ" sz="2400" dirty="0">
                <a:solidFill>
                  <a:schemeClr val="bg2"/>
                </a:solidFill>
              </a:rPr>
              <a:t> </a:t>
            </a:r>
            <a:r>
              <a:rPr lang="cs-CZ" sz="2400" dirty="0" err="1">
                <a:solidFill>
                  <a:schemeClr val="bg2"/>
                </a:solidFill>
              </a:rPr>
              <a:t>nurse</a:t>
            </a:r>
            <a:endParaRPr lang="cs-CZ" sz="2400" dirty="0">
              <a:solidFill>
                <a:schemeClr val="bg2"/>
              </a:solidFill>
            </a:endParaRPr>
          </a:p>
          <a:p>
            <a:pPr marL="457200" indent="-457200" algn="just">
              <a:buAutoNum type="arabicPeriod"/>
            </a:pPr>
            <a:r>
              <a:rPr lang="cs-CZ" sz="2400" dirty="0">
                <a:solidFill>
                  <a:schemeClr val="bg2"/>
                </a:solidFill>
              </a:rPr>
              <a:t>An </a:t>
            </a:r>
            <a:r>
              <a:rPr lang="cs-CZ" sz="2400" dirty="0" err="1">
                <a:solidFill>
                  <a:schemeClr val="bg2"/>
                </a:solidFill>
              </a:rPr>
              <a:t>expatriate</a:t>
            </a:r>
            <a:r>
              <a:rPr lang="cs-CZ" sz="2400" dirty="0">
                <a:solidFill>
                  <a:schemeClr val="bg2"/>
                </a:solidFill>
              </a:rPr>
              <a:t> </a:t>
            </a:r>
            <a:r>
              <a:rPr lang="cs-CZ" sz="2400" dirty="0" err="1">
                <a:solidFill>
                  <a:schemeClr val="bg2"/>
                </a:solidFill>
              </a:rPr>
              <a:t>production</a:t>
            </a:r>
            <a:r>
              <a:rPr lang="cs-CZ" sz="2400" dirty="0">
                <a:solidFill>
                  <a:schemeClr val="bg2"/>
                </a:solidFill>
              </a:rPr>
              <a:t> manager </a:t>
            </a:r>
            <a:r>
              <a:rPr lang="cs-CZ" sz="2400" dirty="0" err="1">
                <a:solidFill>
                  <a:schemeClr val="bg2"/>
                </a:solidFill>
              </a:rPr>
              <a:t>working</a:t>
            </a:r>
            <a:r>
              <a:rPr lang="cs-CZ" sz="2400" dirty="0">
                <a:solidFill>
                  <a:schemeClr val="bg2"/>
                </a:solidFill>
              </a:rPr>
              <a:t> to set up a </a:t>
            </a:r>
            <a:r>
              <a:rPr lang="cs-CZ" sz="2400" dirty="0" err="1">
                <a:solidFill>
                  <a:schemeClr val="bg2"/>
                </a:solidFill>
              </a:rPr>
              <a:t>new</a:t>
            </a:r>
            <a:r>
              <a:rPr lang="cs-CZ" sz="2400" dirty="0">
                <a:solidFill>
                  <a:schemeClr val="bg2"/>
                </a:solidFill>
              </a:rPr>
              <a:t> joint venture plant in </a:t>
            </a:r>
            <a:r>
              <a:rPr lang="cs-CZ" sz="2400" dirty="0" err="1">
                <a:solidFill>
                  <a:schemeClr val="bg2"/>
                </a:solidFill>
              </a:rPr>
              <a:t>Malaysia</a:t>
            </a:r>
            <a:endParaRPr lang="cs-CZ" sz="2400" dirty="0">
              <a:solidFill>
                <a:schemeClr val="bg2"/>
              </a:solidFill>
            </a:endParaRPr>
          </a:p>
          <a:p>
            <a:pPr marL="0" indent="0" algn="just">
              <a:buNone/>
            </a:pPr>
            <a:r>
              <a:rPr lang="cs-CZ" sz="2400" dirty="0" err="1">
                <a:solidFill>
                  <a:schemeClr val="bg2"/>
                </a:solidFill>
              </a:rPr>
              <a:t>Work</a:t>
            </a:r>
            <a:r>
              <a:rPr lang="cs-CZ" sz="2400" dirty="0">
                <a:solidFill>
                  <a:schemeClr val="bg2"/>
                </a:solidFill>
              </a:rPr>
              <a:t> in </a:t>
            </a:r>
            <a:r>
              <a:rPr lang="cs-CZ" sz="2400" dirty="0" err="1">
                <a:solidFill>
                  <a:schemeClr val="bg2"/>
                </a:solidFill>
              </a:rPr>
              <a:t>groups</a:t>
            </a:r>
            <a:r>
              <a:rPr lang="cs-CZ" sz="2400" dirty="0">
                <a:solidFill>
                  <a:schemeClr val="bg2"/>
                </a:solidFill>
              </a:rPr>
              <a:t>, </a:t>
            </a:r>
            <a:r>
              <a:rPr lang="cs-CZ" sz="2400" dirty="0" err="1">
                <a:solidFill>
                  <a:schemeClr val="bg2"/>
                </a:solidFill>
              </a:rPr>
              <a:t>discuss</a:t>
            </a:r>
            <a:r>
              <a:rPr lang="cs-CZ" sz="2400" dirty="0">
                <a:solidFill>
                  <a:schemeClr val="bg2"/>
                </a:solidFill>
              </a:rPr>
              <a:t> </a:t>
            </a: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pic>
        <p:nvPicPr>
          <p:cNvPr id="3" name="Obrázek 2">
            <a:extLst>
              <a:ext uri="{FF2B5EF4-FFF2-40B4-BE49-F238E27FC236}">
                <a16:creationId xmlns:a16="http://schemas.microsoft.com/office/drawing/2014/main" id="{9A64ECFA-DBA6-44E2-9A54-94E5E61BF0F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20072" y="3140968"/>
            <a:ext cx="3573016" cy="3573016"/>
          </a:xfrm>
          <a:prstGeom prst="rect">
            <a:avLst/>
          </a:prstGeom>
        </p:spPr>
      </p:pic>
    </p:spTree>
    <p:extLst>
      <p:ext uri="{BB962C8B-B14F-4D97-AF65-F5344CB8AC3E}">
        <p14:creationId xmlns:p14="http://schemas.microsoft.com/office/powerpoint/2010/main" val="263111552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a:solidFill>
                  <a:schemeClr val="bg2"/>
                </a:solidFill>
                <a:effectLst/>
                <a:latin typeface="+mn-lt"/>
              </a:rPr>
              <a:t>Performance </a:t>
            </a:r>
            <a:r>
              <a:rPr lang="cs-CZ" sz="3300" b="1" dirty="0" err="1">
                <a:solidFill>
                  <a:schemeClr val="bg2"/>
                </a:solidFill>
                <a:effectLst/>
                <a:latin typeface="+mn-lt"/>
              </a:rPr>
              <a:t>evaluating</a:t>
            </a:r>
            <a:r>
              <a:rPr lang="cs-CZ" sz="3300" b="1" dirty="0">
                <a:solidFill>
                  <a:schemeClr val="bg2"/>
                </a:solidFill>
                <a:effectLst/>
                <a:latin typeface="+mn-lt"/>
              </a:rPr>
              <a:t> </a:t>
            </a:r>
            <a:r>
              <a:rPr lang="cs-CZ" sz="3300" b="1" dirty="0" err="1">
                <a:solidFill>
                  <a:schemeClr val="bg2"/>
                </a:solidFill>
                <a:effectLst/>
                <a:latin typeface="+mn-lt"/>
              </a:rPr>
              <a:t>methods</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412777"/>
            <a:ext cx="8640960" cy="5400600"/>
          </a:xfrm>
        </p:spPr>
        <p:txBody>
          <a:bodyPr>
            <a:noAutofit/>
          </a:bodyPr>
          <a:lstStyle/>
          <a:p>
            <a:pPr marL="0" indent="0" algn="just">
              <a:buNone/>
            </a:pPr>
            <a:r>
              <a:rPr lang="en-US" sz="2400" dirty="0">
                <a:solidFill>
                  <a:schemeClr val="bg2"/>
                </a:solidFill>
              </a:rPr>
              <a:t>Here are some performance evaluation methods commonly used in organizations to assess employee competency</a:t>
            </a:r>
            <a:r>
              <a:rPr lang="cs-CZ" sz="2400" dirty="0">
                <a:solidFill>
                  <a:schemeClr val="bg2"/>
                </a:solidFill>
              </a:rPr>
              <a:t>:</a:t>
            </a:r>
          </a:p>
          <a:p>
            <a:pPr marL="0" indent="0" algn="just">
              <a:buNone/>
            </a:pPr>
            <a:r>
              <a:rPr lang="en-US" sz="2400" b="1" dirty="0">
                <a:solidFill>
                  <a:schemeClr val="bg2"/>
                </a:solidFill>
              </a:rPr>
              <a:t>360-Degree Feedback</a:t>
            </a:r>
            <a:r>
              <a:rPr lang="en-US" sz="2400" dirty="0">
                <a:solidFill>
                  <a:schemeClr val="bg2"/>
                </a:solidFill>
              </a:rPr>
              <a:t>: This method involves collecting feedback from multiple sources, including supervisors, peers, subordinates, and even external stakeholders, to provide a comprehensive assessment of an employee's performance. It provides a well-rounded view of an employee's competencies, strengths, and areas for improvement.</a:t>
            </a:r>
          </a:p>
          <a:p>
            <a:pPr marL="0" indent="0" algn="just">
              <a:buNone/>
            </a:pPr>
            <a:r>
              <a:rPr lang="en-US" sz="2400" b="1" dirty="0">
                <a:solidFill>
                  <a:schemeClr val="bg2"/>
                </a:solidFill>
              </a:rPr>
              <a:t>Key Performance Indicators (KPIs)</a:t>
            </a:r>
            <a:r>
              <a:rPr lang="en-US" sz="2400" dirty="0">
                <a:solidFill>
                  <a:schemeClr val="bg2"/>
                </a:solidFill>
              </a:rPr>
              <a:t>: Establishing measurable KPIs aligned with job re-</a:t>
            </a:r>
            <a:r>
              <a:rPr lang="en-US" sz="2400" dirty="0" err="1">
                <a:solidFill>
                  <a:schemeClr val="bg2"/>
                </a:solidFill>
              </a:rPr>
              <a:t>sponsibilities</a:t>
            </a:r>
            <a:r>
              <a:rPr lang="en-US" sz="2400" dirty="0">
                <a:solidFill>
                  <a:schemeClr val="bg2"/>
                </a:solidFill>
              </a:rPr>
              <a:t> and desired competencies allows for objective evaluation of employee per-</a:t>
            </a:r>
            <a:r>
              <a:rPr lang="en-US" sz="2400" dirty="0" err="1">
                <a:solidFill>
                  <a:schemeClr val="bg2"/>
                </a:solidFill>
              </a:rPr>
              <a:t>formance</a:t>
            </a:r>
            <a:r>
              <a:rPr lang="en-US" sz="2400" dirty="0">
                <a:solidFill>
                  <a:schemeClr val="bg2"/>
                </a:solidFill>
              </a:rPr>
              <a:t>. KPIs can include quantitative metrics such as sales targets, productivity levels, customer satisfaction ratings, or qualitative indicators like problem-solving ability, communication skills, or teamwork effectiveness.</a:t>
            </a:r>
          </a:p>
          <a:p>
            <a:pPr marL="0" indent="0" algn="just">
              <a:buNone/>
            </a:pPr>
            <a:endParaRPr lang="cs-CZ" sz="24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310063435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648071"/>
          </a:xfrm>
        </p:spPr>
        <p:txBody>
          <a:bodyPr/>
          <a:lstStyle/>
          <a:p>
            <a:pPr eaLnBrk="1" hangingPunct="1">
              <a:defRPr/>
            </a:pPr>
            <a:r>
              <a:rPr lang="cs-CZ" sz="3300" b="1" dirty="0">
                <a:solidFill>
                  <a:schemeClr val="bg2"/>
                </a:solidFill>
                <a:effectLst/>
                <a:latin typeface="+mn-lt"/>
              </a:rPr>
              <a:t>Performance </a:t>
            </a:r>
            <a:r>
              <a:rPr lang="cs-CZ" sz="3300" b="1" dirty="0" err="1">
                <a:solidFill>
                  <a:schemeClr val="bg2"/>
                </a:solidFill>
                <a:effectLst/>
                <a:latin typeface="+mn-lt"/>
              </a:rPr>
              <a:t>evaluating</a:t>
            </a:r>
            <a:r>
              <a:rPr lang="cs-CZ" sz="3300" b="1" dirty="0">
                <a:solidFill>
                  <a:schemeClr val="bg2"/>
                </a:solidFill>
                <a:effectLst/>
                <a:latin typeface="+mn-lt"/>
              </a:rPr>
              <a:t> </a:t>
            </a:r>
            <a:r>
              <a:rPr lang="cs-CZ" sz="3300" b="1" dirty="0" err="1">
                <a:solidFill>
                  <a:schemeClr val="bg2"/>
                </a:solidFill>
                <a:effectLst/>
                <a:latin typeface="+mn-lt"/>
              </a:rPr>
              <a:t>methods</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412777"/>
            <a:ext cx="8640960" cy="5400600"/>
          </a:xfrm>
        </p:spPr>
        <p:txBody>
          <a:bodyPr>
            <a:noAutofit/>
          </a:bodyPr>
          <a:lstStyle/>
          <a:p>
            <a:pPr marL="0" indent="0" algn="just">
              <a:buNone/>
            </a:pPr>
            <a:r>
              <a:rPr lang="en-US" sz="2200" b="1" dirty="0">
                <a:solidFill>
                  <a:schemeClr val="bg2"/>
                </a:solidFill>
              </a:rPr>
              <a:t>Management by Objectives (MBO): </a:t>
            </a:r>
            <a:r>
              <a:rPr lang="en-US" sz="2200" dirty="0">
                <a:solidFill>
                  <a:schemeClr val="bg2"/>
                </a:solidFill>
              </a:rPr>
              <a:t>MBO involves setting specific, measurable, </a:t>
            </a:r>
            <a:r>
              <a:rPr lang="en-US" sz="2200" dirty="0" err="1">
                <a:solidFill>
                  <a:schemeClr val="bg2"/>
                </a:solidFill>
              </a:rPr>
              <a:t>achie-vable</a:t>
            </a:r>
            <a:r>
              <a:rPr lang="en-US" sz="2200" dirty="0">
                <a:solidFill>
                  <a:schemeClr val="bg2"/>
                </a:solidFill>
              </a:rPr>
              <a:t>, relevant, and time-bound (SMART) objectives collaboratively between managers and employees. Regular performance evaluations are conducted to assess how well employees are meeting these objectives, providing insights into their competency development.</a:t>
            </a:r>
          </a:p>
          <a:p>
            <a:pPr marL="0" indent="0" algn="just">
              <a:buNone/>
            </a:pPr>
            <a:r>
              <a:rPr lang="en-US" sz="2200" b="1" dirty="0">
                <a:solidFill>
                  <a:schemeClr val="bg2"/>
                </a:solidFill>
              </a:rPr>
              <a:t>Behavioral Observation Scales (BOS): </a:t>
            </a:r>
            <a:r>
              <a:rPr lang="en-US" sz="2200" dirty="0">
                <a:solidFill>
                  <a:schemeClr val="bg2"/>
                </a:solidFill>
              </a:rPr>
              <a:t>BOS involves assessing employees' competencies based on observed behaviors during their job performance. Evaluators use predetermined scales to rate employees' behaviors, such as decision-making, communication, leadership, or problem-solving skills.</a:t>
            </a:r>
          </a:p>
          <a:p>
            <a:pPr marL="0" indent="0" algn="just">
              <a:buNone/>
            </a:pPr>
            <a:r>
              <a:rPr lang="en-US" sz="2200" b="1" dirty="0">
                <a:solidFill>
                  <a:schemeClr val="bg2"/>
                </a:solidFill>
              </a:rPr>
              <a:t>Self-Assessment:</a:t>
            </a:r>
            <a:r>
              <a:rPr lang="en-US" sz="2200" dirty="0">
                <a:solidFill>
                  <a:schemeClr val="bg2"/>
                </a:solidFill>
              </a:rPr>
              <a:t> Employees are given the opportunity to evaluate their own performance against predefined competency frameworks or criteria. This method encourages employees to reflect on their strengths and areas for improvement, fostering self-awareness and </a:t>
            </a:r>
            <a:r>
              <a:rPr lang="en-US" sz="2200" dirty="0" err="1">
                <a:solidFill>
                  <a:schemeClr val="bg2"/>
                </a:solidFill>
              </a:rPr>
              <a:t>perso-nal</a:t>
            </a:r>
            <a:r>
              <a:rPr lang="en-US" sz="2200" dirty="0">
                <a:solidFill>
                  <a:schemeClr val="bg2"/>
                </a:solidFill>
              </a:rPr>
              <a:t> development.</a:t>
            </a:r>
          </a:p>
          <a:p>
            <a:pPr marL="0" indent="0" algn="just">
              <a:buNone/>
            </a:pPr>
            <a:endParaRPr lang="cs-CZ" sz="22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111361322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6"/>
            <a:ext cx="7774632" cy="736039"/>
          </a:xfrm>
        </p:spPr>
        <p:txBody>
          <a:bodyPr/>
          <a:lstStyle/>
          <a:p>
            <a:pPr eaLnBrk="1" hangingPunct="1">
              <a:defRPr/>
            </a:pPr>
            <a:r>
              <a:rPr lang="cs-CZ" sz="3300" b="1" dirty="0" err="1">
                <a:solidFill>
                  <a:schemeClr val="bg2"/>
                </a:solidFill>
                <a:effectLst/>
                <a:latin typeface="+mn-lt"/>
              </a:rPr>
              <a:t>Next</a:t>
            </a:r>
            <a:r>
              <a:rPr lang="cs-CZ" sz="3300" b="1" dirty="0">
                <a:solidFill>
                  <a:schemeClr val="bg2"/>
                </a:solidFill>
                <a:effectLst/>
                <a:latin typeface="+mn-lt"/>
              </a:rPr>
              <a:t> </a:t>
            </a:r>
            <a:r>
              <a:rPr lang="cs-CZ" sz="3300" b="1" dirty="0" err="1">
                <a:solidFill>
                  <a:schemeClr val="bg2"/>
                </a:solidFill>
                <a:effectLst/>
                <a:latin typeface="+mn-lt"/>
              </a:rPr>
              <a:t>lessons</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179512" y="1442344"/>
            <a:ext cx="8136904" cy="4751808"/>
          </a:xfrm>
        </p:spPr>
        <p:txBody>
          <a:bodyPr/>
          <a:lstStyle/>
          <a:p>
            <a:pPr marL="0" indent="0" algn="just">
              <a:buNone/>
            </a:pPr>
            <a:r>
              <a:rPr lang="cs-CZ" sz="2400" dirty="0" err="1">
                <a:solidFill>
                  <a:schemeClr val="bg2"/>
                </a:solidFill>
              </a:rPr>
              <a:t>today</a:t>
            </a:r>
            <a:r>
              <a:rPr lang="cs-CZ" sz="2400" dirty="0">
                <a:solidFill>
                  <a:schemeClr val="bg2"/>
                </a:solidFill>
              </a:rPr>
              <a:t> – </a:t>
            </a:r>
            <a:r>
              <a:rPr lang="cs-CZ" sz="2400" dirty="0" err="1">
                <a:solidFill>
                  <a:schemeClr val="bg2"/>
                </a:solidFill>
              </a:rPr>
              <a:t>terms</a:t>
            </a:r>
            <a:r>
              <a:rPr lang="cs-CZ" sz="2400" dirty="0">
                <a:solidFill>
                  <a:schemeClr val="bg2"/>
                </a:solidFill>
              </a:rPr>
              <a:t> </a:t>
            </a:r>
            <a:r>
              <a:rPr lang="cs-CZ" sz="2400" dirty="0" err="1">
                <a:solidFill>
                  <a:schemeClr val="bg2"/>
                </a:solidFill>
              </a:rPr>
              <a:t>of</a:t>
            </a:r>
            <a:r>
              <a:rPr lang="cs-CZ" sz="2400" dirty="0">
                <a:solidFill>
                  <a:schemeClr val="bg2"/>
                </a:solidFill>
              </a:rPr>
              <a:t> </a:t>
            </a:r>
            <a:r>
              <a:rPr lang="cs-CZ" sz="2400" dirty="0" err="1">
                <a:solidFill>
                  <a:schemeClr val="bg2"/>
                </a:solidFill>
              </a:rPr>
              <a:t>presentation</a:t>
            </a:r>
            <a:r>
              <a:rPr lang="cs-CZ" sz="2400" dirty="0">
                <a:solidFill>
                  <a:schemeClr val="bg2"/>
                </a:solidFill>
              </a:rPr>
              <a:t>, </a:t>
            </a:r>
            <a:r>
              <a:rPr lang="cs-CZ" sz="2400" dirty="0" err="1">
                <a:solidFill>
                  <a:schemeClr val="bg2"/>
                </a:solidFill>
              </a:rPr>
              <a:t>dates</a:t>
            </a:r>
            <a:endParaRPr lang="cs-CZ" sz="2400" dirty="0">
              <a:solidFill>
                <a:schemeClr val="bg2"/>
              </a:solidFill>
            </a:endParaRPr>
          </a:p>
          <a:p>
            <a:pPr marL="0" indent="0" algn="just">
              <a:buNone/>
            </a:pPr>
            <a:endParaRPr lang="cs-CZ" sz="2400" dirty="0">
              <a:solidFill>
                <a:schemeClr val="bg2"/>
              </a:solidFill>
            </a:endParaRPr>
          </a:p>
          <a:p>
            <a:pPr marL="0" indent="0" algn="just">
              <a:buNone/>
            </a:pPr>
            <a:r>
              <a:rPr lang="cs-CZ" sz="2400" dirty="0">
                <a:solidFill>
                  <a:schemeClr val="bg2"/>
                </a:solidFill>
              </a:rPr>
              <a:t>6.5. 14,45 </a:t>
            </a:r>
            <a:r>
              <a:rPr lang="en-US" sz="2400" dirty="0">
                <a:solidFill>
                  <a:schemeClr val="bg2"/>
                </a:solidFill>
              </a:rPr>
              <a:t>Kostas </a:t>
            </a:r>
            <a:r>
              <a:rPr lang="en-US" sz="2400" dirty="0" err="1">
                <a:solidFill>
                  <a:schemeClr val="bg2"/>
                </a:solidFill>
              </a:rPr>
              <a:t>Zervas</a:t>
            </a:r>
            <a:r>
              <a:rPr lang="en-US" sz="2400" dirty="0">
                <a:solidFill>
                  <a:schemeClr val="bg2"/>
                </a:solidFill>
              </a:rPr>
              <a:t>, </a:t>
            </a:r>
            <a:r>
              <a:rPr lang="en-US" sz="2400" dirty="0" err="1">
                <a:solidFill>
                  <a:schemeClr val="bg2"/>
                </a:solidFill>
              </a:rPr>
              <a:t>Kyndryl</a:t>
            </a:r>
            <a:r>
              <a:rPr lang="en-US" sz="2400" dirty="0">
                <a:solidFill>
                  <a:schemeClr val="bg2"/>
                </a:solidFill>
              </a:rPr>
              <a:t> Senior Lead, Customer Technology Advisor</a:t>
            </a:r>
            <a:r>
              <a:rPr lang="cs-CZ" sz="2400" dirty="0">
                <a:solidFill>
                  <a:schemeClr val="bg2"/>
                </a:solidFill>
              </a:rPr>
              <a:t> – CONFLICT RESOLVING</a:t>
            </a:r>
          </a:p>
          <a:p>
            <a:pPr marL="0" indent="0" algn="just">
              <a:buNone/>
            </a:pPr>
            <a:endParaRPr lang="cs-CZ" sz="2400" dirty="0">
              <a:solidFill>
                <a:schemeClr val="bg2"/>
              </a:solidFill>
            </a:endParaRPr>
          </a:p>
          <a:p>
            <a:pPr marL="0" indent="0" algn="just">
              <a:buNone/>
            </a:pPr>
            <a:r>
              <a:rPr lang="cs-CZ" sz="2400" dirty="0">
                <a:solidFill>
                  <a:schemeClr val="bg2"/>
                </a:solidFill>
              </a:rPr>
              <a:t>13.5. 14,45 INTERNATIONAL HRM</a:t>
            </a:r>
          </a:p>
          <a:p>
            <a:pPr algn="just">
              <a:buFont typeface="Wingdings" panose="05000000000000000000" pitchFamily="2" charset="2"/>
              <a:buChar char="Ø"/>
            </a:pPr>
            <a:endParaRPr lang="cs-CZ" sz="2400" dirty="0">
              <a:solidFill>
                <a:schemeClr val="bg2"/>
              </a:solidFill>
            </a:endParaRPr>
          </a:p>
          <a:p>
            <a:pPr marL="0" indent="0" algn="just">
              <a:buNone/>
            </a:pPr>
            <a:endParaRPr lang="cs-CZ" sz="2400" dirty="0">
              <a:solidFill>
                <a:schemeClr val="bg2"/>
              </a:solidFill>
            </a:endParaRPr>
          </a:p>
          <a:p>
            <a:pPr marL="0" indent="0" algn="just">
              <a:buNone/>
            </a:pPr>
            <a:endParaRPr lang="cs-CZ" sz="2400" dirty="0">
              <a:solidFill>
                <a:schemeClr val="bg2"/>
              </a:solidFill>
            </a:endParaRPr>
          </a:p>
          <a:p>
            <a:pPr marL="0" indent="0" algn="just">
              <a:buNone/>
            </a:pPr>
            <a:endParaRPr lang="cs-CZ" sz="24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PERSONALISTIKA 							   PEM SU OPF</a:t>
            </a:r>
            <a:endParaRPr lang="pt-BR" sz="1500" b="1"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648071"/>
          </a:xfrm>
        </p:spPr>
        <p:txBody>
          <a:bodyPr/>
          <a:lstStyle/>
          <a:p>
            <a:pPr eaLnBrk="1" hangingPunct="1">
              <a:defRPr/>
            </a:pPr>
            <a:r>
              <a:rPr lang="cs-CZ" sz="3300" b="1" dirty="0">
                <a:solidFill>
                  <a:schemeClr val="bg2"/>
                </a:solidFill>
                <a:effectLst/>
                <a:latin typeface="+mn-lt"/>
              </a:rPr>
              <a:t>Performance </a:t>
            </a:r>
            <a:r>
              <a:rPr lang="cs-CZ" sz="3300" b="1" dirty="0" err="1">
                <a:solidFill>
                  <a:schemeClr val="bg2"/>
                </a:solidFill>
                <a:effectLst/>
                <a:latin typeface="+mn-lt"/>
              </a:rPr>
              <a:t>evaluating</a:t>
            </a:r>
            <a:r>
              <a:rPr lang="cs-CZ" sz="3300" b="1" dirty="0">
                <a:solidFill>
                  <a:schemeClr val="bg2"/>
                </a:solidFill>
                <a:effectLst/>
                <a:latin typeface="+mn-lt"/>
              </a:rPr>
              <a:t> </a:t>
            </a:r>
            <a:r>
              <a:rPr lang="cs-CZ" sz="3300" b="1" dirty="0" err="1">
                <a:solidFill>
                  <a:schemeClr val="bg2"/>
                </a:solidFill>
                <a:effectLst/>
                <a:latin typeface="+mn-lt"/>
              </a:rPr>
              <a:t>methods</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412777"/>
            <a:ext cx="8640960" cy="5400600"/>
          </a:xfrm>
        </p:spPr>
        <p:txBody>
          <a:bodyPr>
            <a:noAutofit/>
          </a:bodyPr>
          <a:lstStyle/>
          <a:p>
            <a:pPr marL="0" indent="0" algn="just">
              <a:buNone/>
            </a:pPr>
            <a:r>
              <a:rPr lang="en-US" sz="2200" b="1" dirty="0">
                <a:solidFill>
                  <a:schemeClr val="bg2"/>
                </a:solidFill>
              </a:rPr>
              <a:t>Performance Ranking and Rating</a:t>
            </a:r>
            <a:r>
              <a:rPr lang="en-US" sz="2200" dirty="0">
                <a:solidFill>
                  <a:schemeClr val="bg2"/>
                </a:solidFill>
              </a:rPr>
              <a:t>: This method involves ranking or rating employees' per-</a:t>
            </a:r>
            <a:r>
              <a:rPr lang="en-US" sz="2200" dirty="0" err="1">
                <a:solidFill>
                  <a:schemeClr val="bg2"/>
                </a:solidFill>
              </a:rPr>
              <a:t>formance</a:t>
            </a:r>
            <a:r>
              <a:rPr lang="en-US" sz="2200" dirty="0">
                <a:solidFill>
                  <a:schemeClr val="bg2"/>
                </a:solidFill>
              </a:rPr>
              <a:t> against each other based on their competencies and achievements. It can be done using a numerical scale or performance categories (e.g., outstanding, proficient, needs im-</a:t>
            </a:r>
            <a:r>
              <a:rPr lang="en-US" sz="2200" dirty="0" err="1">
                <a:solidFill>
                  <a:schemeClr val="bg2"/>
                </a:solidFill>
              </a:rPr>
              <a:t>provement</a:t>
            </a:r>
            <a:r>
              <a:rPr lang="en-US" sz="2200" dirty="0">
                <a:solidFill>
                  <a:schemeClr val="bg2"/>
                </a:solidFill>
              </a:rPr>
              <a:t>), providing a comparative assessment of employees' competency levels.</a:t>
            </a:r>
          </a:p>
          <a:p>
            <a:pPr marL="0" indent="0" algn="just">
              <a:buNone/>
            </a:pPr>
            <a:r>
              <a:rPr lang="en-US" sz="2200" b="1" dirty="0">
                <a:solidFill>
                  <a:schemeClr val="bg2"/>
                </a:solidFill>
              </a:rPr>
              <a:t>Performance Appraisal Interviews: </a:t>
            </a:r>
            <a:r>
              <a:rPr lang="en-US" sz="2200" dirty="0">
                <a:solidFill>
                  <a:schemeClr val="bg2"/>
                </a:solidFill>
              </a:rPr>
              <a:t>Conducting structured performance appraisal inter-views allows managers to have one-on-one discussions with employees to evaluate their performance and competencies. These interviews can provide an opportunity to address concerns, set development goals, and provide feedback on competency strengths and areas for improvement.</a:t>
            </a:r>
          </a:p>
          <a:p>
            <a:pPr marL="0" indent="0" algn="just">
              <a:buNone/>
            </a:pPr>
            <a:endParaRPr lang="en-US" sz="2200" dirty="0">
              <a:solidFill>
                <a:schemeClr val="bg2"/>
              </a:solidFill>
            </a:endParaRPr>
          </a:p>
          <a:p>
            <a:pPr marL="0" indent="0" algn="just">
              <a:buNone/>
            </a:pPr>
            <a:endParaRPr lang="cs-CZ" sz="22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111368645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a:solidFill>
                  <a:schemeClr val="bg2"/>
                </a:solidFill>
                <a:effectLst/>
                <a:latin typeface="+mn-lt"/>
              </a:rPr>
              <a:t>TASK – </a:t>
            </a:r>
            <a:r>
              <a:rPr lang="cs-CZ" sz="3300" b="1" dirty="0" err="1">
                <a:solidFill>
                  <a:schemeClr val="bg2"/>
                </a:solidFill>
                <a:effectLst/>
                <a:latin typeface="+mn-lt"/>
              </a:rPr>
              <a:t>positives</a:t>
            </a:r>
            <a:r>
              <a:rPr lang="cs-CZ" sz="3300" b="1" dirty="0">
                <a:solidFill>
                  <a:schemeClr val="bg2"/>
                </a:solidFill>
                <a:effectLst/>
                <a:latin typeface="+mn-lt"/>
              </a:rPr>
              <a:t> and </a:t>
            </a:r>
            <a:r>
              <a:rPr lang="cs-CZ" sz="3300" b="1" dirty="0" err="1">
                <a:solidFill>
                  <a:schemeClr val="bg2"/>
                </a:solidFill>
                <a:effectLst/>
                <a:latin typeface="+mn-lt"/>
              </a:rPr>
              <a:t>negatives</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412777"/>
            <a:ext cx="8640960" cy="5400600"/>
          </a:xfrm>
        </p:spPr>
        <p:txBody>
          <a:bodyPr>
            <a:noAutofit/>
          </a:bodyPr>
          <a:lstStyle/>
          <a:p>
            <a:pPr marL="0" indent="0" algn="just">
              <a:buNone/>
            </a:pPr>
            <a:endParaRPr lang="cs-CZ" sz="2400" dirty="0">
              <a:solidFill>
                <a:schemeClr val="bg2"/>
              </a:solidFill>
            </a:endParaRPr>
          </a:p>
          <a:p>
            <a:pPr marL="0" indent="0" algn="just">
              <a:buNone/>
            </a:pPr>
            <a:r>
              <a:rPr lang="cs-CZ" sz="2400" dirty="0" err="1">
                <a:solidFill>
                  <a:schemeClr val="bg2"/>
                </a:solidFill>
              </a:rPr>
              <a:t>Discuss</a:t>
            </a:r>
            <a:r>
              <a:rPr lang="cs-CZ" sz="2400" dirty="0">
                <a:solidFill>
                  <a:schemeClr val="bg2"/>
                </a:solidFill>
              </a:rPr>
              <a:t> </a:t>
            </a:r>
            <a:r>
              <a:rPr lang="cs-CZ" sz="2400" dirty="0" err="1">
                <a:solidFill>
                  <a:schemeClr val="bg2"/>
                </a:solidFill>
              </a:rPr>
              <a:t>the</a:t>
            </a:r>
            <a:r>
              <a:rPr lang="cs-CZ" sz="2400" dirty="0">
                <a:solidFill>
                  <a:schemeClr val="bg2"/>
                </a:solidFill>
              </a:rPr>
              <a:t> </a:t>
            </a:r>
            <a:r>
              <a:rPr lang="cs-CZ" sz="2400" dirty="0" err="1">
                <a:solidFill>
                  <a:schemeClr val="bg2"/>
                </a:solidFill>
              </a:rPr>
              <a:t>positives</a:t>
            </a:r>
            <a:r>
              <a:rPr lang="cs-CZ" sz="2400" dirty="0">
                <a:solidFill>
                  <a:schemeClr val="bg2"/>
                </a:solidFill>
              </a:rPr>
              <a:t> and </a:t>
            </a:r>
            <a:r>
              <a:rPr lang="cs-CZ" sz="2400" dirty="0" err="1">
                <a:solidFill>
                  <a:schemeClr val="bg2"/>
                </a:solidFill>
              </a:rPr>
              <a:t>negatives</a:t>
            </a:r>
            <a:r>
              <a:rPr lang="cs-CZ" sz="2400" dirty="0">
                <a:solidFill>
                  <a:schemeClr val="bg2"/>
                </a:solidFill>
              </a:rPr>
              <a:t> </a:t>
            </a:r>
            <a:r>
              <a:rPr lang="cs-CZ" sz="2400" dirty="0" err="1">
                <a:solidFill>
                  <a:schemeClr val="bg2"/>
                </a:solidFill>
              </a:rPr>
              <a:t>of</a:t>
            </a:r>
            <a:r>
              <a:rPr lang="cs-CZ" sz="2400" dirty="0">
                <a:solidFill>
                  <a:schemeClr val="bg2"/>
                </a:solidFill>
              </a:rPr>
              <a:t> </a:t>
            </a:r>
            <a:r>
              <a:rPr lang="cs-CZ" sz="2400" dirty="0" err="1">
                <a:solidFill>
                  <a:schemeClr val="bg2"/>
                </a:solidFill>
              </a:rPr>
              <a:t>the</a:t>
            </a:r>
            <a:r>
              <a:rPr lang="cs-CZ" sz="2400" dirty="0">
                <a:solidFill>
                  <a:schemeClr val="bg2"/>
                </a:solidFill>
              </a:rPr>
              <a:t> </a:t>
            </a:r>
            <a:r>
              <a:rPr lang="cs-CZ" sz="2400" dirty="0" err="1">
                <a:solidFill>
                  <a:schemeClr val="bg2"/>
                </a:solidFill>
              </a:rPr>
              <a:t>above</a:t>
            </a:r>
            <a:r>
              <a:rPr lang="cs-CZ" sz="2400" dirty="0">
                <a:solidFill>
                  <a:schemeClr val="bg2"/>
                </a:solidFill>
              </a:rPr>
              <a:t> </a:t>
            </a:r>
            <a:r>
              <a:rPr lang="cs-CZ" sz="2400" dirty="0" err="1">
                <a:solidFill>
                  <a:schemeClr val="bg2"/>
                </a:solidFill>
              </a:rPr>
              <a:t>mentioned</a:t>
            </a:r>
            <a:r>
              <a:rPr lang="cs-CZ" sz="2400" dirty="0">
                <a:solidFill>
                  <a:schemeClr val="bg2"/>
                </a:solidFill>
              </a:rPr>
              <a:t> </a:t>
            </a:r>
            <a:r>
              <a:rPr lang="cs-CZ" sz="2400" dirty="0" err="1">
                <a:solidFill>
                  <a:schemeClr val="bg2"/>
                </a:solidFill>
              </a:rPr>
              <a:t>evaluating</a:t>
            </a:r>
            <a:r>
              <a:rPr lang="cs-CZ" sz="2400" dirty="0">
                <a:solidFill>
                  <a:schemeClr val="bg2"/>
                </a:solidFill>
              </a:rPr>
              <a:t> </a:t>
            </a:r>
            <a:r>
              <a:rPr lang="cs-CZ" sz="2400" dirty="0" err="1">
                <a:solidFill>
                  <a:schemeClr val="bg2"/>
                </a:solidFill>
              </a:rPr>
              <a:t>methods</a:t>
            </a:r>
            <a:r>
              <a:rPr lang="cs-CZ" sz="2400" dirty="0">
                <a:solidFill>
                  <a:schemeClr val="bg2"/>
                </a:solidFill>
              </a:rPr>
              <a:t>.</a:t>
            </a:r>
          </a:p>
          <a:p>
            <a:pPr marL="0" indent="0" algn="just">
              <a:buNone/>
            </a:pPr>
            <a:endParaRPr lang="cs-CZ" sz="24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282456240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2227" name="Rectangle 3"/>
          <p:cNvSpPr>
            <a:spLocks noGrp="1" noChangeArrowheads="1"/>
          </p:cNvSpPr>
          <p:nvPr>
            <p:ph type="body" sz="half" idx="1"/>
          </p:nvPr>
        </p:nvSpPr>
        <p:spPr>
          <a:xfrm>
            <a:off x="899592" y="1052736"/>
            <a:ext cx="5832475" cy="2448271"/>
          </a:xfrm>
        </p:spPr>
        <p:txBody>
          <a:bodyPr/>
          <a:lstStyle/>
          <a:p>
            <a:pPr eaLnBrk="1" hangingPunct="1">
              <a:buFont typeface="Wingdings" pitchFamily="2" charset="2"/>
              <a:buNone/>
            </a:pPr>
            <a:r>
              <a:rPr lang="cs-CZ" sz="3500" b="1" dirty="0" err="1">
                <a:solidFill>
                  <a:schemeClr val="bg2"/>
                </a:solidFill>
              </a:rPr>
              <a:t>Thank</a:t>
            </a:r>
            <a:r>
              <a:rPr lang="cs-CZ" sz="3500" b="1" dirty="0">
                <a:solidFill>
                  <a:schemeClr val="bg2"/>
                </a:solidFill>
              </a:rPr>
              <a:t> </a:t>
            </a:r>
            <a:r>
              <a:rPr lang="cs-CZ" sz="3500" b="1" dirty="0" err="1">
                <a:solidFill>
                  <a:schemeClr val="bg2"/>
                </a:solidFill>
              </a:rPr>
              <a:t>you</a:t>
            </a:r>
            <a:r>
              <a:rPr lang="cs-CZ" sz="3500" b="1" dirty="0">
                <a:solidFill>
                  <a:schemeClr val="bg2"/>
                </a:solidFill>
              </a:rPr>
              <a:t> </a:t>
            </a:r>
          </a:p>
          <a:p>
            <a:pPr eaLnBrk="1" hangingPunct="1">
              <a:buFont typeface="Wingdings" pitchFamily="2" charset="2"/>
              <a:buNone/>
            </a:pPr>
            <a:r>
              <a:rPr lang="cs-CZ" sz="3500" b="1" dirty="0" err="1">
                <a:solidFill>
                  <a:schemeClr val="bg2"/>
                </a:solidFill>
              </a:rPr>
              <a:t>for</a:t>
            </a:r>
            <a:r>
              <a:rPr lang="cs-CZ" sz="3500" b="1" dirty="0">
                <a:solidFill>
                  <a:schemeClr val="bg2"/>
                </a:solidFill>
              </a:rPr>
              <a:t> </a:t>
            </a:r>
            <a:r>
              <a:rPr lang="cs-CZ" sz="3500" b="1" dirty="0" err="1">
                <a:solidFill>
                  <a:schemeClr val="bg2"/>
                </a:solidFill>
              </a:rPr>
              <a:t>your</a:t>
            </a:r>
            <a:r>
              <a:rPr lang="cs-CZ" sz="3500" b="1" dirty="0">
                <a:solidFill>
                  <a:schemeClr val="bg2"/>
                </a:solidFill>
              </a:rPr>
              <a:t> </a:t>
            </a:r>
            <a:r>
              <a:rPr lang="cs-CZ" sz="3500" b="1" dirty="0" err="1">
                <a:solidFill>
                  <a:schemeClr val="bg2"/>
                </a:solidFill>
              </a:rPr>
              <a:t>attention</a:t>
            </a:r>
            <a:r>
              <a:rPr lang="cs-CZ" sz="3500" b="1" dirty="0">
                <a:solidFill>
                  <a:schemeClr val="bg2"/>
                </a:solidFill>
              </a:rPr>
              <a:t>.</a:t>
            </a:r>
            <a:endParaRPr lang="cs-CZ" sz="3500" dirty="0">
              <a:solidFill>
                <a:schemeClr val="bg2"/>
              </a:solidFill>
            </a:endParaRPr>
          </a:p>
          <a:p>
            <a:pPr algn="ctr" eaLnBrk="1" hangingPunct="1">
              <a:buFont typeface="Wingdings" pitchFamily="2" charset="2"/>
              <a:buNone/>
            </a:pPr>
            <a:r>
              <a:rPr lang="cs-CZ" sz="3500" dirty="0"/>
              <a:t>Děkuji vám za pozornost, přeji příjemný den.</a:t>
            </a:r>
          </a:p>
        </p:txBody>
      </p:sp>
      <p:sp>
        <p:nvSpPr>
          <p:cNvPr id="7" name="Obdélník 6"/>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PERSONALISTIKA 							   PEM SU OPF</a:t>
            </a:r>
            <a:endParaRPr lang="pt-BR" sz="1500" b="1" dirty="0">
              <a:latin typeface="Arial" pitchFamily="34" charset="0"/>
              <a:cs typeface="Arial" pitchFamily="34" charset="0"/>
            </a:endParaRPr>
          </a:p>
        </p:txBody>
      </p:sp>
      <p:pic>
        <p:nvPicPr>
          <p:cNvPr id="4" name="Obrázek 3">
            <a:extLst>
              <a:ext uri="{FF2B5EF4-FFF2-40B4-BE49-F238E27FC236}">
                <a16:creationId xmlns:a16="http://schemas.microsoft.com/office/drawing/2014/main" id="{0F2BE860-57DD-4CB7-86FD-A24C170C61E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19872" y="2492896"/>
            <a:ext cx="5112568" cy="3603104"/>
          </a:xfrm>
          <a:prstGeom prst="rect">
            <a:avLst/>
          </a:prstGeom>
        </p:spPr>
      </p:pic>
      <p:sp>
        <p:nvSpPr>
          <p:cNvPr id="6" name="Zástupný symbol pro online obrázek 5">
            <a:extLst>
              <a:ext uri="{FF2B5EF4-FFF2-40B4-BE49-F238E27FC236}">
                <a16:creationId xmlns:a16="http://schemas.microsoft.com/office/drawing/2014/main" id="{C1F9FEF9-A983-4982-AA4F-E561D8605742}"/>
              </a:ext>
            </a:extLst>
          </p:cNvPr>
          <p:cNvSpPr>
            <a:spLocks noGrp="1"/>
          </p:cNvSpPr>
          <p:nvPr>
            <p:ph type="clipArt" sz="half" idx="2"/>
          </p:nvPr>
        </p:nvSpPr>
        <p:spPr/>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p:stCondLst>
                              <p:cond delay="0"/>
                            </p:stCondLst>
                            <p:childTnLst>
                              <p:par>
                                <p:cTn id="5" presetID="2" presetClass="entr" presetSubtype="8" fill="hold" grpId="0" nodeType="afterEffect">
                                  <p:stCondLst>
                                    <p:cond delay="30000"/>
                                  </p:stCondLst>
                                  <p:childTnLst>
                                    <p:set>
                                      <p:cBhvr>
                                        <p:cTn id="6" dur="1" fill="hold">
                                          <p:stCondLst>
                                            <p:cond delay="0"/>
                                          </p:stCondLst>
                                        </p:cTn>
                                        <p:tgtEl>
                                          <p:spTgt spid="52227">
                                            <p:txEl>
                                              <p:pRg st="0" end="0"/>
                                            </p:txEl>
                                          </p:spTgt>
                                        </p:tgtEl>
                                        <p:attrNameLst>
                                          <p:attrName>style.visibility</p:attrName>
                                        </p:attrNameLst>
                                      </p:cBhvr>
                                      <p:to>
                                        <p:strVal val="visible"/>
                                      </p:to>
                                    </p:set>
                                    <p:anim calcmode="lin" valueType="num">
                                      <p:cBhvr additive="base">
                                        <p:cTn id="7" dur="500" fill="hold"/>
                                        <p:tgtEl>
                                          <p:spTgt spid="5222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2227">
                                            <p:txEl>
                                              <p:pRg st="0" end="0"/>
                                            </p:txEl>
                                          </p:spTgt>
                                        </p:tgtEl>
                                        <p:attrNameLst>
                                          <p:attrName>ppt_y</p:attrName>
                                        </p:attrNameLst>
                                      </p:cBhvr>
                                      <p:tavLst>
                                        <p:tav tm="0">
                                          <p:val>
                                            <p:strVal val="#ppt_y"/>
                                          </p:val>
                                        </p:tav>
                                        <p:tav tm="100000">
                                          <p:val>
                                            <p:strVal val="#ppt_y"/>
                                          </p:val>
                                        </p:tav>
                                      </p:tavLst>
                                    </p:anim>
                                  </p:childTnLst>
                                </p:cTn>
                              </p:par>
                            </p:childTnLst>
                          </p:cTn>
                        </p:par>
                        <p:par>
                          <p:cTn id="9" fill="hold">
                            <p:stCondLst>
                              <p:cond delay="30500"/>
                            </p:stCondLst>
                            <p:childTnLst>
                              <p:par>
                                <p:cTn id="10" presetID="2" presetClass="entr" presetSubtype="8" fill="hold" grpId="0" nodeType="afterEffect">
                                  <p:stCondLst>
                                    <p:cond delay="30000"/>
                                  </p:stCondLst>
                                  <p:childTnLst>
                                    <p:set>
                                      <p:cBhvr>
                                        <p:cTn id="11" dur="1" fill="hold">
                                          <p:stCondLst>
                                            <p:cond delay="0"/>
                                          </p:stCondLst>
                                        </p:cTn>
                                        <p:tgtEl>
                                          <p:spTgt spid="52227">
                                            <p:txEl>
                                              <p:pRg st="1" end="1"/>
                                            </p:txEl>
                                          </p:spTgt>
                                        </p:tgtEl>
                                        <p:attrNameLst>
                                          <p:attrName>style.visibility</p:attrName>
                                        </p:attrNameLst>
                                      </p:cBhvr>
                                      <p:to>
                                        <p:strVal val="visible"/>
                                      </p:to>
                                    </p:set>
                                    <p:anim calcmode="lin" valueType="num">
                                      <p:cBhvr additive="base">
                                        <p:cTn id="12" dur="500" fill="hold"/>
                                        <p:tgtEl>
                                          <p:spTgt spid="52227">
                                            <p:txEl>
                                              <p:pRg st="1" end="1"/>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52227">
                                            <p:txEl>
                                              <p:pRg st="1" end="1"/>
                                            </p:txEl>
                                          </p:spTgt>
                                        </p:tgtEl>
                                        <p:attrNameLst>
                                          <p:attrName>ppt_y</p:attrName>
                                        </p:attrNameLst>
                                      </p:cBhvr>
                                      <p:tavLst>
                                        <p:tav tm="0">
                                          <p:val>
                                            <p:strVal val="#ppt_y"/>
                                          </p:val>
                                        </p:tav>
                                        <p:tav tm="100000">
                                          <p:val>
                                            <p:strVal val="#ppt_y"/>
                                          </p:val>
                                        </p:tav>
                                      </p:tavLst>
                                    </p:anim>
                                  </p:childTnLst>
                                </p:cTn>
                              </p:par>
                            </p:childTnLst>
                          </p:cTn>
                        </p:par>
                        <p:par>
                          <p:cTn id="14" fill="hold" nodeType="afterGroup">
                            <p:stCondLst>
                              <p:cond delay="61000"/>
                            </p:stCondLst>
                            <p:childTnLst>
                              <p:par>
                                <p:cTn id="15" presetID="2" presetClass="entr" presetSubtype="8" fill="hold" grpId="0" nodeType="afterEffect">
                                  <p:stCondLst>
                                    <p:cond delay="30000"/>
                                  </p:stCondLst>
                                  <p:childTnLst>
                                    <p:set>
                                      <p:cBhvr>
                                        <p:cTn id="16" dur="1" fill="hold">
                                          <p:stCondLst>
                                            <p:cond delay="0"/>
                                          </p:stCondLst>
                                        </p:cTn>
                                        <p:tgtEl>
                                          <p:spTgt spid="52227">
                                            <p:txEl>
                                              <p:pRg st="2" end="2"/>
                                            </p:txEl>
                                          </p:spTgt>
                                        </p:tgtEl>
                                        <p:attrNameLst>
                                          <p:attrName>style.visibility</p:attrName>
                                        </p:attrNameLst>
                                      </p:cBhvr>
                                      <p:to>
                                        <p:strVal val="visible"/>
                                      </p:to>
                                    </p:set>
                                    <p:anim calcmode="lin" valueType="num">
                                      <p:cBhvr additive="base">
                                        <p:cTn id="17" dur="500" fill="hold"/>
                                        <p:tgtEl>
                                          <p:spTgt spid="52227">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52227">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build="p" autoUpdateAnimBg="0" advAuto="30000"/>
    </p:bldLst>
  </p:timing>
</p:sld>
</file>

<file path=ppt/slides/slide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6"/>
            <a:ext cx="7774632" cy="736039"/>
          </a:xfrm>
        </p:spPr>
        <p:txBody>
          <a:bodyPr/>
          <a:lstStyle/>
          <a:p>
            <a:pPr eaLnBrk="1" hangingPunct="1">
              <a:defRPr/>
            </a:pPr>
            <a:r>
              <a:rPr lang="cs-CZ" sz="3300" b="1" dirty="0" err="1">
                <a:solidFill>
                  <a:schemeClr val="bg2"/>
                </a:solidFill>
                <a:effectLst/>
                <a:latin typeface="+mn-lt"/>
              </a:rPr>
              <a:t>Content</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179512" y="1442344"/>
            <a:ext cx="8136904" cy="4751808"/>
          </a:xfrm>
        </p:spPr>
        <p:txBody>
          <a:bodyPr/>
          <a:lstStyle/>
          <a:p>
            <a:pPr algn="just">
              <a:buFont typeface="Wingdings" panose="05000000000000000000" pitchFamily="2" charset="2"/>
              <a:buChar char="Ø"/>
            </a:pPr>
            <a:r>
              <a:rPr lang="cs-CZ" sz="2400" dirty="0" err="1">
                <a:solidFill>
                  <a:schemeClr val="bg2"/>
                </a:solidFill>
              </a:rPr>
              <a:t>repetition</a:t>
            </a:r>
            <a:r>
              <a:rPr lang="cs-CZ" sz="2400" dirty="0">
                <a:solidFill>
                  <a:schemeClr val="bg2"/>
                </a:solidFill>
              </a:rPr>
              <a:t> </a:t>
            </a:r>
            <a:r>
              <a:rPr lang="cs-CZ" sz="2400" dirty="0" err="1">
                <a:solidFill>
                  <a:schemeClr val="bg2"/>
                </a:solidFill>
              </a:rPr>
              <a:t>of</a:t>
            </a:r>
            <a:r>
              <a:rPr lang="cs-CZ" sz="2400" dirty="0">
                <a:solidFill>
                  <a:schemeClr val="bg2"/>
                </a:solidFill>
              </a:rPr>
              <a:t> </a:t>
            </a:r>
            <a:r>
              <a:rPr lang="cs-CZ" sz="2400" dirty="0" err="1">
                <a:solidFill>
                  <a:schemeClr val="bg2"/>
                </a:solidFill>
              </a:rPr>
              <a:t>the</a:t>
            </a:r>
            <a:r>
              <a:rPr lang="cs-CZ" sz="2400" dirty="0">
                <a:solidFill>
                  <a:schemeClr val="bg2"/>
                </a:solidFill>
              </a:rPr>
              <a:t> last </a:t>
            </a:r>
            <a:r>
              <a:rPr lang="cs-CZ" sz="2400" dirty="0" err="1">
                <a:solidFill>
                  <a:schemeClr val="bg2"/>
                </a:solidFill>
              </a:rPr>
              <a:t>lesson</a:t>
            </a:r>
            <a:endParaRPr lang="cs-CZ" sz="2400" dirty="0">
              <a:solidFill>
                <a:schemeClr val="bg2"/>
              </a:solidFill>
            </a:endParaRPr>
          </a:p>
          <a:p>
            <a:pPr marL="0" indent="0" algn="just">
              <a:buNone/>
            </a:pPr>
            <a:r>
              <a:rPr lang="cs-CZ" sz="2400" u="sng" dirty="0">
                <a:solidFill>
                  <a:schemeClr val="bg2"/>
                </a:solidFill>
              </a:rPr>
              <a:t>University </a:t>
            </a:r>
            <a:r>
              <a:rPr lang="cs-CZ" sz="2400" u="sng" dirty="0" err="1">
                <a:solidFill>
                  <a:schemeClr val="bg2"/>
                </a:solidFill>
              </a:rPr>
              <a:t>rewarding</a:t>
            </a:r>
            <a:r>
              <a:rPr lang="cs-CZ" sz="2400" u="sng" dirty="0">
                <a:solidFill>
                  <a:schemeClr val="bg2"/>
                </a:solidFill>
              </a:rPr>
              <a:t> </a:t>
            </a:r>
            <a:r>
              <a:rPr lang="cs-CZ" sz="2400" u="sng" dirty="0" err="1">
                <a:solidFill>
                  <a:schemeClr val="bg2"/>
                </a:solidFill>
              </a:rPr>
              <a:t>system</a:t>
            </a:r>
            <a:endParaRPr lang="cs-CZ" sz="2400" u="sng" dirty="0">
              <a:solidFill>
                <a:schemeClr val="bg2"/>
              </a:solidFill>
            </a:endParaRPr>
          </a:p>
          <a:p>
            <a:pPr marL="0" indent="0" algn="just">
              <a:buNone/>
            </a:pPr>
            <a:r>
              <a:rPr lang="cs-CZ" sz="2400" dirty="0" err="1">
                <a:solidFill>
                  <a:schemeClr val="bg2"/>
                </a:solidFill>
              </a:rPr>
              <a:t>different</a:t>
            </a:r>
            <a:r>
              <a:rPr lang="cs-CZ" sz="2400" dirty="0">
                <a:solidFill>
                  <a:schemeClr val="bg2"/>
                </a:solidFill>
              </a:rPr>
              <a:t> </a:t>
            </a:r>
            <a:r>
              <a:rPr lang="cs-CZ" sz="2400" dirty="0" err="1">
                <a:solidFill>
                  <a:schemeClr val="bg2"/>
                </a:solidFill>
              </a:rPr>
              <a:t>preferences</a:t>
            </a:r>
            <a:r>
              <a:rPr lang="cs-CZ" sz="2400" dirty="0">
                <a:solidFill>
                  <a:schemeClr val="bg2"/>
                </a:solidFill>
              </a:rPr>
              <a:t> </a:t>
            </a:r>
            <a:r>
              <a:rPr lang="cs-CZ" sz="2400" dirty="0" err="1">
                <a:solidFill>
                  <a:schemeClr val="bg2"/>
                </a:solidFill>
              </a:rPr>
              <a:t>of</a:t>
            </a:r>
            <a:r>
              <a:rPr lang="cs-CZ" sz="2400" dirty="0">
                <a:solidFill>
                  <a:schemeClr val="bg2"/>
                </a:solidFill>
              </a:rPr>
              <a:t> </a:t>
            </a:r>
            <a:r>
              <a:rPr lang="cs-CZ" sz="2400" dirty="0" err="1">
                <a:solidFill>
                  <a:schemeClr val="bg2"/>
                </a:solidFill>
              </a:rPr>
              <a:t>the</a:t>
            </a:r>
            <a:r>
              <a:rPr lang="cs-CZ" sz="2400" dirty="0">
                <a:solidFill>
                  <a:schemeClr val="bg2"/>
                </a:solidFill>
              </a:rPr>
              <a:t> </a:t>
            </a:r>
            <a:r>
              <a:rPr lang="cs-CZ" sz="2400" dirty="0" err="1">
                <a:solidFill>
                  <a:schemeClr val="bg2"/>
                </a:solidFill>
              </a:rPr>
              <a:t>generations</a:t>
            </a:r>
            <a:r>
              <a:rPr lang="cs-CZ" sz="2400" dirty="0">
                <a:solidFill>
                  <a:schemeClr val="bg2"/>
                </a:solidFill>
              </a:rPr>
              <a:t> = </a:t>
            </a:r>
            <a:r>
              <a:rPr lang="cs-CZ" sz="2400" dirty="0" err="1">
                <a:solidFill>
                  <a:schemeClr val="bg2"/>
                </a:solidFill>
              </a:rPr>
              <a:t>various</a:t>
            </a:r>
            <a:r>
              <a:rPr lang="cs-CZ" sz="2400" dirty="0">
                <a:solidFill>
                  <a:schemeClr val="bg2"/>
                </a:solidFill>
              </a:rPr>
              <a:t> </a:t>
            </a:r>
            <a:r>
              <a:rPr lang="cs-CZ" sz="2400" dirty="0" err="1">
                <a:solidFill>
                  <a:schemeClr val="bg2"/>
                </a:solidFill>
              </a:rPr>
              <a:t>benefits</a:t>
            </a:r>
            <a:r>
              <a:rPr lang="cs-CZ" sz="2400" dirty="0">
                <a:solidFill>
                  <a:schemeClr val="bg2"/>
                </a:solidFill>
              </a:rPr>
              <a:t> </a:t>
            </a:r>
          </a:p>
          <a:p>
            <a:pPr marL="0" indent="0" algn="just">
              <a:buNone/>
            </a:pPr>
            <a:r>
              <a:rPr lang="cs-CZ" sz="2400" u="sng" dirty="0" err="1">
                <a:solidFill>
                  <a:schemeClr val="bg2"/>
                </a:solidFill>
              </a:rPr>
              <a:t>Challenges</a:t>
            </a:r>
            <a:r>
              <a:rPr lang="cs-CZ" sz="2400" u="sng" dirty="0">
                <a:solidFill>
                  <a:schemeClr val="bg2"/>
                </a:solidFill>
              </a:rPr>
              <a:t> </a:t>
            </a:r>
            <a:r>
              <a:rPr lang="cs-CZ" sz="2400" u="sng" dirty="0" err="1">
                <a:solidFill>
                  <a:schemeClr val="bg2"/>
                </a:solidFill>
              </a:rPr>
              <a:t>of</a:t>
            </a:r>
            <a:r>
              <a:rPr lang="cs-CZ" sz="2400" u="sng" dirty="0">
                <a:solidFill>
                  <a:schemeClr val="bg2"/>
                </a:solidFill>
              </a:rPr>
              <a:t> </a:t>
            </a:r>
            <a:r>
              <a:rPr lang="cs-CZ" sz="2400" u="sng" dirty="0" err="1">
                <a:solidFill>
                  <a:schemeClr val="bg2"/>
                </a:solidFill>
              </a:rPr>
              <a:t>implementation</a:t>
            </a:r>
            <a:endParaRPr lang="cs-CZ" sz="2400" u="sng" dirty="0">
              <a:solidFill>
                <a:schemeClr val="bg2"/>
              </a:solidFill>
            </a:endParaRPr>
          </a:p>
          <a:p>
            <a:pPr marL="0" indent="0" algn="just">
              <a:buNone/>
            </a:pPr>
            <a:r>
              <a:rPr lang="cs-CZ" sz="2400" dirty="0">
                <a:solidFill>
                  <a:schemeClr val="bg2"/>
                </a:solidFill>
              </a:rPr>
              <a:t>pilot </a:t>
            </a:r>
            <a:r>
              <a:rPr lang="cs-CZ" sz="2400" dirty="0" err="1">
                <a:solidFill>
                  <a:schemeClr val="bg2"/>
                </a:solidFill>
              </a:rPr>
              <a:t>programme</a:t>
            </a:r>
            <a:r>
              <a:rPr lang="cs-CZ" sz="2400" dirty="0">
                <a:solidFill>
                  <a:schemeClr val="bg2"/>
                </a:solidFill>
              </a:rPr>
              <a:t>, </a:t>
            </a:r>
            <a:r>
              <a:rPr lang="cs-CZ" sz="2400" dirty="0" err="1">
                <a:solidFill>
                  <a:schemeClr val="bg2"/>
                </a:solidFill>
              </a:rPr>
              <a:t>survey</a:t>
            </a:r>
            <a:r>
              <a:rPr lang="cs-CZ" sz="2400" dirty="0">
                <a:solidFill>
                  <a:schemeClr val="bg2"/>
                </a:solidFill>
              </a:rPr>
              <a:t>, </a:t>
            </a:r>
            <a:r>
              <a:rPr lang="cs-CZ" sz="2400" dirty="0" err="1">
                <a:solidFill>
                  <a:schemeClr val="bg2"/>
                </a:solidFill>
              </a:rPr>
              <a:t>participation</a:t>
            </a:r>
            <a:r>
              <a:rPr lang="cs-CZ" sz="2400" dirty="0">
                <a:solidFill>
                  <a:schemeClr val="bg2"/>
                </a:solidFill>
              </a:rPr>
              <a:t> </a:t>
            </a:r>
            <a:r>
              <a:rPr lang="cs-CZ" sz="2400" dirty="0" err="1">
                <a:solidFill>
                  <a:schemeClr val="bg2"/>
                </a:solidFill>
              </a:rPr>
              <a:t>of</a:t>
            </a:r>
            <a:r>
              <a:rPr lang="cs-CZ" sz="2400" dirty="0">
                <a:solidFill>
                  <a:schemeClr val="bg2"/>
                </a:solidFill>
              </a:rPr>
              <a:t> </a:t>
            </a:r>
            <a:r>
              <a:rPr lang="cs-CZ" sz="2400" dirty="0" err="1">
                <a:solidFill>
                  <a:schemeClr val="bg2"/>
                </a:solidFill>
              </a:rPr>
              <a:t>employees</a:t>
            </a:r>
            <a:r>
              <a:rPr lang="cs-CZ" sz="2400" dirty="0">
                <a:solidFill>
                  <a:schemeClr val="bg2"/>
                </a:solidFill>
              </a:rPr>
              <a:t> (KION </a:t>
            </a:r>
            <a:r>
              <a:rPr lang="cs-CZ" sz="2400" dirty="0" err="1">
                <a:solidFill>
                  <a:schemeClr val="bg2"/>
                </a:solidFill>
              </a:rPr>
              <a:t>example</a:t>
            </a:r>
            <a:r>
              <a:rPr lang="cs-CZ" sz="2400" dirty="0">
                <a:solidFill>
                  <a:schemeClr val="bg2"/>
                </a:solidFill>
              </a:rPr>
              <a:t>), role </a:t>
            </a:r>
            <a:r>
              <a:rPr lang="cs-CZ" sz="2400" dirty="0" err="1">
                <a:solidFill>
                  <a:schemeClr val="bg2"/>
                </a:solidFill>
              </a:rPr>
              <a:t>of</a:t>
            </a:r>
            <a:r>
              <a:rPr lang="cs-CZ" sz="2400" dirty="0">
                <a:solidFill>
                  <a:schemeClr val="bg2"/>
                </a:solidFill>
              </a:rPr>
              <a:t> </a:t>
            </a:r>
            <a:r>
              <a:rPr lang="cs-CZ" sz="2400" dirty="0" err="1">
                <a:solidFill>
                  <a:schemeClr val="bg2"/>
                </a:solidFill>
              </a:rPr>
              <a:t>corporate</a:t>
            </a:r>
            <a:r>
              <a:rPr lang="cs-CZ" sz="2400" dirty="0">
                <a:solidFill>
                  <a:schemeClr val="bg2"/>
                </a:solidFill>
              </a:rPr>
              <a:t> </a:t>
            </a:r>
            <a:r>
              <a:rPr lang="cs-CZ" sz="2400" dirty="0" err="1">
                <a:solidFill>
                  <a:schemeClr val="bg2"/>
                </a:solidFill>
              </a:rPr>
              <a:t>culture</a:t>
            </a:r>
            <a:endParaRPr lang="cs-CZ" sz="2400" dirty="0">
              <a:solidFill>
                <a:schemeClr val="bg2"/>
              </a:solidFill>
            </a:endParaRPr>
          </a:p>
          <a:p>
            <a:pPr marL="0" indent="0" algn="just">
              <a:buNone/>
            </a:pPr>
            <a:r>
              <a:rPr lang="cs-CZ" sz="2400" u="sng" dirty="0" err="1">
                <a:solidFill>
                  <a:schemeClr val="bg2"/>
                </a:solidFill>
              </a:rPr>
              <a:t>Alignment</a:t>
            </a:r>
            <a:r>
              <a:rPr lang="cs-CZ" sz="2400" u="sng" dirty="0">
                <a:solidFill>
                  <a:schemeClr val="bg2"/>
                </a:solidFill>
              </a:rPr>
              <a:t> </a:t>
            </a:r>
            <a:r>
              <a:rPr lang="cs-CZ" sz="2400" u="sng" dirty="0" err="1">
                <a:solidFill>
                  <a:schemeClr val="bg2"/>
                </a:solidFill>
              </a:rPr>
              <a:t>with</a:t>
            </a:r>
            <a:r>
              <a:rPr lang="cs-CZ" sz="2400" u="sng" dirty="0">
                <a:solidFill>
                  <a:schemeClr val="bg2"/>
                </a:solidFill>
              </a:rPr>
              <a:t> </a:t>
            </a:r>
            <a:r>
              <a:rPr lang="cs-CZ" sz="2400" u="sng" dirty="0" err="1">
                <a:solidFill>
                  <a:schemeClr val="bg2"/>
                </a:solidFill>
              </a:rPr>
              <a:t>values</a:t>
            </a:r>
            <a:endParaRPr lang="cs-CZ" sz="2400" u="sng" dirty="0">
              <a:solidFill>
                <a:schemeClr val="bg2"/>
              </a:solidFill>
            </a:endParaRPr>
          </a:p>
          <a:p>
            <a:pPr marL="0" indent="0" algn="just">
              <a:buNone/>
            </a:pPr>
            <a:r>
              <a:rPr lang="cs-CZ" sz="2400" dirty="0" err="1">
                <a:solidFill>
                  <a:schemeClr val="bg2"/>
                </a:solidFill>
              </a:rPr>
              <a:t>Why</a:t>
            </a:r>
            <a:r>
              <a:rPr lang="cs-CZ" sz="2400" dirty="0">
                <a:solidFill>
                  <a:schemeClr val="bg2"/>
                </a:solidFill>
              </a:rPr>
              <a:t> do </a:t>
            </a:r>
            <a:r>
              <a:rPr lang="cs-CZ" sz="2400" dirty="0" err="1">
                <a:solidFill>
                  <a:schemeClr val="bg2"/>
                </a:solidFill>
              </a:rPr>
              <a:t>we</a:t>
            </a:r>
            <a:r>
              <a:rPr lang="cs-CZ" sz="2400" dirty="0">
                <a:solidFill>
                  <a:schemeClr val="bg2"/>
                </a:solidFill>
              </a:rPr>
              <a:t> </a:t>
            </a:r>
            <a:r>
              <a:rPr lang="cs-CZ" sz="2400" dirty="0" err="1">
                <a:solidFill>
                  <a:schemeClr val="bg2"/>
                </a:solidFill>
              </a:rPr>
              <a:t>want</a:t>
            </a:r>
            <a:r>
              <a:rPr lang="cs-CZ" sz="2400" dirty="0">
                <a:solidFill>
                  <a:schemeClr val="bg2"/>
                </a:solidFill>
              </a:rPr>
              <a:t> to support: </a:t>
            </a:r>
            <a:r>
              <a:rPr lang="cs-CZ" sz="2400" dirty="0" err="1">
                <a:solidFill>
                  <a:schemeClr val="bg2"/>
                </a:solidFill>
              </a:rPr>
              <a:t>communication</a:t>
            </a:r>
            <a:r>
              <a:rPr lang="cs-CZ" sz="2400" dirty="0">
                <a:solidFill>
                  <a:schemeClr val="bg2"/>
                </a:solidFill>
              </a:rPr>
              <a:t>, </a:t>
            </a:r>
            <a:r>
              <a:rPr lang="cs-CZ" sz="2400" dirty="0" err="1">
                <a:solidFill>
                  <a:schemeClr val="bg2"/>
                </a:solidFill>
              </a:rPr>
              <a:t>competencies</a:t>
            </a:r>
            <a:r>
              <a:rPr lang="cs-CZ" sz="2400" dirty="0">
                <a:solidFill>
                  <a:schemeClr val="bg2"/>
                </a:solidFill>
              </a:rPr>
              <a:t>, </a:t>
            </a:r>
            <a:r>
              <a:rPr lang="cs-CZ" sz="2400" dirty="0" err="1">
                <a:solidFill>
                  <a:schemeClr val="bg2"/>
                </a:solidFill>
              </a:rPr>
              <a:t>cooperation</a:t>
            </a:r>
            <a:r>
              <a:rPr lang="cs-CZ" sz="2400" dirty="0">
                <a:solidFill>
                  <a:schemeClr val="bg2"/>
                </a:solidFill>
              </a:rPr>
              <a:t>. In </a:t>
            </a:r>
            <a:r>
              <a:rPr lang="cs-CZ" sz="2400" dirty="0" err="1">
                <a:solidFill>
                  <a:schemeClr val="bg2"/>
                </a:solidFill>
              </a:rPr>
              <a:t>all</a:t>
            </a:r>
            <a:r>
              <a:rPr lang="cs-CZ" sz="2400" dirty="0">
                <a:solidFill>
                  <a:schemeClr val="bg2"/>
                </a:solidFill>
              </a:rPr>
              <a:t> </a:t>
            </a:r>
            <a:r>
              <a:rPr lang="cs-CZ" sz="2400" dirty="0" err="1">
                <a:solidFill>
                  <a:schemeClr val="bg2"/>
                </a:solidFill>
              </a:rPr>
              <a:t>the</a:t>
            </a:r>
            <a:r>
              <a:rPr lang="cs-CZ" sz="2400" dirty="0">
                <a:solidFill>
                  <a:schemeClr val="bg2"/>
                </a:solidFill>
              </a:rPr>
              <a:t> </a:t>
            </a:r>
            <a:r>
              <a:rPr lang="cs-CZ" sz="2400" dirty="0" err="1">
                <a:solidFill>
                  <a:schemeClr val="bg2"/>
                </a:solidFill>
              </a:rPr>
              <a:t>instruments</a:t>
            </a:r>
            <a:r>
              <a:rPr lang="cs-CZ" sz="2400" dirty="0">
                <a:solidFill>
                  <a:schemeClr val="bg2"/>
                </a:solidFill>
              </a:rPr>
              <a:t> </a:t>
            </a:r>
            <a:r>
              <a:rPr lang="cs-CZ" sz="2400" dirty="0" err="1">
                <a:solidFill>
                  <a:schemeClr val="bg2"/>
                </a:solidFill>
              </a:rPr>
              <a:t>you</a:t>
            </a:r>
            <a:r>
              <a:rPr lang="cs-CZ" sz="2400" dirty="0">
                <a:solidFill>
                  <a:schemeClr val="bg2"/>
                </a:solidFill>
              </a:rPr>
              <a:t> </a:t>
            </a:r>
            <a:r>
              <a:rPr lang="cs-CZ" sz="2400" dirty="0" err="1">
                <a:solidFill>
                  <a:schemeClr val="bg2"/>
                </a:solidFill>
              </a:rPr>
              <a:t>can</a:t>
            </a:r>
            <a:r>
              <a:rPr lang="cs-CZ" sz="2400" dirty="0">
                <a:solidFill>
                  <a:schemeClr val="bg2"/>
                </a:solidFill>
              </a:rPr>
              <a:t> </a:t>
            </a:r>
            <a:r>
              <a:rPr lang="cs-CZ" sz="2400" dirty="0" err="1">
                <a:solidFill>
                  <a:schemeClr val="bg2"/>
                </a:solidFill>
              </a:rPr>
              <a:t>project</a:t>
            </a:r>
            <a:r>
              <a:rPr lang="cs-CZ" sz="2400" dirty="0">
                <a:solidFill>
                  <a:schemeClr val="bg2"/>
                </a:solidFill>
              </a:rPr>
              <a:t> </a:t>
            </a:r>
            <a:r>
              <a:rPr lang="cs-CZ" sz="2400" dirty="0" err="1">
                <a:solidFill>
                  <a:schemeClr val="bg2"/>
                </a:solidFill>
              </a:rPr>
              <a:t>the</a:t>
            </a:r>
            <a:r>
              <a:rPr lang="cs-CZ" sz="2400" dirty="0">
                <a:solidFill>
                  <a:schemeClr val="bg2"/>
                </a:solidFill>
              </a:rPr>
              <a:t> </a:t>
            </a:r>
            <a:r>
              <a:rPr lang="cs-CZ" sz="2400" dirty="0" err="1">
                <a:solidFill>
                  <a:schemeClr val="bg2"/>
                </a:solidFill>
              </a:rPr>
              <a:t>corporate</a:t>
            </a:r>
            <a:r>
              <a:rPr lang="cs-CZ" sz="2400" dirty="0">
                <a:solidFill>
                  <a:schemeClr val="bg2"/>
                </a:solidFill>
              </a:rPr>
              <a:t> </a:t>
            </a:r>
            <a:r>
              <a:rPr lang="cs-CZ" sz="2400" dirty="0" err="1">
                <a:solidFill>
                  <a:schemeClr val="bg2"/>
                </a:solidFill>
              </a:rPr>
              <a:t>values</a:t>
            </a:r>
            <a:r>
              <a:rPr lang="cs-CZ" sz="2400" dirty="0">
                <a:solidFill>
                  <a:schemeClr val="bg2"/>
                </a:solidFill>
              </a:rPr>
              <a:t>!</a:t>
            </a:r>
          </a:p>
          <a:p>
            <a:pPr marL="0" indent="0" algn="just">
              <a:buNone/>
            </a:pPr>
            <a:endParaRPr lang="cs-CZ" sz="2400" dirty="0">
              <a:solidFill>
                <a:schemeClr val="bg2"/>
              </a:solidFill>
            </a:endParaRPr>
          </a:p>
          <a:p>
            <a:pPr marL="0" indent="0" algn="just">
              <a:buNone/>
            </a:pPr>
            <a:endParaRPr lang="cs-CZ" sz="2400" dirty="0">
              <a:solidFill>
                <a:schemeClr val="bg2"/>
              </a:solidFill>
            </a:endParaRPr>
          </a:p>
          <a:p>
            <a:pPr algn="just">
              <a:buFont typeface="Wingdings" panose="05000000000000000000" pitchFamily="2" charset="2"/>
              <a:buChar char="Ø"/>
            </a:pPr>
            <a:endParaRPr lang="cs-CZ" sz="2400" dirty="0">
              <a:solidFill>
                <a:schemeClr val="bg2"/>
              </a:solidFill>
            </a:endParaRPr>
          </a:p>
          <a:p>
            <a:pPr marL="0" indent="0" algn="just">
              <a:buNone/>
            </a:pPr>
            <a:endParaRPr lang="cs-CZ" sz="2400" dirty="0">
              <a:solidFill>
                <a:schemeClr val="bg2"/>
              </a:solidFill>
            </a:endParaRPr>
          </a:p>
          <a:p>
            <a:pPr marL="0" indent="0" algn="just">
              <a:buNone/>
            </a:pPr>
            <a:endParaRPr lang="cs-CZ" sz="2400" dirty="0">
              <a:solidFill>
                <a:schemeClr val="bg2"/>
              </a:solidFill>
            </a:endParaRPr>
          </a:p>
          <a:p>
            <a:pPr marL="0" indent="0" algn="just">
              <a:buNone/>
            </a:pPr>
            <a:endParaRPr lang="cs-CZ" sz="24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PERSONALISTIKA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260615571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1" fill="hold" grpId="0" nodeType="afterEffect">
                                  <p:stCondLst>
                                    <p:cond delay="150000"/>
                                  </p:stCondLst>
                                  <p:childTnLst>
                                    <p:set>
                                      <p:cBhvr>
                                        <p:cTn id="11" dur="1" fill="hold">
                                          <p:stCondLst>
                                            <p:cond delay="0"/>
                                          </p:stCondLst>
                                        </p:cTn>
                                        <p:tgtEl>
                                          <p:spTgt spid="44035">
                                            <p:txEl>
                                              <p:pRg st="0" end="0"/>
                                            </p:txEl>
                                          </p:spTgt>
                                        </p:tgtEl>
                                        <p:attrNameLst>
                                          <p:attrName>style.visibility</p:attrName>
                                        </p:attrNameLst>
                                      </p:cBhvr>
                                      <p:to>
                                        <p:strVal val="visible"/>
                                      </p:to>
                                    </p:set>
                                    <p:anim calcmode="lin" valueType="num">
                                      <p:cBhvr additive="base">
                                        <p:cTn id="12" dur="500" fill="hold"/>
                                        <p:tgtEl>
                                          <p:spTgt spid="44035">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44035">
                                            <p:txEl>
                                              <p:pRg st="0" end="0"/>
                                            </p:txEl>
                                          </p:spTgt>
                                        </p:tgtEl>
                                        <p:attrNameLst>
                                          <p:attrName>ppt_y</p:attrName>
                                        </p:attrNameLst>
                                      </p:cBhvr>
                                      <p:tavLst>
                                        <p:tav tm="0">
                                          <p:val>
                                            <p:strVal val="0-#ppt_h/2"/>
                                          </p:val>
                                        </p:tav>
                                        <p:tav tm="100000">
                                          <p:val>
                                            <p:strVal val="#ppt_y"/>
                                          </p:val>
                                        </p:tav>
                                      </p:tavLst>
                                    </p:anim>
                                  </p:childTnLst>
                                </p:cTn>
                              </p:par>
                            </p:childTnLst>
                          </p:cTn>
                        </p:par>
                        <p:par>
                          <p:cTn id="14" fill="hold">
                            <p:stCondLst>
                              <p:cond delay="151000"/>
                            </p:stCondLst>
                            <p:childTnLst>
                              <p:par>
                                <p:cTn id="15" presetID="2" presetClass="entr" presetSubtype="1" fill="hold" grpId="0" nodeType="afterEffect">
                                  <p:stCondLst>
                                    <p:cond delay="180000"/>
                                  </p:stCondLst>
                                  <p:childTnLst>
                                    <p:set>
                                      <p:cBhvr>
                                        <p:cTn id="16" dur="1" fill="hold">
                                          <p:stCondLst>
                                            <p:cond delay="0"/>
                                          </p:stCondLst>
                                        </p:cTn>
                                        <p:tgtEl>
                                          <p:spTgt spid="44035">
                                            <p:txEl>
                                              <p:pRg st="1" end="1"/>
                                            </p:txEl>
                                          </p:spTgt>
                                        </p:tgtEl>
                                        <p:attrNameLst>
                                          <p:attrName>style.visibility</p:attrName>
                                        </p:attrNameLst>
                                      </p:cBhvr>
                                      <p:to>
                                        <p:strVal val="visible"/>
                                      </p:to>
                                    </p:set>
                                    <p:anim calcmode="lin" valueType="num">
                                      <p:cBhvr additive="base">
                                        <p:cTn id="17" dur="500" fill="hold"/>
                                        <p:tgtEl>
                                          <p:spTgt spid="44035">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4035">
                                            <p:txEl>
                                              <p:pRg st="1" end="1"/>
                                            </p:txEl>
                                          </p:spTgt>
                                        </p:tgtEl>
                                        <p:attrNameLst>
                                          <p:attrName>ppt_y</p:attrName>
                                        </p:attrNameLst>
                                      </p:cBhvr>
                                      <p:tavLst>
                                        <p:tav tm="0">
                                          <p:val>
                                            <p:strVal val="0-#ppt_h/2"/>
                                          </p:val>
                                        </p:tav>
                                        <p:tav tm="100000">
                                          <p:val>
                                            <p:strVal val="#ppt_y"/>
                                          </p:val>
                                        </p:tav>
                                      </p:tavLst>
                                    </p:anim>
                                  </p:childTnLst>
                                </p:cTn>
                              </p:par>
                            </p:childTnLst>
                          </p:cTn>
                        </p:par>
                        <p:par>
                          <p:cTn id="19" fill="hold">
                            <p:stCondLst>
                              <p:cond delay="331500"/>
                            </p:stCondLst>
                            <p:childTnLst>
                              <p:par>
                                <p:cTn id="20" presetID="2" presetClass="entr" presetSubtype="1" fill="hold" grpId="0" nodeType="afterEffect">
                                  <p:stCondLst>
                                    <p:cond delay="210000"/>
                                  </p:stCondLst>
                                  <p:childTnLst>
                                    <p:set>
                                      <p:cBhvr>
                                        <p:cTn id="21" dur="1" fill="hold">
                                          <p:stCondLst>
                                            <p:cond delay="0"/>
                                          </p:stCondLst>
                                        </p:cTn>
                                        <p:tgtEl>
                                          <p:spTgt spid="44035">
                                            <p:txEl>
                                              <p:pRg st="2" end="2"/>
                                            </p:txEl>
                                          </p:spTgt>
                                        </p:tgtEl>
                                        <p:attrNameLst>
                                          <p:attrName>style.visibility</p:attrName>
                                        </p:attrNameLst>
                                      </p:cBhvr>
                                      <p:to>
                                        <p:strVal val="visible"/>
                                      </p:to>
                                    </p:set>
                                    <p:anim calcmode="lin" valueType="num">
                                      <p:cBhvr additive="base">
                                        <p:cTn id="22" dur="500" fill="hold"/>
                                        <p:tgtEl>
                                          <p:spTgt spid="44035">
                                            <p:txEl>
                                              <p:pRg st="2" end="2"/>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44035">
                                            <p:txEl>
                                              <p:pRg st="2" end="2"/>
                                            </p:txEl>
                                          </p:spTgt>
                                        </p:tgtEl>
                                        <p:attrNameLst>
                                          <p:attrName>ppt_y</p:attrName>
                                        </p:attrNameLst>
                                      </p:cBhvr>
                                      <p:tavLst>
                                        <p:tav tm="0">
                                          <p:val>
                                            <p:strVal val="0-#ppt_h/2"/>
                                          </p:val>
                                        </p:tav>
                                        <p:tav tm="100000">
                                          <p:val>
                                            <p:strVal val="#ppt_y"/>
                                          </p:val>
                                        </p:tav>
                                      </p:tavLst>
                                    </p:anim>
                                  </p:childTnLst>
                                </p:cTn>
                              </p:par>
                            </p:childTnLst>
                          </p:cTn>
                        </p:par>
                        <p:par>
                          <p:cTn id="24" fill="hold">
                            <p:stCondLst>
                              <p:cond delay="542000"/>
                            </p:stCondLst>
                            <p:childTnLst>
                              <p:par>
                                <p:cTn id="25" presetID="2" presetClass="entr" presetSubtype="1" fill="hold" grpId="0" nodeType="afterEffect">
                                  <p:stCondLst>
                                    <p:cond delay="240000"/>
                                  </p:stCondLst>
                                  <p:childTnLst>
                                    <p:set>
                                      <p:cBhvr>
                                        <p:cTn id="26" dur="1" fill="hold">
                                          <p:stCondLst>
                                            <p:cond delay="0"/>
                                          </p:stCondLst>
                                        </p:cTn>
                                        <p:tgtEl>
                                          <p:spTgt spid="44035">
                                            <p:txEl>
                                              <p:pRg st="3" end="3"/>
                                            </p:txEl>
                                          </p:spTgt>
                                        </p:tgtEl>
                                        <p:attrNameLst>
                                          <p:attrName>style.visibility</p:attrName>
                                        </p:attrNameLst>
                                      </p:cBhvr>
                                      <p:to>
                                        <p:strVal val="visible"/>
                                      </p:to>
                                    </p:set>
                                    <p:anim calcmode="lin" valueType="num">
                                      <p:cBhvr additive="base">
                                        <p:cTn id="27" dur="500" fill="hold"/>
                                        <p:tgtEl>
                                          <p:spTgt spid="44035">
                                            <p:txEl>
                                              <p:pRg st="3" end="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4035">
                                            <p:txEl>
                                              <p:pRg st="3" end="3"/>
                                            </p:txEl>
                                          </p:spTgt>
                                        </p:tgtEl>
                                        <p:attrNameLst>
                                          <p:attrName>ppt_y</p:attrName>
                                        </p:attrNameLst>
                                      </p:cBhvr>
                                      <p:tavLst>
                                        <p:tav tm="0">
                                          <p:val>
                                            <p:strVal val="0-#ppt_h/2"/>
                                          </p:val>
                                        </p:tav>
                                        <p:tav tm="100000">
                                          <p:val>
                                            <p:strVal val="#ppt_y"/>
                                          </p:val>
                                        </p:tav>
                                      </p:tavLst>
                                    </p:anim>
                                  </p:childTnLst>
                                </p:cTn>
                              </p:par>
                            </p:childTnLst>
                          </p:cTn>
                        </p:par>
                        <p:par>
                          <p:cTn id="29" fill="hold">
                            <p:stCondLst>
                              <p:cond delay="782500"/>
                            </p:stCondLst>
                            <p:childTnLst>
                              <p:par>
                                <p:cTn id="30" presetID="2" presetClass="entr" presetSubtype="1" fill="hold" grpId="0" nodeType="afterEffect">
                                  <p:stCondLst>
                                    <p:cond delay="270000"/>
                                  </p:stCondLst>
                                  <p:childTnLst>
                                    <p:set>
                                      <p:cBhvr>
                                        <p:cTn id="31" dur="1" fill="hold">
                                          <p:stCondLst>
                                            <p:cond delay="0"/>
                                          </p:stCondLst>
                                        </p:cTn>
                                        <p:tgtEl>
                                          <p:spTgt spid="44035">
                                            <p:txEl>
                                              <p:pRg st="4" end="4"/>
                                            </p:txEl>
                                          </p:spTgt>
                                        </p:tgtEl>
                                        <p:attrNameLst>
                                          <p:attrName>style.visibility</p:attrName>
                                        </p:attrNameLst>
                                      </p:cBhvr>
                                      <p:to>
                                        <p:strVal val="visible"/>
                                      </p:to>
                                    </p:set>
                                    <p:anim calcmode="lin" valueType="num">
                                      <p:cBhvr additive="base">
                                        <p:cTn id="32" dur="500" fill="hold"/>
                                        <p:tgtEl>
                                          <p:spTgt spid="44035">
                                            <p:txEl>
                                              <p:pRg st="4" end="4"/>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44035">
                                            <p:txEl>
                                              <p:pRg st="4" end="4"/>
                                            </p:txEl>
                                          </p:spTgt>
                                        </p:tgtEl>
                                        <p:attrNameLst>
                                          <p:attrName>ppt_y</p:attrName>
                                        </p:attrNameLst>
                                      </p:cBhvr>
                                      <p:tavLst>
                                        <p:tav tm="0">
                                          <p:val>
                                            <p:strVal val="0-#ppt_h/2"/>
                                          </p:val>
                                        </p:tav>
                                        <p:tav tm="100000">
                                          <p:val>
                                            <p:strVal val="#ppt_y"/>
                                          </p:val>
                                        </p:tav>
                                      </p:tavLst>
                                    </p:anim>
                                  </p:childTnLst>
                                </p:cTn>
                              </p:par>
                            </p:childTnLst>
                          </p:cTn>
                        </p:par>
                        <p:par>
                          <p:cTn id="34" fill="hold">
                            <p:stCondLst>
                              <p:cond delay="1053000"/>
                            </p:stCondLst>
                            <p:childTnLst>
                              <p:par>
                                <p:cTn id="35" presetID="2" presetClass="entr" presetSubtype="1" fill="hold" grpId="0" nodeType="afterEffect">
                                  <p:stCondLst>
                                    <p:cond delay="300000"/>
                                  </p:stCondLst>
                                  <p:childTnLst>
                                    <p:set>
                                      <p:cBhvr>
                                        <p:cTn id="36" dur="1" fill="hold">
                                          <p:stCondLst>
                                            <p:cond delay="0"/>
                                          </p:stCondLst>
                                        </p:cTn>
                                        <p:tgtEl>
                                          <p:spTgt spid="44035">
                                            <p:txEl>
                                              <p:pRg st="5" end="5"/>
                                            </p:txEl>
                                          </p:spTgt>
                                        </p:tgtEl>
                                        <p:attrNameLst>
                                          <p:attrName>style.visibility</p:attrName>
                                        </p:attrNameLst>
                                      </p:cBhvr>
                                      <p:to>
                                        <p:strVal val="visible"/>
                                      </p:to>
                                    </p:set>
                                    <p:anim calcmode="lin" valueType="num">
                                      <p:cBhvr additive="base">
                                        <p:cTn id="37" dur="500" fill="hold"/>
                                        <p:tgtEl>
                                          <p:spTgt spid="4403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4035">
                                            <p:txEl>
                                              <p:pRg st="5" end="5"/>
                                            </p:txEl>
                                          </p:spTgt>
                                        </p:tgtEl>
                                        <p:attrNameLst>
                                          <p:attrName>ppt_y</p:attrName>
                                        </p:attrNameLst>
                                      </p:cBhvr>
                                      <p:tavLst>
                                        <p:tav tm="0">
                                          <p:val>
                                            <p:strVal val="0-#ppt_h/2"/>
                                          </p:val>
                                        </p:tav>
                                        <p:tav tm="100000">
                                          <p:val>
                                            <p:strVal val="#ppt_y"/>
                                          </p:val>
                                        </p:tav>
                                      </p:tavLst>
                                    </p:anim>
                                  </p:childTnLst>
                                </p:cTn>
                              </p:par>
                            </p:childTnLst>
                          </p:cTn>
                        </p:par>
                        <p:par>
                          <p:cTn id="39" fill="hold">
                            <p:stCondLst>
                              <p:cond delay="1353500"/>
                            </p:stCondLst>
                            <p:childTnLst>
                              <p:par>
                                <p:cTn id="40" presetID="2" presetClass="entr" presetSubtype="1" fill="hold" grpId="0" nodeType="afterEffect">
                                  <p:stCondLst>
                                    <p:cond delay="330000"/>
                                  </p:stCondLst>
                                  <p:childTnLst>
                                    <p:set>
                                      <p:cBhvr>
                                        <p:cTn id="41" dur="1" fill="hold">
                                          <p:stCondLst>
                                            <p:cond delay="0"/>
                                          </p:stCondLst>
                                        </p:cTn>
                                        <p:tgtEl>
                                          <p:spTgt spid="44035">
                                            <p:txEl>
                                              <p:pRg st="6" end="6"/>
                                            </p:txEl>
                                          </p:spTgt>
                                        </p:tgtEl>
                                        <p:attrNameLst>
                                          <p:attrName>style.visibility</p:attrName>
                                        </p:attrNameLst>
                                      </p:cBhvr>
                                      <p:to>
                                        <p:strVal val="visible"/>
                                      </p:to>
                                    </p:set>
                                    <p:anim calcmode="lin" valueType="num">
                                      <p:cBhvr additive="base">
                                        <p:cTn id="42" dur="500" fill="hold"/>
                                        <p:tgtEl>
                                          <p:spTgt spid="44035">
                                            <p:txEl>
                                              <p:pRg st="6" end="6"/>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44035">
                                            <p:txEl>
                                              <p:pRg st="6" end="6"/>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P spid="44035" grpId="0" build="p" autoUpdateAnimBg="0" advAuto="3000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7C7F0B3F-DFF2-4E25-BA64-83BF4A3811DC}"/>
              </a:ext>
            </a:extLst>
          </p:cNvPr>
          <p:cNvSpPr>
            <a:spLocks noGrp="1"/>
          </p:cNvSpPr>
          <p:nvPr>
            <p:ph type="title"/>
          </p:nvPr>
        </p:nvSpPr>
        <p:spPr bwMode="gray">
          <a:xfrm>
            <a:off x="360000" y="1261669"/>
            <a:ext cx="6840000" cy="252000"/>
          </a:xfrm>
        </p:spPr>
        <p:txBody>
          <a:bodyPr/>
          <a:lstStyle/>
          <a:p>
            <a:r>
              <a:rPr lang="cs-CZ" dirty="0"/>
              <a:t>Firemní kultura</a:t>
            </a:r>
            <a:endParaRPr lang="en-US" noProof="0" dirty="0"/>
          </a:p>
        </p:txBody>
      </p:sp>
      <p:sp>
        <p:nvSpPr>
          <p:cNvPr id="5" name="Foliennummernplatzhalter 4">
            <a:extLst>
              <a:ext uri="{FF2B5EF4-FFF2-40B4-BE49-F238E27FC236}">
                <a16:creationId xmlns:a16="http://schemas.microsoft.com/office/drawing/2014/main" id="{AE2047B2-B0B9-460C-B647-36068F3747EC}"/>
              </a:ext>
            </a:extLst>
          </p:cNvPr>
          <p:cNvSpPr>
            <a:spLocks noGrp="1"/>
          </p:cNvSpPr>
          <p:nvPr>
            <p:ph type="sldNum" sz="quarter" idx="16"/>
          </p:nvPr>
        </p:nvSpPr>
        <p:spPr bwMode="gray">
          <a:xfrm>
            <a:off x="360000" y="5713560"/>
            <a:ext cx="270000" cy="144000"/>
          </a:xfrm>
        </p:spPr>
        <p:txBody>
          <a:bodyPr/>
          <a:lstStyle/>
          <a:p>
            <a:fld id="{99CC5461-F7F8-834A-A33C-7913089D93E6}" type="slidenum">
              <a:rPr lang="en-US" smtClean="0"/>
              <a:pPr/>
              <a:t>4</a:t>
            </a:fld>
            <a:endParaRPr lang="en-US"/>
          </a:p>
        </p:txBody>
      </p:sp>
      <p:sp>
        <p:nvSpPr>
          <p:cNvPr id="6" name="Zástupný text 5">
            <a:extLst>
              <a:ext uri="{FF2B5EF4-FFF2-40B4-BE49-F238E27FC236}">
                <a16:creationId xmlns:a16="http://schemas.microsoft.com/office/drawing/2014/main" id="{9806D540-0F8C-48FB-B1DB-AAB967462674}"/>
              </a:ext>
            </a:extLst>
          </p:cNvPr>
          <p:cNvSpPr>
            <a:spLocks noGrp="1"/>
          </p:cNvSpPr>
          <p:nvPr>
            <p:ph type="body" sz="quarter" idx="14"/>
          </p:nvPr>
        </p:nvSpPr>
        <p:spPr/>
        <p:txBody>
          <a:bodyPr/>
          <a:lstStyle/>
          <a:p>
            <a:r>
              <a:rPr lang="cs-CZ" dirty="0"/>
              <a:t>HR procesy</a:t>
            </a:r>
          </a:p>
        </p:txBody>
      </p:sp>
      <p:sp>
        <p:nvSpPr>
          <p:cNvPr id="2" name="Fußzeilenplatzhalter 3">
            <a:extLst>
              <a:ext uri="{FF2B5EF4-FFF2-40B4-BE49-F238E27FC236}">
                <a16:creationId xmlns:a16="http://schemas.microsoft.com/office/drawing/2014/main" id="{103D8133-6E4E-78F7-F8B1-888CA8122A1D}"/>
              </a:ext>
            </a:extLst>
          </p:cNvPr>
          <p:cNvSpPr>
            <a:spLocks noGrp="1"/>
          </p:cNvSpPr>
          <p:nvPr>
            <p:ph type="ftr" sz="quarter" idx="15"/>
          </p:nvPr>
        </p:nvSpPr>
        <p:spPr bwMode="gray">
          <a:xfrm>
            <a:off x="718776" y="5713560"/>
            <a:ext cx="8065224" cy="144000"/>
          </a:xfrm>
        </p:spPr>
        <p:txBody>
          <a:bodyPr/>
          <a:lstStyle/>
          <a:p>
            <a:r>
              <a:rPr lang="cs-CZ" dirty="0"/>
              <a:t>HR Department | Eva Hrůšová | 2024 | Klasifikace: Public</a:t>
            </a:r>
            <a:endParaRPr lang="CS-cz" dirty="0"/>
          </a:p>
        </p:txBody>
      </p:sp>
      <p:pic>
        <p:nvPicPr>
          <p:cNvPr id="4" name="Grafik 6">
            <a:extLst>
              <a:ext uri="{FF2B5EF4-FFF2-40B4-BE49-F238E27FC236}">
                <a16:creationId xmlns:a16="http://schemas.microsoft.com/office/drawing/2014/main" id="{1E2B285C-32E4-476D-15C9-6A2326B36CA3}"/>
              </a:ext>
            </a:extLst>
          </p:cNvPr>
          <p:cNvPicPr>
            <a:picLocks noChangeAspect="1"/>
          </p:cNvPicPr>
          <p:nvPr/>
        </p:nvPicPr>
        <p:blipFill rotWithShape="1">
          <a:blip r:embed="rId3">
            <a:extLst>
              <a:ext uri="{28A0092B-C50C-407E-A947-70E740481C1C}">
                <a14:useLocalDpi xmlns:a14="http://schemas.microsoft.com/office/drawing/2010/main" val="0"/>
              </a:ext>
            </a:extLst>
          </a:blip>
          <a:srcRect l="22320" t="19062" r="20924" b="10319"/>
          <a:stretch/>
        </p:blipFill>
        <p:spPr>
          <a:xfrm>
            <a:off x="1802144" y="1564600"/>
            <a:ext cx="5397857" cy="4098031"/>
          </a:xfrm>
          <a:prstGeom prst="rect">
            <a:avLst/>
          </a:prstGeom>
        </p:spPr>
      </p:pic>
    </p:spTree>
    <p:extLst>
      <p:ext uri="{BB962C8B-B14F-4D97-AF65-F5344CB8AC3E}">
        <p14:creationId xmlns:p14="http://schemas.microsoft.com/office/powerpoint/2010/main" val="8537973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a:solidFill>
                  <a:schemeClr val="bg2"/>
                </a:solidFill>
                <a:effectLst/>
                <a:latin typeface="+mn-lt"/>
              </a:rPr>
              <a:t>KION </a:t>
            </a:r>
            <a:r>
              <a:rPr lang="cs-CZ" sz="3300" b="1" dirty="0" err="1">
                <a:solidFill>
                  <a:schemeClr val="bg2"/>
                </a:solidFill>
                <a:effectLst/>
                <a:latin typeface="+mn-lt"/>
              </a:rPr>
              <a:t>example</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412777"/>
            <a:ext cx="8640960" cy="5400600"/>
          </a:xfrm>
        </p:spPr>
        <p:txBody>
          <a:bodyPr>
            <a:noAutofit/>
          </a:bodyPr>
          <a:lstStyle/>
          <a:p>
            <a:pPr marL="0" indent="0" algn="just">
              <a:buNone/>
            </a:pPr>
            <a:r>
              <a:rPr lang="cs-CZ" sz="2400" dirty="0" err="1">
                <a:solidFill>
                  <a:schemeClr val="bg2"/>
                </a:solidFill>
              </a:rPr>
              <a:t>Corporate</a:t>
            </a:r>
            <a:r>
              <a:rPr lang="cs-CZ" sz="2400" dirty="0">
                <a:solidFill>
                  <a:schemeClr val="bg2"/>
                </a:solidFill>
              </a:rPr>
              <a:t> </a:t>
            </a:r>
            <a:r>
              <a:rPr lang="cs-CZ" sz="2400" dirty="0" err="1">
                <a:solidFill>
                  <a:schemeClr val="bg2"/>
                </a:solidFill>
              </a:rPr>
              <a:t>values</a:t>
            </a:r>
            <a:r>
              <a:rPr lang="cs-CZ" sz="2400" dirty="0">
                <a:solidFill>
                  <a:schemeClr val="bg2"/>
                </a:solidFill>
              </a:rPr>
              <a:t>:</a:t>
            </a:r>
          </a:p>
          <a:p>
            <a:pPr marL="0" indent="0" algn="just">
              <a:buNone/>
            </a:pPr>
            <a:r>
              <a:rPr lang="cs-CZ" sz="2400" dirty="0">
                <a:solidFill>
                  <a:schemeClr val="bg2"/>
                </a:solidFill>
              </a:rPr>
              <a:t>integrity</a:t>
            </a:r>
          </a:p>
          <a:p>
            <a:pPr marL="0" indent="0" algn="just">
              <a:buNone/>
            </a:pPr>
            <a:r>
              <a:rPr lang="cs-CZ" sz="2400" dirty="0" err="1">
                <a:solidFill>
                  <a:schemeClr val="bg2"/>
                </a:solidFill>
              </a:rPr>
              <a:t>collaboration</a:t>
            </a:r>
            <a:endParaRPr lang="cs-CZ" sz="2400" dirty="0">
              <a:solidFill>
                <a:schemeClr val="bg2"/>
              </a:solidFill>
            </a:endParaRPr>
          </a:p>
          <a:p>
            <a:pPr marL="0" indent="0" algn="just">
              <a:buNone/>
            </a:pPr>
            <a:r>
              <a:rPr lang="cs-CZ" sz="2400" dirty="0" err="1">
                <a:solidFill>
                  <a:schemeClr val="bg2"/>
                </a:solidFill>
              </a:rPr>
              <a:t>courage</a:t>
            </a:r>
            <a:endParaRPr lang="cs-CZ" sz="2400" dirty="0">
              <a:solidFill>
                <a:schemeClr val="bg2"/>
              </a:solidFill>
            </a:endParaRPr>
          </a:p>
          <a:p>
            <a:pPr marL="0" indent="0" algn="just">
              <a:buNone/>
            </a:pPr>
            <a:r>
              <a:rPr lang="cs-CZ" sz="2400" dirty="0">
                <a:solidFill>
                  <a:schemeClr val="bg2"/>
                </a:solidFill>
              </a:rPr>
              <a:t>excellence</a:t>
            </a:r>
          </a:p>
          <a:p>
            <a:pPr marL="0" indent="0" algn="just">
              <a:buNone/>
            </a:pPr>
            <a:endParaRPr lang="en-US" sz="24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pic>
        <p:nvPicPr>
          <p:cNvPr id="2" name="Obrázek 1">
            <a:extLst>
              <a:ext uri="{FF2B5EF4-FFF2-40B4-BE49-F238E27FC236}">
                <a16:creationId xmlns:a16="http://schemas.microsoft.com/office/drawing/2014/main" id="{1BAA0A82-85FC-427A-8347-57ED67B09795}"/>
              </a:ext>
            </a:extLst>
          </p:cNvPr>
          <p:cNvPicPr>
            <a:picLocks noChangeAspect="1"/>
          </p:cNvPicPr>
          <p:nvPr/>
        </p:nvPicPr>
        <p:blipFill>
          <a:blip r:embed="rId2"/>
          <a:stretch>
            <a:fillRect/>
          </a:stretch>
        </p:blipFill>
        <p:spPr>
          <a:xfrm>
            <a:off x="0" y="1052737"/>
            <a:ext cx="8921907" cy="5760640"/>
          </a:xfrm>
          <a:prstGeom prst="rect">
            <a:avLst/>
          </a:prstGeom>
        </p:spPr>
      </p:pic>
    </p:spTree>
    <p:extLst>
      <p:ext uri="{BB962C8B-B14F-4D97-AF65-F5344CB8AC3E}">
        <p14:creationId xmlns:p14="http://schemas.microsoft.com/office/powerpoint/2010/main" val="110091880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err="1">
                <a:solidFill>
                  <a:schemeClr val="bg2"/>
                </a:solidFill>
                <a:effectLst/>
                <a:latin typeface="+mn-lt"/>
              </a:rPr>
              <a:t>Process</a:t>
            </a:r>
            <a:r>
              <a:rPr lang="cs-CZ" sz="3300" b="1" dirty="0">
                <a:solidFill>
                  <a:schemeClr val="bg2"/>
                </a:solidFill>
                <a:effectLst/>
                <a:latin typeface="+mn-lt"/>
              </a:rPr>
              <a:t> </a:t>
            </a:r>
            <a:r>
              <a:rPr lang="cs-CZ" sz="3300" b="1" dirty="0" err="1">
                <a:solidFill>
                  <a:schemeClr val="bg2"/>
                </a:solidFill>
                <a:effectLst/>
                <a:latin typeface="+mn-lt"/>
              </a:rPr>
              <a:t>of</a:t>
            </a:r>
            <a:r>
              <a:rPr lang="cs-CZ" sz="3300" b="1" dirty="0">
                <a:solidFill>
                  <a:schemeClr val="bg2"/>
                </a:solidFill>
                <a:effectLst/>
                <a:latin typeface="+mn-lt"/>
              </a:rPr>
              <a:t> </a:t>
            </a:r>
            <a:r>
              <a:rPr lang="cs-CZ" sz="3300" b="1" dirty="0" err="1">
                <a:solidFill>
                  <a:schemeClr val="bg2"/>
                </a:solidFill>
                <a:effectLst/>
                <a:latin typeface="+mn-lt"/>
              </a:rPr>
              <a:t>implementation</a:t>
            </a:r>
            <a:r>
              <a:rPr lang="cs-CZ" sz="3300" b="1" dirty="0">
                <a:solidFill>
                  <a:schemeClr val="bg2"/>
                </a:solidFill>
                <a:effectLst/>
                <a:latin typeface="+mn-lt"/>
              </a:rPr>
              <a:t> </a:t>
            </a:r>
            <a:r>
              <a:rPr lang="cs-CZ" sz="3300" b="1" dirty="0" err="1">
                <a:solidFill>
                  <a:schemeClr val="bg2"/>
                </a:solidFill>
                <a:effectLst/>
                <a:latin typeface="+mn-lt"/>
              </a:rPr>
              <a:t>of</a:t>
            </a:r>
            <a:r>
              <a:rPr lang="cs-CZ" sz="3300" b="1" dirty="0">
                <a:solidFill>
                  <a:schemeClr val="bg2"/>
                </a:solidFill>
                <a:effectLst/>
                <a:latin typeface="+mn-lt"/>
              </a:rPr>
              <a:t> </a:t>
            </a:r>
            <a:r>
              <a:rPr lang="cs-CZ" sz="3300" b="1" dirty="0" err="1">
                <a:solidFill>
                  <a:schemeClr val="bg2"/>
                </a:solidFill>
                <a:effectLst/>
                <a:latin typeface="+mn-lt"/>
              </a:rPr>
              <a:t>new</a:t>
            </a:r>
            <a:r>
              <a:rPr lang="cs-CZ" sz="3300" b="1" dirty="0">
                <a:solidFill>
                  <a:schemeClr val="bg2"/>
                </a:solidFill>
                <a:effectLst/>
                <a:latin typeface="+mn-lt"/>
              </a:rPr>
              <a:t> </a:t>
            </a:r>
            <a:r>
              <a:rPr lang="cs-CZ" sz="3300" b="1" dirty="0" err="1">
                <a:solidFill>
                  <a:schemeClr val="bg2"/>
                </a:solidFill>
                <a:effectLst/>
                <a:latin typeface="+mn-lt"/>
              </a:rPr>
              <a:t>rewarding</a:t>
            </a:r>
            <a:r>
              <a:rPr lang="cs-CZ" sz="3300" b="1" dirty="0">
                <a:solidFill>
                  <a:schemeClr val="bg2"/>
                </a:solidFill>
                <a:effectLst/>
                <a:latin typeface="+mn-lt"/>
              </a:rPr>
              <a:t> </a:t>
            </a:r>
            <a:r>
              <a:rPr lang="cs-CZ" sz="3300" b="1" dirty="0" err="1">
                <a:solidFill>
                  <a:schemeClr val="bg2"/>
                </a:solidFill>
                <a:effectLst/>
                <a:latin typeface="+mn-lt"/>
              </a:rPr>
              <a:t>system</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844823"/>
            <a:ext cx="8640960" cy="4968553"/>
          </a:xfrm>
        </p:spPr>
        <p:txBody>
          <a:bodyPr>
            <a:noAutofit/>
          </a:bodyPr>
          <a:lstStyle/>
          <a:p>
            <a:pPr marL="457200" indent="-457200" algn="just">
              <a:buAutoNum type="arabicPeriod"/>
            </a:pPr>
            <a:r>
              <a:rPr lang="cs-CZ" sz="2000" dirty="0">
                <a:solidFill>
                  <a:schemeClr val="bg2"/>
                </a:solidFill>
              </a:rPr>
              <a:t>Analyse </a:t>
            </a:r>
            <a:r>
              <a:rPr lang="cs-CZ" sz="2000" dirty="0" err="1">
                <a:solidFill>
                  <a:schemeClr val="bg2"/>
                </a:solidFill>
              </a:rPr>
              <a:t>current</a:t>
            </a:r>
            <a:r>
              <a:rPr lang="cs-CZ" sz="2000" dirty="0">
                <a:solidFill>
                  <a:schemeClr val="bg2"/>
                </a:solidFill>
              </a:rPr>
              <a:t> </a:t>
            </a:r>
            <a:r>
              <a:rPr lang="cs-CZ" sz="2000" dirty="0" err="1">
                <a:solidFill>
                  <a:schemeClr val="bg2"/>
                </a:solidFill>
              </a:rPr>
              <a:t>system</a:t>
            </a:r>
            <a:r>
              <a:rPr lang="cs-CZ" sz="2000" dirty="0">
                <a:solidFill>
                  <a:schemeClr val="bg2"/>
                </a:solidFill>
              </a:rPr>
              <a:t> </a:t>
            </a:r>
          </a:p>
          <a:p>
            <a:pPr marL="457200" indent="-457200" algn="just">
              <a:buAutoNum type="arabicPeriod"/>
            </a:pPr>
            <a:r>
              <a:rPr lang="cs-CZ" sz="2000" dirty="0" err="1">
                <a:solidFill>
                  <a:schemeClr val="bg2"/>
                </a:solidFill>
              </a:rPr>
              <a:t>Define</a:t>
            </a:r>
            <a:r>
              <a:rPr lang="cs-CZ" sz="2000" dirty="0">
                <a:solidFill>
                  <a:schemeClr val="bg2"/>
                </a:solidFill>
              </a:rPr>
              <a:t> </a:t>
            </a:r>
            <a:r>
              <a:rPr lang="cs-CZ" sz="2000" dirty="0" err="1">
                <a:solidFill>
                  <a:schemeClr val="bg2"/>
                </a:solidFill>
              </a:rPr>
              <a:t>objectives</a:t>
            </a:r>
            <a:r>
              <a:rPr lang="cs-CZ" sz="2000" dirty="0">
                <a:solidFill>
                  <a:schemeClr val="bg2"/>
                </a:solidFill>
              </a:rPr>
              <a:t> – </a:t>
            </a:r>
            <a:r>
              <a:rPr lang="cs-CZ" sz="2000" dirty="0" err="1">
                <a:solidFill>
                  <a:schemeClr val="bg2"/>
                </a:solidFill>
              </a:rPr>
              <a:t>what</a:t>
            </a:r>
            <a:r>
              <a:rPr lang="cs-CZ" sz="2000" dirty="0">
                <a:solidFill>
                  <a:schemeClr val="bg2"/>
                </a:solidFill>
              </a:rPr>
              <a:t> do </a:t>
            </a:r>
            <a:r>
              <a:rPr lang="cs-CZ" sz="2000" dirty="0" err="1">
                <a:solidFill>
                  <a:schemeClr val="bg2"/>
                </a:solidFill>
              </a:rPr>
              <a:t>you</a:t>
            </a:r>
            <a:r>
              <a:rPr lang="cs-CZ" sz="2000" dirty="0">
                <a:solidFill>
                  <a:schemeClr val="bg2"/>
                </a:solidFill>
              </a:rPr>
              <a:t> </a:t>
            </a:r>
            <a:r>
              <a:rPr lang="cs-CZ" sz="2000" dirty="0" err="1">
                <a:solidFill>
                  <a:schemeClr val="bg2"/>
                </a:solidFill>
              </a:rPr>
              <a:t>want</a:t>
            </a:r>
            <a:r>
              <a:rPr lang="cs-CZ" sz="2000" dirty="0">
                <a:solidFill>
                  <a:schemeClr val="bg2"/>
                </a:solidFill>
              </a:rPr>
              <a:t> to support</a:t>
            </a:r>
          </a:p>
          <a:p>
            <a:pPr marL="457200" indent="-457200" algn="just">
              <a:buAutoNum type="arabicPeriod"/>
            </a:pPr>
            <a:r>
              <a:rPr lang="cs-CZ" sz="2000" dirty="0">
                <a:solidFill>
                  <a:schemeClr val="bg2"/>
                </a:solidFill>
              </a:rPr>
              <a:t>E</a:t>
            </a:r>
            <a:r>
              <a:rPr lang="en-US" sz="2000" dirty="0" err="1">
                <a:solidFill>
                  <a:schemeClr val="bg2"/>
                </a:solidFill>
              </a:rPr>
              <a:t>ngage</a:t>
            </a:r>
            <a:r>
              <a:rPr lang="en-US" sz="2000" dirty="0">
                <a:solidFill>
                  <a:schemeClr val="bg2"/>
                </a:solidFill>
              </a:rPr>
              <a:t> all relevant stakeholders early in the </a:t>
            </a:r>
            <a:r>
              <a:rPr lang="en-US" sz="2000" dirty="0" err="1">
                <a:solidFill>
                  <a:schemeClr val="bg2"/>
                </a:solidFill>
              </a:rPr>
              <a:t>proce</a:t>
            </a:r>
            <a:r>
              <a:rPr lang="cs-CZ" sz="2000" dirty="0">
                <a:solidFill>
                  <a:schemeClr val="bg2"/>
                </a:solidFill>
              </a:rPr>
              <a:t>s</a:t>
            </a:r>
            <a:r>
              <a:rPr lang="en-US" sz="2000" dirty="0">
                <a:solidFill>
                  <a:schemeClr val="bg2"/>
                </a:solidFill>
              </a:rPr>
              <a:t>s</a:t>
            </a:r>
            <a:endParaRPr lang="cs-CZ" sz="2000" dirty="0">
              <a:solidFill>
                <a:schemeClr val="bg2"/>
              </a:solidFill>
            </a:endParaRPr>
          </a:p>
          <a:p>
            <a:pPr marL="457200" indent="-457200" algn="just">
              <a:buAutoNum type="arabicPeriod"/>
            </a:pPr>
            <a:r>
              <a:rPr lang="en-US" sz="2000" dirty="0">
                <a:solidFill>
                  <a:schemeClr val="bg2"/>
                </a:solidFill>
              </a:rPr>
              <a:t>Design the new remuneration structure, which may include base pay, bonuses, benefits, and other incentives</a:t>
            </a:r>
            <a:endParaRPr lang="cs-CZ" sz="2000" dirty="0">
              <a:solidFill>
                <a:schemeClr val="bg2"/>
              </a:solidFill>
            </a:endParaRPr>
          </a:p>
          <a:p>
            <a:pPr marL="457200" indent="-457200" algn="just">
              <a:buAutoNum type="arabicPeriod"/>
            </a:pPr>
            <a:r>
              <a:rPr lang="cs-CZ" sz="2000" dirty="0">
                <a:solidFill>
                  <a:schemeClr val="bg2"/>
                </a:solidFill>
              </a:rPr>
              <a:t>C</a:t>
            </a:r>
            <a:r>
              <a:rPr lang="en-US" sz="2000" dirty="0" err="1">
                <a:solidFill>
                  <a:schemeClr val="bg2"/>
                </a:solidFill>
              </a:rPr>
              <a:t>onduct</a:t>
            </a:r>
            <a:r>
              <a:rPr lang="en-US" sz="2000" dirty="0">
                <a:solidFill>
                  <a:schemeClr val="bg2"/>
                </a:solidFill>
              </a:rPr>
              <a:t> a pilot test to see how it works in practice and to identify any issues or adjustments needed</a:t>
            </a:r>
            <a:endParaRPr lang="cs-CZ" sz="2000" dirty="0">
              <a:solidFill>
                <a:schemeClr val="bg2"/>
              </a:solidFill>
            </a:endParaRPr>
          </a:p>
          <a:p>
            <a:pPr marL="457200" indent="-457200" algn="just">
              <a:buAutoNum type="arabicPeriod"/>
            </a:pPr>
            <a:r>
              <a:rPr lang="en-US" sz="2000" dirty="0">
                <a:solidFill>
                  <a:schemeClr val="bg2"/>
                </a:solidFill>
              </a:rPr>
              <a:t>Provide training for HR staff and managers on how to implement and manage the new system</a:t>
            </a:r>
            <a:endParaRPr lang="cs-CZ" sz="2000" dirty="0">
              <a:solidFill>
                <a:schemeClr val="bg2"/>
              </a:solidFill>
            </a:endParaRPr>
          </a:p>
          <a:p>
            <a:pPr marL="457200" indent="-457200" algn="just">
              <a:buAutoNum type="arabicPeriod"/>
            </a:pPr>
            <a:r>
              <a:rPr lang="en-US" sz="2000" dirty="0">
                <a:solidFill>
                  <a:schemeClr val="bg2"/>
                </a:solidFill>
              </a:rPr>
              <a:t>Roll out the new system across the organization</a:t>
            </a:r>
            <a:endParaRPr lang="cs-CZ" sz="2000" dirty="0">
              <a:solidFill>
                <a:schemeClr val="bg2"/>
              </a:solidFill>
            </a:endParaRPr>
          </a:p>
          <a:p>
            <a:pPr marL="457200" indent="-457200" algn="just">
              <a:buAutoNum type="arabicPeriod"/>
            </a:pPr>
            <a:r>
              <a:rPr lang="cs-CZ" sz="2000" dirty="0">
                <a:solidFill>
                  <a:schemeClr val="bg2"/>
                </a:solidFill>
              </a:rPr>
              <a:t>Monitoring and </a:t>
            </a:r>
            <a:r>
              <a:rPr lang="cs-CZ" sz="2000" dirty="0" err="1">
                <a:solidFill>
                  <a:schemeClr val="bg2"/>
                </a:solidFill>
              </a:rPr>
              <a:t>evaluation</a:t>
            </a:r>
            <a:endParaRPr lang="cs-CZ" sz="2000" dirty="0">
              <a:solidFill>
                <a:schemeClr val="bg2"/>
              </a:solidFill>
            </a:endParaRPr>
          </a:p>
          <a:p>
            <a:pPr marL="457200" indent="-457200" algn="just">
              <a:buAutoNum type="arabicPeriod"/>
            </a:pPr>
            <a:r>
              <a:rPr lang="cs-CZ" sz="2000" dirty="0" err="1">
                <a:solidFill>
                  <a:schemeClr val="bg2"/>
                </a:solidFill>
              </a:rPr>
              <a:t>Regularly</a:t>
            </a:r>
            <a:r>
              <a:rPr lang="cs-CZ" sz="2000" dirty="0">
                <a:solidFill>
                  <a:schemeClr val="bg2"/>
                </a:solidFill>
              </a:rPr>
              <a:t> </a:t>
            </a:r>
            <a:r>
              <a:rPr lang="cs-CZ" sz="2000" dirty="0" err="1">
                <a:solidFill>
                  <a:schemeClr val="bg2"/>
                </a:solidFill>
              </a:rPr>
              <a:t>review</a:t>
            </a:r>
            <a:r>
              <a:rPr lang="cs-CZ" sz="2000" dirty="0">
                <a:solidFill>
                  <a:schemeClr val="bg2"/>
                </a:solidFill>
              </a:rPr>
              <a:t> and </a:t>
            </a:r>
            <a:r>
              <a:rPr lang="cs-CZ" sz="2000" dirty="0" err="1">
                <a:solidFill>
                  <a:schemeClr val="bg2"/>
                </a:solidFill>
              </a:rPr>
              <a:t>Continuous</a:t>
            </a:r>
            <a:r>
              <a:rPr lang="cs-CZ" sz="2000" dirty="0">
                <a:solidFill>
                  <a:schemeClr val="bg2"/>
                </a:solidFill>
              </a:rPr>
              <a:t> </a:t>
            </a:r>
            <a:r>
              <a:rPr lang="cs-CZ" sz="2000" dirty="0" err="1">
                <a:solidFill>
                  <a:schemeClr val="bg2"/>
                </a:solidFill>
              </a:rPr>
              <a:t>Improvement</a:t>
            </a:r>
            <a:endParaRPr lang="cs-CZ" sz="2000" dirty="0">
              <a:solidFill>
                <a:schemeClr val="bg2"/>
              </a:solidFill>
            </a:endParaRPr>
          </a:p>
          <a:p>
            <a:pPr marL="0" indent="0" algn="just">
              <a:buNone/>
            </a:pPr>
            <a:endParaRPr lang="cs-CZ" sz="20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352344581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432047"/>
          </a:xfrm>
        </p:spPr>
        <p:txBody>
          <a:bodyPr/>
          <a:lstStyle/>
          <a:p>
            <a:pPr eaLnBrk="1" hangingPunct="1">
              <a:defRPr/>
            </a:pPr>
            <a:r>
              <a:rPr lang="cs-CZ" sz="3300" b="1" dirty="0" err="1">
                <a:solidFill>
                  <a:schemeClr val="bg2"/>
                </a:solidFill>
                <a:effectLst/>
                <a:latin typeface="+mn-lt"/>
              </a:rPr>
              <a:t>Fairness</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268166"/>
            <a:ext cx="8640960" cy="5545211"/>
          </a:xfrm>
        </p:spPr>
        <p:txBody>
          <a:bodyPr>
            <a:noAutofit/>
          </a:bodyPr>
          <a:lstStyle/>
          <a:p>
            <a:pPr marL="0" indent="0" algn="just">
              <a:buNone/>
            </a:pPr>
            <a:endParaRPr lang="cs-CZ" sz="24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pic>
        <p:nvPicPr>
          <p:cNvPr id="3" name="Obrázek 2">
            <a:extLst>
              <a:ext uri="{FF2B5EF4-FFF2-40B4-BE49-F238E27FC236}">
                <a16:creationId xmlns:a16="http://schemas.microsoft.com/office/drawing/2014/main" id="{2703D9C8-0059-4A71-815F-B9758AFDFCE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7584" y="692696"/>
            <a:ext cx="7272808" cy="6051003"/>
          </a:xfrm>
          <a:prstGeom prst="rect">
            <a:avLst/>
          </a:prstGeom>
        </p:spPr>
      </p:pic>
    </p:spTree>
    <p:extLst>
      <p:ext uri="{BB962C8B-B14F-4D97-AF65-F5344CB8AC3E}">
        <p14:creationId xmlns:p14="http://schemas.microsoft.com/office/powerpoint/2010/main" val="368834096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549275"/>
          </a:xfrm>
        </p:spPr>
        <p:txBody>
          <a:bodyPr/>
          <a:lstStyle/>
          <a:p>
            <a:pPr eaLnBrk="1" hangingPunct="1">
              <a:defRPr/>
            </a:pPr>
            <a:r>
              <a:rPr lang="cs-CZ" sz="3300" b="1" dirty="0" err="1">
                <a:solidFill>
                  <a:schemeClr val="bg2"/>
                </a:solidFill>
                <a:effectLst/>
                <a:latin typeface="+mn-lt"/>
              </a:rPr>
              <a:t>Fairness</a:t>
            </a:r>
            <a:r>
              <a:rPr lang="cs-CZ" sz="3300" b="1" dirty="0">
                <a:solidFill>
                  <a:schemeClr val="bg2"/>
                </a:solidFill>
                <a:effectLst/>
                <a:latin typeface="+mn-lt"/>
              </a:rPr>
              <a:t> in </a:t>
            </a:r>
            <a:r>
              <a:rPr lang="cs-CZ" sz="3300" b="1" dirty="0" err="1">
                <a:solidFill>
                  <a:schemeClr val="bg2"/>
                </a:solidFill>
                <a:effectLst/>
                <a:latin typeface="+mn-lt"/>
              </a:rPr>
              <a:t>rewarding</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241972"/>
            <a:ext cx="8640960" cy="5571405"/>
          </a:xfrm>
        </p:spPr>
        <p:txBody>
          <a:bodyPr>
            <a:noAutofit/>
          </a:bodyPr>
          <a:lstStyle/>
          <a:p>
            <a:pPr marL="0" indent="0" algn="just">
              <a:buNone/>
            </a:pPr>
            <a:r>
              <a:rPr lang="cs-CZ" sz="2800" dirty="0" err="1">
                <a:solidFill>
                  <a:schemeClr val="bg2"/>
                </a:solidFill>
              </a:rPr>
              <a:t>Define</a:t>
            </a:r>
            <a:r>
              <a:rPr lang="cs-CZ" sz="2800" dirty="0">
                <a:solidFill>
                  <a:schemeClr val="bg2"/>
                </a:solidFill>
              </a:rPr>
              <a:t> </a:t>
            </a:r>
            <a:r>
              <a:rPr lang="cs-CZ" sz="2800" dirty="0" err="1">
                <a:solidFill>
                  <a:schemeClr val="bg2"/>
                </a:solidFill>
              </a:rPr>
              <a:t>fairness</a:t>
            </a:r>
            <a:endParaRPr lang="cs-CZ" sz="2800" dirty="0">
              <a:solidFill>
                <a:schemeClr val="bg2"/>
              </a:solidFill>
            </a:endParaRPr>
          </a:p>
          <a:p>
            <a:pPr marL="0" indent="0" algn="just">
              <a:buNone/>
            </a:pPr>
            <a:r>
              <a:rPr lang="cs-CZ" sz="2800" dirty="0">
                <a:solidFill>
                  <a:schemeClr val="bg2"/>
                </a:solidFill>
              </a:rPr>
              <a:t>Diversity x </a:t>
            </a:r>
            <a:r>
              <a:rPr lang="cs-CZ" sz="2800" dirty="0" err="1">
                <a:solidFill>
                  <a:schemeClr val="bg2"/>
                </a:solidFill>
              </a:rPr>
              <a:t>Fairness</a:t>
            </a:r>
            <a:endParaRPr lang="cs-CZ" sz="2800" dirty="0">
              <a:solidFill>
                <a:schemeClr val="bg2"/>
              </a:solidFill>
            </a:endParaRPr>
          </a:p>
          <a:p>
            <a:pPr marL="0" indent="0" algn="just">
              <a:buNone/>
            </a:pPr>
            <a:r>
              <a:rPr lang="cs-CZ" sz="2800" dirty="0" err="1">
                <a:solidFill>
                  <a:schemeClr val="bg2"/>
                </a:solidFill>
              </a:rPr>
              <a:t>Attitude</a:t>
            </a:r>
            <a:r>
              <a:rPr lang="cs-CZ" sz="2800" dirty="0">
                <a:solidFill>
                  <a:schemeClr val="bg2"/>
                </a:solidFill>
              </a:rPr>
              <a:t> to </a:t>
            </a:r>
            <a:r>
              <a:rPr lang="cs-CZ" sz="2800" dirty="0" err="1">
                <a:solidFill>
                  <a:schemeClr val="bg2"/>
                </a:solidFill>
              </a:rPr>
              <a:t>pay</a:t>
            </a:r>
            <a:r>
              <a:rPr lang="cs-CZ" sz="2800" dirty="0">
                <a:solidFill>
                  <a:schemeClr val="bg2"/>
                </a:solidFill>
              </a:rPr>
              <a:t> </a:t>
            </a:r>
            <a:r>
              <a:rPr lang="cs-CZ" sz="2800" dirty="0" err="1">
                <a:solidFill>
                  <a:schemeClr val="bg2"/>
                </a:solidFill>
              </a:rPr>
              <a:t>inequality</a:t>
            </a:r>
            <a:r>
              <a:rPr lang="cs-CZ" sz="2800" dirty="0">
                <a:solidFill>
                  <a:schemeClr val="bg2"/>
                </a:solidFill>
              </a:rPr>
              <a:t> </a:t>
            </a:r>
            <a:r>
              <a:rPr lang="cs-CZ" sz="2800" dirty="0" err="1">
                <a:solidFill>
                  <a:schemeClr val="bg2"/>
                </a:solidFill>
              </a:rPr>
              <a:t>through</a:t>
            </a:r>
            <a:r>
              <a:rPr lang="cs-CZ" sz="2800" dirty="0">
                <a:solidFill>
                  <a:schemeClr val="bg2"/>
                </a:solidFill>
              </a:rPr>
              <a:t> </a:t>
            </a:r>
            <a:r>
              <a:rPr lang="cs-CZ" sz="2800" dirty="0" err="1">
                <a:solidFill>
                  <a:schemeClr val="bg2"/>
                </a:solidFill>
              </a:rPr>
              <a:t>generations</a:t>
            </a:r>
            <a:endParaRPr lang="cs-CZ" sz="2800" dirty="0">
              <a:solidFill>
                <a:schemeClr val="bg2"/>
              </a:solidFill>
            </a:endParaRPr>
          </a:p>
          <a:p>
            <a:pPr marL="0" indent="0" algn="just">
              <a:buNone/>
            </a:pPr>
            <a:r>
              <a:rPr lang="cs-CZ" sz="2800" dirty="0" err="1">
                <a:solidFill>
                  <a:schemeClr val="bg2"/>
                </a:solidFill>
              </a:rPr>
              <a:t>Examples</a:t>
            </a:r>
            <a:r>
              <a:rPr lang="cs-CZ" sz="2800" dirty="0">
                <a:solidFill>
                  <a:schemeClr val="bg2"/>
                </a:solidFill>
              </a:rPr>
              <a:t> </a:t>
            </a:r>
            <a:r>
              <a:rPr lang="cs-CZ" sz="2800" dirty="0" err="1">
                <a:solidFill>
                  <a:schemeClr val="bg2"/>
                </a:solidFill>
              </a:rPr>
              <a:t>of</a:t>
            </a:r>
            <a:r>
              <a:rPr lang="cs-CZ" sz="2800" dirty="0">
                <a:solidFill>
                  <a:schemeClr val="bg2"/>
                </a:solidFill>
              </a:rPr>
              <a:t> </a:t>
            </a:r>
            <a:r>
              <a:rPr lang="cs-CZ" sz="2800" dirty="0" err="1">
                <a:solidFill>
                  <a:schemeClr val="bg2"/>
                </a:solidFill>
              </a:rPr>
              <a:t>unequal</a:t>
            </a:r>
            <a:r>
              <a:rPr lang="cs-CZ" sz="2800" dirty="0">
                <a:solidFill>
                  <a:schemeClr val="bg2"/>
                </a:solidFill>
              </a:rPr>
              <a:t> </a:t>
            </a:r>
            <a:r>
              <a:rPr lang="cs-CZ" sz="2800" dirty="0" err="1">
                <a:solidFill>
                  <a:schemeClr val="bg2"/>
                </a:solidFill>
              </a:rPr>
              <a:t>pay</a:t>
            </a:r>
            <a:r>
              <a:rPr lang="cs-CZ" sz="2800" dirty="0">
                <a:solidFill>
                  <a:schemeClr val="bg2"/>
                </a:solidFill>
              </a:rPr>
              <a:t> (sport, art, </a:t>
            </a:r>
            <a:r>
              <a:rPr lang="cs-CZ" sz="2800" dirty="0" err="1">
                <a:solidFill>
                  <a:schemeClr val="bg2"/>
                </a:solidFill>
              </a:rPr>
              <a:t>between</a:t>
            </a:r>
            <a:r>
              <a:rPr lang="cs-CZ" sz="2800" dirty="0">
                <a:solidFill>
                  <a:schemeClr val="bg2"/>
                </a:solidFill>
              </a:rPr>
              <a:t> </a:t>
            </a:r>
            <a:r>
              <a:rPr lang="cs-CZ" sz="2800" dirty="0" err="1">
                <a:solidFill>
                  <a:schemeClr val="bg2"/>
                </a:solidFill>
              </a:rPr>
              <a:t>professions</a:t>
            </a:r>
            <a:r>
              <a:rPr lang="cs-CZ" sz="2800" dirty="0">
                <a:solidFill>
                  <a:schemeClr val="bg2"/>
                </a:solidFill>
              </a:rPr>
              <a:t>, </a:t>
            </a:r>
            <a:r>
              <a:rPr lang="cs-CZ" sz="2800" dirty="0" err="1">
                <a:solidFill>
                  <a:schemeClr val="bg2"/>
                </a:solidFill>
              </a:rPr>
              <a:t>countries</a:t>
            </a:r>
            <a:r>
              <a:rPr lang="cs-CZ" sz="2800" dirty="0">
                <a:solidFill>
                  <a:schemeClr val="bg2"/>
                </a:solidFill>
              </a:rPr>
              <a:t>…)</a:t>
            </a: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1483096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549275"/>
          </a:xfrm>
        </p:spPr>
        <p:txBody>
          <a:bodyPr/>
          <a:lstStyle/>
          <a:p>
            <a:pPr eaLnBrk="1" hangingPunct="1">
              <a:defRPr/>
            </a:pPr>
            <a:r>
              <a:rPr lang="cs-CZ" sz="3300" b="1" dirty="0">
                <a:solidFill>
                  <a:schemeClr val="bg2"/>
                </a:solidFill>
                <a:effectLst/>
                <a:latin typeface="+mn-lt"/>
              </a:rPr>
              <a:t>TASK - </a:t>
            </a:r>
            <a:r>
              <a:rPr lang="cs-CZ" sz="3300" b="1" dirty="0" err="1">
                <a:solidFill>
                  <a:schemeClr val="bg2"/>
                </a:solidFill>
                <a:effectLst/>
                <a:latin typeface="+mn-lt"/>
              </a:rPr>
              <a:t>Fairness</a:t>
            </a:r>
            <a:r>
              <a:rPr lang="cs-CZ" sz="3300" b="1" dirty="0">
                <a:solidFill>
                  <a:schemeClr val="bg2"/>
                </a:solidFill>
                <a:effectLst/>
                <a:latin typeface="+mn-lt"/>
              </a:rPr>
              <a:t> in </a:t>
            </a:r>
            <a:r>
              <a:rPr lang="cs-CZ" sz="3300" b="1" dirty="0" err="1">
                <a:solidFill>
                  <a:schemeClr val="bg2"/>
                </a:solidFill>
                <a:effectLst/>
                <a:latin typeface="+mn-lt"/>
              </a:rPr>
              <a:t>rewarding</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241972"/>
            <a:ext cx="8640960" cy="5571405"/>
          </a:xfrm>
        </p:spPr>
        <p:txBody>
          <a:bodyPr>
            <a:noAutofit/>
          </a:bodyPr>
          <a:lstStyle/>
          <a:p>
            <a:pPr marL="0" indent="0" algn="just">
              <a:buNone/>
            </a:pPr>
            <a:r>
              <a:rPr lang="cs-CZ" sz="2800" dirty="0" err="1">
                <a:solidFill>
                  <a:schemeClr val="bg2"/>
                </a:solidFill>
              </a:rPr>
              <a:t>How</a:t>
            </a:r>
            <a:r>
              <a:rPr lang="cs-CZ" sz="2800" dirty="0">
                <a:solidFill>
                  <a:schemeClr val="bg2"/>
                </a:solidFill>
              </a:rPr>
              <a:t> much are </a:t>
            </a:r>
            <a:r>
              <a:rPr lang="cs-CZ" sz="2800" dirty="0" err="1">
                <a:solidFill>
                  <a:schemeClr val="bg2"/>
                </a:solidFill>
              </a:rPr>
              <a:t>they</a:t>
            </a:r>
            <a:r>
              <a:rPr lang="cs-CZ" sz="2800" dirty="0">
                <a:solidFill>
                  <a:schemeClr val="bg2"/>
                </a:solidFill>
              </a:rPr>
              <a:t> </a:t>
            </a:r>
            <a:r>
              <a:rPr lang="cs-CZ" sz="2800" dirty="0" err="1">
                <a:solidFill>
                  <a:schemeClr val="bg2"/>
                </a:solidFill>
              </a:rPr>
              <a:t>worth</a:t>
            </a:r>
            <a:r>
              <a:rPr lang="cs-CZ" sz="2800" dirty="0">
                <a:solidFill>
                  <a:schemeClr val="bg2"/>
                </a:solidFill>
              </a:rPr>
              <a:t>? </a:t>
            </a:r>
          </a:p>
          <a:p>
            <a:pPr marL="0" indent="0" algn="just">
              <a:buNone/>
            </a:pPr>
            <a:r>
              <a:rPr lang="cs-CZ" sz="2800" dirty="0" err="1">
                <a:solidFill>
                  <a:schemeClr val="bg2"/>
                </a:solidFill>
              </a:rPr>
              <a:t>Find</a:t>
            </a:r>
            <a:r>
              <a:rPr lang="cs-CZ" sz="2800" dirty="0">
                <a:solidFill>
                  <a:schemeClr val="bg2"/>
                </a:solidFill>
              </a:rPr>
              <a:t> </a:t>
            </a:r>
            <a:r>
              <a:rPr lang="cs-CZ" sz="2800" dirty="0" err="1">
                <a:solidFill>
                  <a:schemeClr val="bg2"/>
                </a:solidFill>
              </a:rPr>
              <a:t>examples</a:t>
            </a:r>
            <a:r>
              <a:rPr lang="cs-CZ" sz="2800" dirty="0">
                <a:solidFill>
                  <a:schemeClr val="bg2"/>
                </a:solidFill>
              </a:rPr>
              <a:t> </a:t>
            </a:r>
            <a:r>
              <a:rPr lang="cs-CZ" sz="2800" dirty="0" err="1">
                <a:solidFill>
                  <a:schemeClr val="bg2"/>
                </a:solidFill>
              </a:rPr>
              <a:t>of</a:t>
            </a:r>
            <a:r>
              <a:rPr lang="cs-CZ" sz="2800" dirty="0">
                <a:solidFill>
                  <a:schemeClr val="bg2"/>
                </a:solidFill>
              </a:rPr>
              <a:t> </a:t>
            </a:r>
            <a:r>
              <a:rPr lang="cs-CZ" sz="2800" dirty="0" err="1">
                <a:solidFill>
                  <a:schemeClr val="bg2"/>
                </a:solidFill>
              </a:rPr>
              <a:t>pay</a:t>
            </a:r>
            <a:r>
              <a:rPr lang="cs-CZ" sz="2800" dirty="0">
                <a:solidFill>
                  <a:schemeClr val="bg2"/>
                </a:solidFill>
              </a:rPr>
              <a:t> </a:t>
            </a:r>
            <a:r>
              <a:rPr lang="cs-CZ" sz="2800" dirty="0" err="1">
                <a:solidFill>
                  <a:schemeClr val="bg2"/>
                </a:solidFill>
              </a:rPr>
              <a:t>inequality</a:t>
            </a:r>
            <a:r>
              <a:rPr lang="cs-CZ" sz="2800" dirty="0">
                <a:solidFill>
                  <a:schemeClr val="bg2"/>
                </a:solidFill>
              </a:rPr>
              <a:t> in </a:t>
            </a:r>
            <a:r>
              <a:rPr lang="cs-CZ" sz="2800" dirty="0" err="1">
                <a:solidFill>
                  <a:schemeClr val="bg2"/>
                </a:solidFill>
              </a:rPr>
              <a:t>different</a:t>
            </a:r>
            <a:r>
              <a:rPr lang="cs-CZ" sz="2800" dirty="0">
                <a:solidFill>
                  <a:schemeClr val="bg2"/>
                </a:solidFill>
              </a:rPr>
              <a:t> </a:t>
            </a:r>
            <a:r>
              <a:rPr lang="cs-CZ" sz="2800" dirty="0" err="1">
                <a:solidFill>
                  <a:schemeClr val="bg2"/>
                </a:solidFill>
              </a:rPr>
              <a:t>fields</a:t>
            </a:r>
            <a:r>
              <a:rPr lang="cs-CZ" sz="2800" dirty="0">
                <a:solidFill>
                  <a:schemeClr val="bg2"/>
                </a:solidFill>
              </a:rPr>
              <a:t> </a:t>
            </a:r>
            <a:r>
              <a:rPr lang="cs-CZ" sz="2800" dirty="0" err="1">
                <a:solidFill>
                  <a:schemeClr val="bg2"/>
                </a:solidFill>
              </a:rPr>
              <a:t>of</a:t>
            </a:r>
            <a:r>
              <a:rPr lang="cs-CZ" sz="2800" dirty="0">
                <a:solidFill>
                  <a:schemeClr val="bg2"/>
                </a:solidFill>
              </a:rPr>
              <a:t> </a:t>
            </a:r>
            <a:r>
              <a:rPr lang="cs-CZ" sz="2800" dirty="0" err="1">
                <a:solidFill>
                  <a:schemeClr val="bg2"/>
                </a:solidFill>
              </a:rPr>
              <a:t>human</a:t>
            </a:r>
            <a:r>
              <a:rPr lang="cs-CZ" sz="2800" dirty="0">
                <a:solidFill>
                  <a:schemeClr val="bg2"/>
                </a:solidFill>
              </a:rPr>
              <a:t> </a:t>
            </a:r>
            <a:r>
              <a:rPr lang="cs-CZ" sz="2800" dirty="0" err="1">
                <a:solidFill>
                  <a:schemeClr val="bg2"/>
                </a:solidFill>
              </a:rPr>
              <a:t>activity</a:t>
            </a:r>
            <a:r>
              <a:rPr lang="cs-CZ" sz="2800" dirty="0">
                <a:solidFill>
                  <a:schemeClr val="bg2"/>
                </a:solidFill>
              </a:rPr>
              <a:t>.</a:t>
            </a:r>
          </a:p>
          <a:p>
            <a:pPr marL="0" indent="0" algn="just">
              <a:buNone/>
            </a:pPr>
            <a:r>
              <a:rPr lang="cs-CZ" sz="2800" dirty="0" err="1">
                <a:solidFill>
                  <a:schemeClr val="bg2"/>
                </a:solidFill>
              </a:rPr>
              <a:t>Discuss</a:t>
            </a:r>
            <a:r>
              <a:rPr lang="cs-CZ" sz="2800" dirty="0">
                <a:solidFill>
                  <a:schemeClr val="bg2"/>
                </a:solidFill>
              </a:rPr>
              <a:t> </a:t>
            </a:r>
            <a:r>
              <a:rPr lang="cs-CZ" sz="2800" dirty="0" err="1">
                <a:solidFill>
                  <a:schemeClr val="bg2"/>
                </a:solidFill>
              </a:rPr>
              <a:t>the</a:t>
            </a:r>
            <a:r>
              <a:rPr lang="cs-CZ" sz="2800" dirty="0">
                <a:solidFill>
                  <a:schemeClr val="bg2"/>
                </a:solidFill>
              </a:rPr>
              <a:t> </a:t>
            </a:r>
            <a:r>
              <a:rPr lang="cs-CZ" sz="2800" dirty="0" err="1">
                <a:solidFill>
                  <a:schemeClr val="bg2"/>
                </a:solidFill>
              </a:rPr>
              <a:t>causes</a:t>
            </a:r>
            <a:r>
              <a:rPr lang="cs-CZ" sz="2800" dirty="0">
                <a:solidFill>
                  <a:schemeClr val="bg2"/>
                </a:solidFill>
              </a:rPr>
              <a:t>, </a:t>
            </a:r>
            <a:r>
              <a:rPr lang="cs-CZ" sz="2800" dirty="0" err="1">
                <a:solidFill>
                  <a:schemeClr val="bg2"/>
                </a:solidFill>
              </a:rPr>
              <a:t>give</a:t>
            </a:r>
            <a:r>
              <a:rPr lang="cs-CZ" sz="2800" dirty="0">
                <a:solidFill>
                  <a:schemeClr val="bg2"/>
                </a:solidFill>
              </a:rPr>
              <a:t> </a:t>
            </a:r>
            <a:r>
              <a:rPr lang="cs-CZ" sz="2800" dirty="0" err="1">
                <a:solidFill>
                  <a:schemeClr val="bg2"/>
                </a:solidFill>
              </a:rPr>
              <a:t>arguments</a:t>
            </a:r>
            <a:r>
              <a:rPr lang="cs-CZ" sz="2800" dirty="0">
                <a:solidFill>
                  <a:schemeClr val="bg2"/>
                </a:solidFill>
              </a:rPr>
              <a:t> pros and </a:t>
            </a:r>
            <a:r>
              <a:rPr lang="cs-CZ" sz="2800" dirty="0" err="1">
                <a:solidFill>
                  <a:schemeClr val="bg2"/>
                </a:solidFill>
              </a:rPr>
              <a:t>cons</a:t>
            </a:r>
            <a:r>
              <a:rPr lang="cs-CZ" sz="2800" dirty="0">
                <a:solidFill>
                  <a:schemeClr val="bg2"/>
                </a:solidFill>
              </a:rPr>
              <a:t>.</a:t>
            </a:r>
          </a:p>
          <a:p>
            <a:pPr marL="0" indent="0" algn="just">
              <a:buNone/>
            </a:pPr>
            <a:r>
              <a:rPr lang="cs-CZ" sz="2800" dirty="0" err="1">
                <a:solidFill>
                  <a:schemeClr val="bg2"/>
                </a:solidFill>
              </a:rPr>
              <a:t>Examples</a:t>
            </a:r>
            <a:r>
              <a:rPr lang="cs-CZ" sz="2800" dirty="0">
                <a:solidFill>
                  <a:schemeClr val="bg2"/>
                </a:solidFill>
              </a:rPr>
              <a:t>:</a:t>
            </a:r>
          </a:p>
          <a:p>
            <a:pPr marL="0" indent="0" algn="just">
              <a:buNone/>
            </a:pPr>
            <a:r>
              <a:rPr lang="cs-CZ" sz="2800" dirty="0" err="1">
                <a:solidFill>
                  <a:schemeClr val="bg2"/>
                </a:solidFill>
              </a:rPr>
              <a:t>sports</a:t>
            </a:r>
            <a:r>
              <a:rPr lang="cs-CZ" sz="2800" dirty="0">
                <a:solidFill>
                  <a:schemeClr val="bg2"/>
                </a:solidFill>
              </a:rPr>
              <a:t> (</a:t>
            </a:r>
            <a:r>
              <a:rPr lang="cs-CZ" sz="2800" dirty="0" err="1">
                <a:solidFill>
                  <a:schemeClr val="bg2"/>
                </a:solidFill>
              </a:rPr>
              <a:t>football</a:t>
            </a:r>
            <a:r>
              <a:rPr lang="cs-CZ" sz="2800" dirty="0">
                <a:solidFill>
                  <a:schemeClr val="bg2"/>
                </a:solidFill>
              </a:rPr>
              <a:t>, </a:t>
            </a:r>
            <a:r>
              <a:rPr lang="cs-CZ" sz="2800" dirty="0" err="1">
                <a:solidFill>
                  <a:schemeClr val="bg2"/>
                </a:solidFill>
              </a:rPr>
              <a:t>tennis</a:t>
            </a:r>
            <a:r>
              <a:rPr lang="cs-CZ" sz="2800" dirty="0">
                <a:solidFill>
                  <a:schemeClr val="bg2"/>
                </a:solidFill>
              </a:rPr>
              <a:t>, </a:t>
            </a:r>
            <a:r>
              <a:rPr lang="cs-CZ" sz="2800" dirty="0" err="1">
                <a:solidFill>
                  <a:schemeClr val="bg2"/>
                </a:solidFill>
              </a:rPr>
              <a:t>athletics</a:t>
            </a:r>
            <a:r>
              <a:rPr lang="cs-CZ" sz="2800" dirty="0">
                <a:solidFill>
                  <a:schemeClr val="bg2"/>
                </a:solidFill>
              </a:rPr>
              <a:t>…)</a:t>
            </a:r>
          </a:p>
          <a:p>
            <a:pPr marL="0" indent="0" algn="just">
              <a:buNone/>
            </a:pPr>
            <a:r>
              <a:rPr lang="cs-CZ" sz="2800" dirty="0">
                <a:solidFill>
                  <a:schemeClr val="bg2"/>
                </a:solidFill>
              </a:rPr>
              <a:t>film </a:t>
            </a:r>
            <a:r>
              <a:rPr lang="cs-CZ" sz="2800" dirty="0" err="1">
                <a:solidFill>
                  <a:schemeClr val="bg2"/>
                </a:solidFill>
              </a:rPr>
              <a:t>industry</a:t>
            </a:r>
            <a:endParaRPr lang="cs-CZ" sz="2800" dirty="0">
              <a:solidFill>
                <a:schemeClr val="bg2"/>
              </a:solidFill>
            </a:endParaRPr>
          </a:p>
          <a:p>
            <a:pPr marL="0" indent="0" algn="just">
              <a:buNone/>
            </a:pPr>
            <a:r>
              <a:rPr lang="cs-CZ" sz="2800" dirty="0">
                <a:solidFill>
                  <a:schemeClr val="bg2"/>
                </a:solidFill>
              </a:rPr>
              <a:t>music (</a:t>
            </a:r>
            <a:r>
              <a:rPr lang="cs-CZ" sz="2800" dirty="0" err="1">
                <a:solidFill>
                  <a:schemeClr val="bg2"/>
                </a:solidFill>
              </a:rPr>
              <a:t>popstars</a:t>
            </a:r>
            <a:r>
              <a:rPr lang="cs-CZ" sz="2800" dirty="0">
                <a:solidFill>
                  <a:schemeClr val="bg2"/>
                </a:solidFill>
              </a:rPr>
              <a:t>)</a:t>
            </a:r>
          </a:p>
          <a:p>
            <a:pPr marL="0" indent="0" algn="just">
              <a:buNone/>
            </a:pPr>
            <a:r>
              <a:rPr lang="cs-CZ" sz="2800" dirty="0">
                <a:solidFill>
                  <a:schemeClr val="bg2"/>
                </a:solidFill>
              </a:rPr>
              <a:t>IT </a:t>
            </a:r>
            <a:r>
              <a:rPr lang="cs-CZ" sz="2800" dirty="0" err="1">
                <a:solidFill>
                  <a:schemeClr val="bg2"/>
                </a:solidFill>
              </a:rPr>
              <a:t>sector</a:t>
            </a:r>
            <a:endParaRPr lang="cs-CZ" sz="2800" dirty="0">
              <a:solidFill>
                <a:schemeClr val="bg2"/>
              </a:solidFill>
            </a:endParaRPr>
          </a:p>
          <a:p>
            <a:pPr marL="0" indent="0" algn="just">
              <a:buNone/>
            </a:pPr>
            <a:r>
              <a:rPr lang="cs-CZ" sz="2800" dirty="0" err="1">
                <a:solidFill>
                  <a:schemeClr val="bg2"/>
                </a:solidFill>
              </a:rPr>
              <a:t>medicine</a:t>
            </a:r>
            <a:endParaRPr lang="cs-CZ" sz="2800" dirty="0">
              <a:solidFill>
                <a:schemeClr val="bg2"/>
              </a:solidFill>
            </a:endParaRPr>
          </a:p>
          <a:p>
            <a:pPr marL="0" indent="0" algn="just">
              <a:buNone/>
            </a:pPr>
            <a:r>
              <a:rPr lang="cs-CZ" sz="2800" dirty="0" err="1">
                <a:solidFill>
                  <a:schemeClr val="bg2"/>
                </a:solidFill>
              </a:rPr>
              <a:t>universities</a:t>
            </a:r>
            <a:r>
              <a:rPr lang="cs-CZ" sz="2800" dirty="0">
                <a:solidFill>
                  <a:schemeClr val="bg2"/>
                </a:solidFill>
              </a:rPr>
              <a:t> and science  </a:t>
            </a: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pic>
        <p:nvPicPr>
          <p:cNvPr id="3" name="Obrázek 2">
            <a:extLst>
              <a:ext uri="{FF2B5EF4-FFF2-40B4-BE49-F238E27FC236}">
                <a16:creationId xmlns:a16="http://schemas.microsoft.com/office/drawing/2014/main" id="{721448BE-0C14-49A5-8C82-F14E750C48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08104" y="3395735"/>
            <a:ext cx="3140968" cy="3140968"/>
          </a:xfrm>
          <a:prstGeom prst="rect">
            <a:avLst/>
          </a:prstGeom>
        </p:spPr>
      </p:pic>
    </p:spTree>
    <p:extLst>
      <p:ext uri="{BB962C8B-B14F-4D97-AF65-F5344CB8AC3E}">
        <p14:creationId xmlns:p14="http://schemas.microsoft.com/office/powerpoint/2010/main" val="339009784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Vzletný">
  <a:themeElements>
    <a:clrScheme name="Vzletný 1">
      <a:dk1>
        <a:srgbClr val="000000"/>
      </a:dk1>
      <a:lt1>
        <a:srgbClr val="FFFFFF"/>
      </a:lt1>
      <a:dk2>
        <a:srgbClr val="0000FF"/>
      </a:dk2>
      <a:lt2>
        <a:srgbClr val="FFCC66"/>
      </a:lt2>
      <a:accent1>
        <a:srgbClr val="00FFFF"/>
      </a:accent1>
      <a:accent2>
        <a:srgbClr val="3366FF"/>
      </a:accent2>
      <a:accent3>
        <a:srgbClr val="AAAAFF"/>
      </a:accent3>
      <a:accent4>
        <a:srgbClr val="DADADA"/>
      </a:accent4>
      <a:accent5>
        <a:srgbClr val="AAFFFF"/>
      </a:accent5>
      <a:accent6>
        <a:srgbClr val="2D5CE7"/>
      </a:accent6>
      <a:hlink>
        <a:srgbClr val="FF0033"/>
      </a:hlink>
      <a:folHlink>
        <a:srgbClr val="FFFF00"/>
      </a:folHlink>
    </a:clrScheme>
    <a:fontScheme name="Vzletný">
      <a:majorFont>
        <a:latin typeface="Arial"/>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Vzletný 1">
        <a:dk1>
          <a:srgbClr val="000000"/>
        </a:dk1>
        <a:lt1>
          <a:srgbClr val="FFFFFF"/>
        </a:lt1>
        <a:dk2>
          <a:srgbClr val="0000FF"/>
        </a:dk2>
        <a:lt2>
          <a:srgbClr val="FFCC66"/>
        </a:lt2>
        <a:accent1>
          <a:srgbClr val="00FFFF"/>
        </a:accent1>
        <a:accent2>
          <a:srgbClr val="3366FF"/>
        </a:accent2>
        <a:accent3>
          <a:srgbClr val="AAAAFF"/>
        </a:accent3>
        <a:accent4>
          <a:srgbClr val="DADADA"/>
        </a:accent4>
        <a:accent5>
          <a:srgbClr val="AAFFFF"/>
        </a:accent5>
        <a:accent6>
          <a:srgbClr val="2D5CE7"/>
        </a:accent6>
        <a:hlink>
          <a:srgbClr val="FF0033"/>
        </a:hlink>
        <a:folHlink>
          <a:srgbClr val="FFFF00"/>
        </a:folHlink>
      </a:clrScheme>
      <a:clrMap bg1="dk2" tx1="lt1" bg2="dk1" tx2="lt2" accent1="accent1" accent2="accent2" accent3="accent3" accent4="accent4" accent5="accent5" accent6="accent6" hlink="hlink" folHlink="folHlink"/>
    </a:extraClrScheme>
    <a:extraClrScheme>
      <a:clrScheme name="Vzletný 2">
        <a:dk1>
          <a:srgbClr val="000000"/>
        </a:dk1>
        <a:lt1>
          <a:srgbClr val="FFFFFF"/>
        </a:lt1>
        <a:dk2>
          <a:srgbClr val="000000"/>
        </a:dk2>
        <a:lt2>
          <a:srgbClr val="CCECFF"/>
        </a:lt2>
        <a:accent1>
          <a:srgbClr val="6699FF"/>
        </a:accent1>
        <a:accent2>
          <a:srgbClr val="66CCFF"/>
        </a:accent2>
        <a:accent3>
          <a:srgbClr val="FFFFFF"/>
        </a:accent3>
        <a:accent4>
          <a:srgbClr val="000000"/>
        </a:accent4>
        <a:accent5>
          <a:srgbClr val="B8CAFF"/>
        </a:accent5>
        <a:accent6>
          <a:srgbClr val="5CB9E7"/>
        </a:accent6>
        <a:hlink>
          <a:srgbClr val="CC99FF"/>
        </a:hlink>
        <a:folHlink>
          <a:srgbClr val="00CCCC"/>
        </a:folHlink>
      </a:clrScheme>
      <a:clrMap bg1="lt1" tx1="dk1" bg2="lt2" tx2="dk2" accent1="accent1" accent2="accent2" accent3="accent3" accent4="accent4" accent5="accent5" accent6="accent6" hlink="hlink" folHlink="folHlink"/>
    </a:extraClrScheme>
    <a:extraClrScheme>
      <a:clrScheme name="Vzletný 3">
        <a:dk1>
          <a:srgbClr val="000000"/>
        </a:dk1>
        <a:lt1>
          <a:srgbClr val="FFFFFF"/>
        </a:lt1>
        <a:dk2>
          <a:srgbClr val="000000"/>
        </a:dk2>
        <a:lt2>
          <a:srgbClr val="FFFFFF"/>
        </a:lt2>
        <a:accent1>
          <a:srgbClr val="CBCBCB"/>
        </a:accent1>
        <a:accent2>
          <a:srgbClr val="EAEAEA"/>
        </a:accent2>
        <a:accent3>
          <a:srgbClr val="FFFFFF"/>
        </a:accent3>
        <a:accent4>
          <a:srgbClr val="000000"/>
        </a:accent4>
        <a:accent5>
          <a:srgbClr val="E2E2E2"/>
        </a:accent5>
        <a:accent6>
          <a:srgbClr val="D4D4D4"/>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Vzletný 4">
        <a:dk1>
          <a:srgbClr val="000000"/>
        </a:dk1>
        <a:lt1>
          <a:srgbClr val="FFFFFF"/>
        </a:lt1>
        <a:dk2>
          <a:srgbClr val="008080"/>
        </a:dk2>
        <a:lt2>
          <a:srgbClr val="FFCC66"/>
        </a:lt2>
        <a:accent1>
          <a:srgbClr val="0099CC"/>
        </a:accent1>
        <a:accent2>
          <a:srgbClr val="009999"/>
        </a:accent2>
        <a:accent3>
          <a:srgbClr val="AAC0C0"/>
        </a:accent3>
        <a:accent4>
          <a:srgbClr val="DADADA"/>
        </a:accent4>
        <a:accent5>
          <a:srgbClr val="AACAE2"/>
        </a:accent5>
        <a:accent6>
          <a:srgbClr val="008A8A"/>
        </a:accent6>
        <a:hlink>
          <a:srgbClr val="6600CC"/>
        </a:hlink>
        <a:folHlink>
          <a:srgbClr val="FFFF00"/>
        </a:folHlink>
      </a:clrScheme>
      <a:clrMap bg1="dk2" tx1="lt1" bg2="dk1" tx2="lt2" accent1="accent1" accent2="accent2" accent3="accent3" accent4="accent4" accent5="accent5" accent6="accent6" hlink="hlink" folHlink="folHlink"/>
    </a:extraClrScheme>
    <a:extraClrScheme>
      <a:clrScheme name="Vzletný 5">
        <a:dk1>
          <a:srgbClr val="000000"/>
        </a:dk1>
        <a:lt1>
          <a:srgbClr val="FFFFFF"/>
        </a:lt1>
        <a:dk2>
          <a:srgbClr val="993300"/>
        </a:dk2>
        <a:lt2>
          <a:srgbClr val="FFCC66"/>
        </a:lt2>
        <a:accent1>
          <a:srgbClr val="FF6633"/>
        </a:accent1>
        <a:accent2>
          <a:srgbClr val="CC6600"/>
        </a:accent2>
        <a:accent3>
          <a:srgbClr val="CAADAA"/>
        </a:accent3>
        <a:accent4>
          <a:srgbClr val="DADADA"/>
        </a:accent4>
        <a:accent5>
          <a:srgbClr val="FFB8AD"/>
        </a:accent5>
        <a:accent6>
          <a:srgbClr val="B95C00"/>
        </a:accent6>
        <a:hlink>
          <a:srgbClr val="CC0000"/>
        </a:hlink>
        <a:folHlink>
          <a:srgbClr val="FFFF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C:\Templates\Presentation Designs\Vzletný.pot</Template>
  <TotalTime>13865</TotalTime>
  <Words>1386</Words>
  <Application>Microsoft Office PowerPoint</Application>
  <PresentationFormat>Předvádění na obrazovce (4:3)</PresentationFormat>
  <Paragraphs>142</Paragraphs>
  <Slides>22</Slides>
  <Notes>2</Notes>
  <HiddenSlides>0</HiddenSlides>
  <MMClips>0</MMClips>
  <ScaleCrop>false</ScaleCrop>
  <HeadingPairs>
    <vt:vector size="8" baseType="variant">
      <vt:variant>
        <vt:lpstr>Použitá písma</vt:lpstr>
      </vt:variant>
      <vt:variant>
        <vt:i4>4</vt:i4>
      </vt:variant>
      <vt:variant>
        <vt:lpstr>Motiv</vt:lpstr>
      </vt:variant>
      <vt:variant>
        <vt:i4>1</vt:i4>
      </vt:variant>
      <vt:variant>
        <vt:lpstr>Vložené servery OLE</vt:lpstr>
      </vt:variant>
      <vt:variant>
        <vt:i4>1</vt:i4>
      </vt:variant>
      <vt:variant>
        <vt:lpstr>Nadpisy snímků</vt:lpstr>
      </vt:variant>
      <vt:variant>
        <vt:i4>22</vt:i4>
      </vt:variant>
    </vt:vector>
  </HeadingPairs>
  <TitlesOfParts>
    <vt:vector size="28" baseType="lpstr">
      <vt:lpstr>Arial</vt:lpstr>
      <vt:lpstr>Calibri</vt:lpstr>
      <vt:lpstr>Times New Roman</vt:lpstr>
      <vt:lpstr>Wingdings</vt:lpstr>
      <vt:lpstr>Vzletný</vt:lpstr>
      <vt:lpstr>think-cell Slide</vt:lpstr>
      <vt:lpstr>Prezentace aplikace PowerPoint</vt:lpstr>
      <vt:lpstr>Next lessons</vt:lpstr>
      <vt:lpstr>Content</vt:lpstr>
      <vt:lpstr>Firemní kultura</vt:lpstr>
      <vt:lpstr>KION example</vt:lpstr>
      <vt:lpstr>Process of implementation of new rewarding system</vt:lpstr>
      <vt:lpstr>Fairness</vt:lpstr>
      <vt:lpstr>Fairness in rewarding</vt:lpstr>
      <vt:lpstr>TASK - Fairness in rewarding</vt:lpstr>
      <vt:lpstr>Performance management</vt:lpstr>
      <vt:lpstr>Job assignment</vt:lpstr>
      <vt:lpstr>Goal setting</vt:lpstr>
      <vt:lpstr>Performance standards</vt:lpstr>
      <vt:lpstr>Feedback</vt:lpstr>
      <vt:lpstr>Performance appraisal</vt:lpstr>
      <vt:lpstr>Performance management  and employee motivation</vt:lpstr>
      <vt:lpstr>TASK - Performance-related reward</vt:lpstr>
      <vt:lpstr>Performance evaluating methods</vt:lpstr>
      <vt:lpstr>Performance evaluating methods</vt:lpstr>
      <vt:lpstr>Performance evaluating methods</vt:lpstr>
      <vt:lpstr>TASK – positives and negatives</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Řízení lidských zdrojů   Přednáška č. 2</dc:title>
  <dc:creator>patrik</dc:creator>
  <cp:lastModifiedBy>Helena Marková</cp:lastModifiedBy>
  <cp:revision>386</cp:revision>
  <cp:lastPrinted>1601-01-01T00:00:00Z</cp:lastPrinted>
  <dcterms:created xsi:type="dcterms:W3CDTF">2005-09-23T13:42:26Z</dcterms:created>
  <dcterms:modified xsi:type="dcterms:W3CDTF">2024-04-29T12:51:46Z</dcterms:modified>
</cp:coreProperties>
</file>