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4"/>
  </p:sldMasterIdLst>
  <p:notesMasterIdLst>
    <p:notesMasterId r:id="rId10"/>
  </p:notesMasterIdLst>
  <p:handoutMasterIdLst>
    <p:handoutMasterId r:id="rId11"/>
  </p:handoutMasterIdLst>
  <p:sldIdLst>
    <p:sldId id="256" r:id="rId5"/>
    <p:sldId id="257" r:id="rId6"/>
    <p:sldId id="262" r:id="rId7"/>
    <p:sldId id="319" r:id="rId8"/>
    <p:sldId id="31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598D"/>
    <a:srgbClr val="646C92"/>
    <a:srgbClr val="5A6B76"/>
    <a:srgbClr val="5A6E6E"/>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505E3EF-67EA-436B-97B2-0124C06EBD2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8" autoAdjust="0"/>
    <p:restoredTop sz="95660" autoAdjust="0"/>
  </p:normalViewPr>
  <p:slideViewPr>
    <p:cSldViewPr snapToGrid="0">
      <p:cViewPr varScale="1">
        <p:scale>
          <a:sx n="113" d="100"/>
          <a:sy n="113" d="100"/>
        </p:scale>
        <p:origin x="396" y="102"/>
      </p:cViewPr>
      <p:guideLst/>
    </p:cSldViewPr>
  </p:slideViewPr>
  <p:outlineViewPr>
    <p:cViewPr>
      <p:scale>
        <a:sx n="33" d="100"/>
        <a:sy n="33" d="100"/>
      </p:scale>
      <p:origin x="0" y="-4464"/>
    </p:cViewPr>
  </p:outlineViewPr>
  <p:notesTextViewPr>
    <p:cViewPr>
      <p:scale>
        <a:sx n="1" d="1"/>
        <a:sy n="1" d="1"/>
      </p:scale>
      <p:origin x="0" y="0"/>
    </p:cViewPr>
  </p:notesTextViewPr>
  <p:sorterViewPr>
    <p:cViewPr varScale="1">
      <p:scale>
        <a:sx n="1" d="1"/>
        <a:sy n="1" d="1"/>
      </p:scale>
      <p:origin x="0" y="-3149"/>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E52182-8ED2-2CD9-1769-D9951A9939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4873A34-C368-6B6E-8816-ABC664A857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2FBC06-9676-42B7-A8B4-279236EF9829}" type="datetimeFigureOut">
              <a:rPr lang="en-US" smtClean="0"/>
              <a:t>2/26/2024</a:t>
            </a:fld>
            <a:endParaRPr lang="en-US" dirty="0"/>
          </a:p>
        </p:txBody>
      </p:sp>
      <p:sp>
        <p:nvSpPr>
          <p:cNvPr id="4" name="Footer Placeholder 3">
            <a:extLst>
              <a:ext uri="{FF2B5EF4-FFF2-40B4-BE49-F238E27FC236}">
                <a16:creationId xmlns:a16="http://schemas.microsoft.com/office/drawing/2014/main" id="{AE355158-3742-8894-B074-C872916FE8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A6B5579-9D25-81D6-8171-2F8C3F5377E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B3735C-CF2D-4272-874B-84D65FE3CAEA}" type="slidenum">
              <a:rPr lang="en-US" smtClean="0"/>
              <a:t>‹#›</a:t>
            </a:fld>
            <a:endParaRPr lang="en-US" dirty="0"/>
          </a:p>
        </p:txBody>
      </p:sp>
    </p:spTree>
    <p:extLst>
      <p:ext uri="{BB962C8B-B14F-4D97-AF65-F5344CB8AC3E}">
        <p14:creationId xmlns:p14="http://schemas.microsoft.com/office/powerpoint/2010/main" val="357665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C63451-F71A-45EA-8B10-04A09C28CC19}" type="datetimeFigureOut">
              <a:rPr lang="en-US" smtClean="0"/>
              <a:t>2/26/2024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8B270D-091D-4ED2-8C85-0898DD7D9F21}" type="slidenum">
              <a:rPr lang="en-US" smtClean="0"/>
              <a:t>‹#›</a:t>
            </a:fld>
            <a:endParaRPr lang="en-US" dirty="0"/>
          </a:p>
        </p:txBody>
      </p:sp>
    </p:spTree>
    <p:extLst>
      <p:ext uri="{BB962C8B-B14F-4D97-AF65-F5344CB8AC3E}">
        <p14:creationId xmlns:p14="http://schemas.microsoft.com/office/powerpoint/2010/main" val="2253118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1</a:t>
            </a:fld>
            <a:endParaRPr lang="en-US" dirty="0"/>
          </a:p>
        </p:txBody>
      </p:sp>
    </p:spTree>
    <p:extLst>
      <p:ext uri="{BB962C8B-B14F-4D97-AF65-F5344CB8AC3E}">
        <p14:creationId xmlns:p14="http://schemas.microsoft.com/office/powerpoint/2010/main" val="4133141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2</a:t>
            </a:fld>
            <a:endParaRPr lang="en-US" dirty="0"/>
          </a:p>
        </p:txBody>
      </p:sp>
    </p:spTree>
    <p:extLst>
      <p:ext uri="{BB962C8B-B14F-4D97-AF65-F5344CB8AC3E}">
        <p14:creationId xmlns:p14="http://schemas.microsoft.com/office/powerpoint/2010/main" val="3364165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2FDEA-03A1-4F6D-A72C-F016AC56B49F}" type="slidenum">
              <a:rPr lang="en-US" smtClean="0"/>
              <a:t>3</a:t>
            </a:fld>
            <a:endParaRPr lang="en-US" dirty="0"/>
          </a:p>
        </p:txBody>
      </p:sp>
    </p:spTree>
    <p:extLst>
      <p:ext uri="{BB962C8B-B14F-4D97-AF65-F5344CB8AC3E}">
        <p14:creationId xmlns:p14="http://schemas.microsoft.com/office/powerpoint/2010/main" val="1632927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2FDEA-03A1-4F6D-A72C-F016AC56B49F}" type="slidenum">
              <a:rPr lang="en-US" smtClean="0"/>
              <a:t>4</a:t>
            </a:fld>
            <a:endParaRPr lang="en-US" dirty="0"/>
          </a:p>
        </p:txBody>
      </p:sp>
    </p:spTree>
    <p:extLst>
      <p:ext uri="{BB962C8B-B14F-4D97-AF65-F5344CB8AC3E}">
        <p14:creationId xmlns:p14="http://schemas.microsoft.com/office/powerpoint/2010/main" val="828775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5</a:t>
            </a:fld>
            <a:endParaRPr lang="en-US" dirty="0"/>
          </a:p>
        </p:txBody>
      </p:sp>
    </p:spTree>
    <p:extLst>
      <p:ext uri="{BB962C8B-B14F-4D97-AF65-F5344CB8AC3E}">
        <p14:creationId xmlns:p14="http://schemas.microsoft.com/office/powerpoint/2010/main" val="3899098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hasCustomPrompt="1"/>
          </p:nvPr>
        </p:nvSpPr>
        <p:spPr>
          <a:xfrm>
            <a:off x="984522" y="298564"/>
            <a:ext cx="4650901" cy="6260873"/>
          </a:xfrm>
        </p:spPr>
        <p:txBody>
          <a:bodyPr anchor="ctr">
            <a:noAutofit/>
          </a:bodyPr>
          <a:lstStyle>
            <a:lvl1pPr algn="ctr">
              <a:defRPr sz="6000"/>
            </a:lvl1pPr>
          </a:lstStyle>
          <a:p>
            <a:r>
              <a:rPr lang="en-US" dirty="0"/>
              <a:t>Click to add title</a:t>
            </a:r>
          </a:p>
        </p:txBody>
      </p:sp>
      <p:grpSp>
        <p:nvGrpSpPr>
          <p:cNvPr id="6" name="Group 5">
            <a:extLst>
              <a:ext uri="{FF2B5EF4-FFF2-40B4-BE49-F238E27FC236}">
                <a16:creationId xmlns:a16="http://schemas.microsoft.com/office/drawing/2014/main" id="{F44A4473-D4D4-4E24-B542-C5D63C28DA75}"/>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a:off x="6153976" y="457964"/>
            <a:ext cx="6009066" cy="5914582"/>
            <a:chOff x="6153976" y="457964"/>
            <a:chExt cx="6009066" cy="5914582"/>
          </a:xfrm>
        </p:grpSpPr>
        <p:grpSp>
          <p:nvGrpSpPr>
            <p:cNvPr id="7" name="Group 6">
              <a:extLst>
                <a:ext uri="{FF2B5EF4-FFF2-40B4-BE49-F238E27FC236}">
                  <a16:creationId xmlns:a16="http://schemas.microsoft.com/office/drawing/2014/main" id="{14CA4A32-A016-460F-8B99-22A5D265B4B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2621" y="2980002"/>
              <a:ext cx="317159" cy="932400"/>
              <a:chOff x="6376988" y="280988"/>
              <a:chExt cx="633413" cy="1862138"/>
            </a:xfrm>
          </p:grpSpPr>
          <p:sp>
            <p:nvSpPr>
              <p:cNvPr id="86" name="Freeform 68">
                <a:extLst>
                  <a:ext uri="{FF2B5EF4-FFF2-40B4-BE49-F238E27FC236}">
                    <a16:creationId xmlns:a16="http://schemas.microsoft.com/office/drawing/2014/main" id="{84DB1BC2-B158-4DA5-9164-843E6B566CE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7" name="Freeform 69">
                <a:extLst>
                  <a:ext uri="{FF2B5EF4-FFF2-40B4-BE49-F238E27FC236}">
                    <a16:creationId xmlns:a16="http://schemas.microsoft.com/office/drawing/2014/main" id="{751FDE2E-D749-401E-B3BA-66B2F523182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Line 70">
                <a:extLst>
                  <a:ext uri="{FF2B5EF4-FFF2-40B4-BE49-F238E27FC236}">
                    <a16:creationId xmlns:a16="http://schemas.microsoft.com/office/drawing/2014/main" id="{49546377-E2EE-4854-AA84-5575789BAFD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 name="Group 7">
              <a:extLst>
                <a:ext uri="{FF2B5EF4-FFF2-40B4-BE49-F238E27FC236}">
                  <a16:creationId xmlns:a16="http://schemas.microsoft.com/office/drawing/2014/main" id="{04FCC465-42B8-456F-951F-8C51A42F97E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8324466" y="457964"/>
              <a:ext cx="3838576" cy="5838297"/>
              <a:chOff x="8324466" y="457964"/>
              <a:chExt cx="3838576" cy="5838297"/>
            </a:xfrm>
          </p:grpSpPr>
          <p:sp>
            <p:nvSpPr>
              <p:cNvPr id="48" name="Oval 47">
                <a:extLst>
                  <a:ext uri="{FF2B5EF4-FFF2-40B4-BE49-F238E27FC236}">
                    <a16:creationId xmlns:a16="http://schemas.microsoft.com/office/drawing/2014/main" id="{3D7F8A9A-8A53-4FD3-855C-C49B035CE87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49" name="Group 48">
                <a:extLst>
                  <a:ext uri="{FF2B5EF4-FFF2-40B4-BE49-F238E27FC236}">
                    <a16:creationId xmlns:a16="http://schemas.microsoft.com/office/drawing/2014/main" id="{AC347F99-AC7C-4DB2-8AAF-9E2A7AE629C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64" name="Freeform 64">
                  <a:extLst>
                    <a:ext uri="{FF2B5EF4-FFF2-40B4-BE49-F238E27FC236}">
                      <a16:creationId xmlns:a16="http://schemas.microsoft.com/office/drawing/2014/main" id="{89B06C37-E219-479D-B324-0DC7D05651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81">
                  <a:extLst>
                    <a:ext uri="{FF2B5EF4-FFF2-40B4-BE49-F238E27FC236}">
                      <a16:creationId xmlns:a16="http://schemas.microsoft.com/office/drawing/2014/main" id="{29A1D878-CEA2-41DC-8638-A8523167266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6" name="Freeform 61">
                  <a:extLst>
                    <a:ext uri="{FF2B5EF4-FFF2-40B4-BE49-F238E27FC236}">
                      <a16:creationId xmlns:a16="http://schemas.microsoft.com/office/drawing/2014/main" id="{99394209-57ED-4126-A8DC-0862D1FA11E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Freeform 78">
                  <a:extLst>
                    <a:ext uri="{FF2B5EF4-FFF2-40B4-BE49-F238E27FC236}">
                      <a16:creationId xmlns:a16="http://schemas.microsoft.com/office/drawing/2014/main" id="{A48B0004-4618-4D71-88D1-A2FEE4F0AD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Freeform 84">
                  <a:extLst>
                    <a:ext uri="{FF2B5EF4-FFF2-40B4-BE49-F238E27FC236}">
                      <a16:creationId xmlns:a16="http://schemas.microsoft.com/office/drawing/2014/main" id="{4D1C172B-2446-428A-A518-FE1B5FCE0D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87">
                  <a:extLst>
                    <a:ext uri="{FF2B5EF4-FFF2-40B4-BE49-F238E27FC236}">
                      <a16:creationId xmlns:a16="http://schemas.microsoft.com/office/drawing/2014/main" id="{E359C795-FCC1-401F-B0B6-F722AE632AA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Freeform 60">
                  <a:extLst>
                    <a:ext uri="{FF2B5EF4-FFF2-40B4-BE49-F238E27FC236}">
                      <a16:creationId xmlns:a16="http://schemas.microsoft.com/office/drawing/2014/main" id="{8260D102-71BB-497E-A5CF-743FB59874D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Freeform 59">
                  <a:extLst>
                    <a:ext uri="{FF2B5EF4-FFF2-40B4-BE49-F238E27FC236}">
                      <a16:creationId xmlns:a16="http://schemas.microsoft.com/office/drawing/2014/main" id="{811E3D98-A5FB-4BDE-A07D-A03EB898C67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Freeform 62">
                  <a:extLst>
                    <a:ext uri="{FF2B5EF4-FFF2-40B4-BE49-F238E27FC236}">
                      <a16:creationId xmlns:a16="http://schemas.microsoft.com/office/drawing/2014/main" id="{9E48CE7F-B4EF-4629-8706-6838C171EF0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65">
                  <a:extLst>
                    <a:ext uri="{FF2B5EF4-FFF2-40B4-BE49-F238E27FC236}">
                      <a16:creationId xmlns:a16="http://schemas.microsoft.com/office/drawing/2014/main" id="{C8EBC77A-0887-4128-A73B-2C0165C6F94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4" name="Freeform 79">
                  <a:extLst>
                    <a:ext uri="{FF2B5EF4-FFF2-40B4-BE49-F238E27FC236}">
                      <a16:creationId xmlns:a16="http://schemas.microsoft.com/office/drawing/2014/main" id="{7AF3D400-AAAA-47BD-922E-AA3A2AFA302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Freeform 82">
                  <a:extLst>
                    <a:ext uri="{FF2B5EF4-FFF2-40B4-BE49-F238E27FC236}">
                      <a16:creationId xmlns:a16="http://schemas.microsoft.com/office/drawing/2014/main" id="{B0A3E6A0-609D-427D-9D34-E7CF184B453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85">
                  <a:extLst>
                    <a:ext uri="{FF2B5EF4-FFF2-40B4-BE49-F238E27FC236}">
                      <a16:creationId xmlns:a16="http://schemas.microsoft.com/office/drawing/2014/main" id="{DDE08965-A3F4-426A-924B-102A6F6FE27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88">
                  <a:extLst>
                    <a:ext uri="{FF2B5EF4-FFF2-40B4-BE49-F238E27FC236}">
                      <a16:creationId xmlns:a16="http://schemas.microsoft.com/office/drawing/2014/main" id="{13FA8E6E-7F53-47E9-9BF8-1CD3130F42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78" name="Group 77">
                  <a:extLst>
                    <a:ext uri="{FF2B5EF4-FFF2-40B4-BE49-F238E27FC236}">
                      <a16:creationId xmlns:a16="http://schemas.microsoft.com/office/drawing/2014/main" id="{7A8A9991-EF8F-4128-9DB7-A2FA8CF2F68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79" name="Line 63">
                    <a:extLst>
                      <a:ext uri="{FF2B5EF4-FFF2-40B4-BE49-F238E27FC236}">
                        <a16:creationId xmlns:a16="http://schemas.microsoft.com/office/drawing/2014/main" id="{41E966B6-186E-4D17-B570-969B6951AC0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Line 66">
                    <a:extLst>
                      <a:ext uri="{FF2B5EF4-FFF2-40B4-BE49-F238E27FC236}">
                        <a16:creationId xmlns:a16="http://schemas.microsoft.com/office/drawing/2014/main" id="{918B08AD-5F3C-4FC5-8998-8524763C750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1" name="Line 67">
                    <a:extLst>
                      <a:ext uri="{FF2B5EF4-FFF2-40B4-BE49-F238E27FC236}">
                        <a16:creationId xmlns:a16="http://schemas.microsoft.com/office/drawing/2014/main" id="{EDF72260-B0A1-47A1-9459-FDF4600ACA6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2" name="Line 80">
                    <a:extLst>
                      <a:ext uri="{FF2B5EF4-FFF2-40B4-BE49-F238E27FC236}">
                        <a16:creationId xmlns:a16="http://schemas.microsoft.com/office/drawing/2014/main" id="{C6A7FA58-53F7-4C2F-96D5-E97BB3CC679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3" name="Line 83">
                    <a:extLst>
                      <a:ext uri="{FF2B5EF4-FFF2-40B4-BE49-F238E27FC236}">
                        <a16:creationId xmlns:a16="http://schemas.microsoft.com/office/drawing/2014/main" id="{1B986617-481E-450F-8FAD-CA3086A3E04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4" name="Line 86">
                    <a:extLst>
                      <a:ext uri="{FF2B5EF4-FFF2-40B4-BE49-F238E27FC236}">
                        <a16:creationId xmlns:a16="http://schemas.microsoft.com/office/drawing/2014/main" id="{4D24CAEB-B2FE-4796-8E6E-DB5148C380F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5" name="Line 89">
                    <a:extLst>
                      <a:ext uri="{FF2B5EF4-FFF2-40B4-BE49-F238E27FC236}">
                        <a16:creationId xmlns:a16="http://schemas.microsoft.com/office/drawing/2014/main" id="{3D577B03-E6D9-4FFA-A799-E504CBF8D71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50" name="Group 49">
                <a:extLst>
                  <a:ext uri="{FF2B5EF4-FFF2-40B4-BE49-F238E27FC236}">
                    <a16:creationId xmlns:a16="http://schemas.microsoft.com/office/drawing/2014/main" id="{43509C13-FDEE-45B0-B954-D80D6F38F0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56" name="Group 55">
                  <a:extLst>
                    <a:ext uri="{FF2B5EF4-FFF2-40B4-BE49-F238E27FC236}">
                      <a16:creationId xmlns:a16="http://schemas.microsoft.com/office/drawing/2014/main" id="{21FF647D-8D8A-43E8-A2E2-46D1117839F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60" name="Straight Connector 59">
                    <a:extLst>
                      <a:ext uri="{FF2B5EF4-FFF2-40B4-BE49-F238E27FC236}">
                        <a16:creationId xmlns:a16="http://schemas.microsoft.com/office/drawing/2014/main" id="{87B8728B-0A45-4551-99F0-CF33B850DA57}"/>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CFAA15D-9EFC-4A70-AC98-CB3EF00C3A4C}"/>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2" name="Rectangle 30">
                    <a:extLst>
                      <a:ext uri="{FF2B5EF4-FFF2-40B4-BE49-F238E27FC236}">
                        <a16:creationId xmlns:a16="http://schemas.microsoft.com/office/drawing/2014/main" id="{AD80CCBD-3F02-48A0-A24E-5971D229517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30">
                    <a:extLst>
                      <a:ext uri="{FF2B5EF4-FFF2-40B4-BE49-F238E27FC236}">
                        <a16:creationId xmlns:a16="http://schemas.microsoft.com/office/drawing/2014/main" id="{AB5B7D34-5A4E-48DE-8893-0F022E4CC95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2341ADC6-0CC2-46C0-BA6F-9D991366980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58" name="Freeform: Shape 57">
                    <a:extLst>
                      <a:ext uri="{FF2B5EF4-FFF2-40B4-BE49-F238E27FC236}">
                        <a16:creationId xmlns:a16="http://schemas.microsoft.com/office/drawing/2014/main" id="{A93316DB-546B-41BA-AD1B-94D5C46702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59" name="Freeform: Shape 58">
                    <a:extLst>
                      <a:ext uri="{FF2B5EF4-FFF2-40B4-BE49-F238E27FC236}">
                        <a16:creationId xmlns:a16="http://schemas.microsoft.com/office/drawing/2014/main" id="{35105C82-44C4-41C2-96AE-ADE6DD1D712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51" name="Group 50">
                <a:extLst>
                  <a:ext uri="{FF2B5EF4-FFF2-40B4-BE49-F238E27FC236}">
                    <a16:creationId xmlns:a16="http://schemas.microsoft.com/office/drawing/2014/main" id="{A7A634F2-054C-4614-9ECB-96BE809893D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52" name="Group 51">
                  <a:extLst>
                    <a:ext uri="{FF2B5EF4-FFF2-40B4-BE49-F238E27FC236}">
                      <a16:creationId xmlns:a16="http://schemas.microsoft.com/office/drawing/2014/main" id="{1764AB7F-1912-4909-A04A-C8D125467E1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54" name="Freeform 68">
                    <a:extLst>
                      <a:ext uri="{FF2B5EF4-FFF2-40B4-BE49-F238E27FC236}">
                        <a16:creationId xmlns:a16="http://schemas.microsoft.com/office/drawing/2014/main" id="{6B93639B-DE1C-4A46-A4B5-B88FD6FC201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69">
                    <a:extLst>
                      <a:ext uri="{FF2B5EF4-FFF2-40B4-BE49-F238E27FC236}">
                        <a16:creationId xmlns:a16="http://schemas.microsoft.com/office/drawing/2014/main" id="{A6C5D17F-13E7-4861-A839-3C56ABD56C4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53" name="Line 70">
                  <a:extLst>
                    <a:ext uri="{FF2B5EF4-FFF2-40B4-BE49-F238E27FC236}">
                      <a16:creationId xmlns:a16="http://schemas.microsoft.com/office/drawing/2014/main" id="{1C343C91-0F9E-4530-939D-2D9F15DF4A7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9" name="Group 8">
              <a:extLst>
                <a:ext uri="{FF2B5EF4-FFF2-40B4-BE49-F238E27FC236}">
                  <a16:creationId xmlns:a16="http://schemas.microsoft.com/office/drawing/2014/main" id="{92109E9F-E572-4202-B7A6-630155DD5BB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6153976" y="534249"/>
              <a:ext cx="3838576" cy="5838297"/>
              <a:chOff x="8324466" y="457964"/>
              <a:chExt cx="3838576" cy="5838297"/>
            </a:xfrm>
          </p:grpSpPr>
          <p:sp>
            <p:nvSpPr>
              <p:cNvPr id="10" name="Oval 9">
                <a:extLst>
                  <a:ext uri="{FF2B5EF4-FFF2-40B4-BE49-F238E27FC236}">
                    <a16:creationId xmlns:a16="http://schemas.microsoft.com/office/drawing/2014/main" id="{B4FF54B2-44F5-42F7-8353-111D80A8D2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11" name="Group 10">
                <a:extLst>
                  <a:ext uri="{FF2B5EF4-FFF2-40B4-BE49-F238E27FC236}">
                    <a16:creationId xmlns:a16="http://schemas.microsoft.com/office/drawing/2014/main" id="{19A2BBF4-4F54-4179-B672-AD4C8D58A30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26" name="Freeform 64">
                  <a:extLst>
                    <a:ext uri="{FF2B5EF4-FFF2-40B4-BE49-F238E27FC236}">
                      <a16:creationId xmlns:a16="http://schemas.microsoft.com/office/drawing/2014/main" id="{2F2D95CF-DAE2-4601-B9A6-233F4F2F307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81">
                  <a:extLst>
                    <a:ext uri="{FF2B5EF4-FFF2-40B4-BE49-F238E27FC236}">
                      <a16:creationId xmlns:a16="http://schemas.microsoft.com/office/drawing/2014/main" id="{3CD52B72-C30B-4570-A8AB-78CB884F8D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61">
                  <a:extLst>
                    <a:ext uri="{FF2B5EF4-FFF2-40B4-BE49-F238E27FC236}">
                      <a16:creationId xmlns:a16="http://schemas.microsoft.com/office/drawing/2014/main" id="{696A9FBF-C89D-4CF9-A1DC-C0275A3B326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78">
                  <a:extLst>
                    <a:ext uri="{FF2B5EF4-FFF2-40B4-BE49-F238E27FC236}">
                      <a16:creationId xmlns:a16="http://schemas.microsoft.com/office/drawing/2014/main" id="{C50B0ACE-17B4-4F11-BA43-0159796B839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84">
                  <a:extLst>
                    <a:ext uri="{FF2B5EF4-FFF2-40B4-BE49-F238E27FC236}">
                      <a16:creationId xmlns:a16="http://schemas.microsoft.com/office/drawing/2014/main" id="{F0346B01-7019-48B2-9BE7-3E90F590FD6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87">
                  <a:extLst>
                    <a:ext uri="{FF2B5EF4-FFF2-40B4-BE49-F238E27FC236}">
                      <a16:creationId xmlns:a16="http://schemas.microsoft.com/office/drawing/2014/main" id="{5C186E4B-7559-4E95-9BDD-7DA75E0873B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60">
                  <a:extLst>
                    <a:ext uri="{FF2B5EF4-FFF2-40B4-BE49-F238E27FC236}">
                      <a16:creationId xmlns:a16="http://schemas.microsoft.com/office/drawing/2014/main" id="{4FFE117A-211E-4BD5-AB76-05026DEC6B5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59">
                  <a:extLst>
                    <a:ext uri="{FF2B5EF4-FFF2-40B4-BE49-F238E27FC236}">
                      <a16:creationId xmlns:a16="http://schemas.microsoft.com/office/drawing/2014/main" id="{5CC0C412-2859-4E97-924F-291318E6ADF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62">
                  <a:extLst>
                    <a:ext uri="{FF2B5EF4-FFF2-40B4-BE49-F238E27FC236}">
                      <a16:creationId xmlns:a16="http://schemas.microsoft.com/office/drawing/2014/main" id="{AECE441C-0FBF-4F02-9781-35F2487E3C0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65">
                  <a:extLst>
                    <a:ext uri="{FF2B5EF4-FFF2-40B4-BE49-F238E27FC236}">
                      <a16:creationId xmlns:a16="http://schemas.microsoft.com/office/drawing/2014/main" id="{951A4317-3E34-41B4-BCD9-E6E0627C188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79">
                  <a:extLst>
                    <a:ext uri="{FF2B5EF4-FFF2-40B4-BE49-F238E27FC236}">
                      <a16:creationId xmlns:a16="http://schemas.microsoft.com/office/drawing/2014/main" id="{CE2D40E4-274B-4D43-801B-7B3BAF03E45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82">
                  <a:extLst>
                    <a:ext uri="{FF2B5EF4-FFF2-40B4-BE49-F238E27FC236}">
                      <a16:creationId xmlns:a16="http://schemas.microsoft.com/office/drawing/2014/main" id="{2D939FC8-6395-4DCB-B28C-2342BFB72F2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85">
                  <a:extLst>
                    <a:ext uri="{FF2B5EF4-FFF2-40B4-BE49-F238E27FC236}">
                      <a16:creationId xmlns:a16="http://schemas.microsoft.com/office/drawing/2014/main" id="{620FEEF2-AE91-48CA-8FE7-B50F83E1CF2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88">
                  <a:extLst>
                    <a:ext uri="{FF2B5EF4-FFF2-40B4-BE49-F238E27FC236}">
                      <a16:creationId xmlns:a16="http://schemas.microsoft.com/office/drawing/2014/main" id="{27050D75-D26B-4BD3-A4A5-68DF13E9C1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0" name="Group 39">
                  <a:extLst>
                    <a:ext uri="{FF2B5EF4-FFF2-40B4-BE49-F238E27FC236}">
                      <a16:creationId xmlns:a16="http://schemas.microsoft.com/office/drawing/2014/main" id="{37668160-F5BE-4756-B84F-C68992BC7A5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41" name="Line 63">
                    <a:extLst>
                      <a:ext uri="{FF2B5EF4-FFF2-40B4-BE49-F238E27FC236}">
                        <a16:creationId xmlns:a16="http://schemas.microsoft.com/office/drawing/2014/main" id="{E7F90261-4A5A-4C39-B4B3-FEBED04E345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Line 66">
                    <a:extLst>
                      <a:ext uri="{FF2B5EF4-FFF2-40B4-BE49-F238E27FC236}">
                        <a16:creationId xmlns:a16="http://schemas.microsoft.com/office/drawing/2014/main" id="{71681E7C-A7E8-4F01-9001-3FD1105E1B4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Line 67">
                    <a:extLst>
                      <a:ext uri="{FF2B5EF4-FFF2-40B4-BE49-F238E27FC236}">
                        <a16:creationId xmlns:a16="http://schemas.microsoft.com/office/drawing/2014/main" id="{901B0597-C838-4481-A49D-E8D85B631C7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Line 80">
                    <a:extLst>
                      <a:ext uri="{FF2B5EF4-FFF2-40B4-BE49-F238E27FC236}">
                        <a16:creationId xmlns:a16="http://schemas.microsoft.com/office/drawing/2014/main" id="{23C2B0BF-A329-4A97-B3D5-545BC6813E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Line 83">
                    <a:extLst>
                      <a:ext uri="{FF2B5EF4-FFF2-40B4-BE49-F238E27FC236}">
                        <a16:creationId xmlns:a16="http://schemas.microsoft.com/office/drawing/2014/main" id="{DBCCCA80-4FEE-4C79-8AF3-66B97054C84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Line 86">
                    <a:extLst>
                      <a:ext uri="{FF2B5EF4-FFF2-40B4-BE49-F238E27FC236}">
                        <a16:creationId xmlns:a16="http://schemas.microsoft.com/office/drawing/2014/main" id="{4B9AD13F-808D-4464-989B-F40B3E77B74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 name="Line 89">
                    <a:extLst>
                      <a:ext uri="{FF2B5EF4-FFF2-40B4-BE49-F238E27FC236}">
                        <a16:creationId xmlns:a16="http://schemas.microsoft.com/office/drawing/2014/main" id="{076473B5-E30F-4635-8789-51368A971BD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2" name="Group 11">
                <a:extLst>
                  <a:ext uri="{FF2B5EF4-FFF2-40B4-BE49-F238E27FC236}">
                    <a16:creationId xmlns:a16="http://schemas.microsoft.com/office/drawing/2014/main" id="{EF568995-35CF-4C80-A63C-82B47F1BA1D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8" name="Group 17">
                  <a:extLst>
                    <a:ext uri="{FF2B5EF4-FFF2-40B4-BE49-F238E27FC236}">
                      <a16:creationId xmlns:a16="http://schemas.microsoft.com/office/drawing/2014/main" id="{99432608-19E2-4A3E-A68B-45C8E5DD471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2" name="Straight Connector 21">
                    <a:extLst>
                      <a:ext uri="{FF2B5EF4-FFF2-40B4-BE49-F238E27FC236}">
                        <a16:creationId xmlns:a16="http://schemas.microsoft.com/office/drawing/2014/main" id="{127A2810-84DE-450A-986B-DE8AF8AE6F14}"/>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A56ED6A-BBD4-4005-A99D-65BCF8047CCA}"/>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4" name="Rectangle 30">
                    <a:extLst>
                      <a:ext uri="{FF2B5EF4-FFF2-40B4-BE49-F238E27FC236}">
                        <a16:creationId xmlns:a16="http://schemas.microsoft.com/office/drawing/2014/main" id="{CFC0629C-AFCE-4D39-87D5-36EF1FE5CF8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30">
                    <a:extLst>
                      <a:ext uri="{FF2B5EF4-FFF2-40B4-BE49-F238E27FC236}">
                        <a16:creationId xmlns:a16="http://schemas.microsoft.com/office/drawing/2014/main" id="{81F3517A-93AD-4DF3-BEC7-E607A73E5E2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4CBBC251-E8DD-438C-8733-7D65F461A44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20" name="Freeform: Shape 19">
                    <a:extLst>
                      <a:ext uri="{FF2B5EF4-FFF2-40B4-BE49-F238E27FC236}">
                        <a16:creationId xmlns:a16="http://schemas.microsoft.com/office/drawing/2014/main" id="{6A94A4D4-EFFA-4AE2-B533-75F01F0F006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1" name="Freeform: Shape 20">
                    <a:extLst>
                      <a:ext uri="{FF2B5EF4-FFF2-40B4-BE49-F238E27FC236}">
                        <a16:creationId xmlns:a16="http://schemas.microsoft.com/office/drawing/2014/main" id="{1F4B0E1D-2F9C-444A-ADBA-BDE9F01D8DD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3" name="Group 12">
                <a:extLst>
                  <a:ext uri="{FF2B5EF4-FFF2-40B4-BE49-F238E27FC236}">
                    <a16:creationId xmlns:a16="http://schemas.microsoft.com/office/drawing/2014/main" id="{5F5ACA0E-A5DF-4015-8FD4-FA7A53E9D1A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4" name="Group 13">
                  <a:extLst>
                    <a:ext uri="{FF2B5EF4-FFF2-40B4-BE49-F238E27FC236}">
                      <a16:creationId xmlns:a16="http://schemas.microsoft.com/office/drawing/2014/main" id="{5A4DCFFD-FD3C-42EA-862E-5B792D9020A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6" name="Freeform 68">
                    <a:extLst>
                      <a:ext uri="{FF2B5EF4-FFF2-40B4-BE49-F238E27FC236}">
                        <a16:creationId xmlns:a16="http://schemas.microsoft.com/office/drawing/2014/main" id="{0089A8F3-7530-4C17-848C-580015C3EDC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69">
                    <a:extLst>
                      <a:ext uri="{FF2B5EF4-FFF2-40B4-BE49-F238E27FC236}">
                        <a16:creationId xmlns:a16="http://schemas.microsoft.com/office/drawing/2014/main" id="{61D8EA0C-1521-4C6D-8C09-DD6D8F1F22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5" name="Line 70">
                  <a:extLst>
                    <a:ext uri="{FF2B5EF4-FFF2-40B4-BE49-F238E27FC236}">
                      <a16:creationId xmlns:a16="http://schemas.microsoft.com/office/drawing/2014/main" id="{517033B6-6B8A-4BD6-9A52-BF9E9EFBD4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spTree>
    <p:extLst>
      <p:ext uri="{BB962C8B-B14F-4D97-AF65-F5344CB8AC3E}">
        <p14:creationId xmlns:p14="http://schemas.microsoft.com/office/powerpoint/2010/main" val="4229122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Table">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08188DE9-5A5D-940E-A9B9-5CFB3A7C1A19}"/>
              </a:ext>
            </a:extLst>
          </p:cNvPr>
          <p:cNvSpPr>
            <a:spLocks noGrp="1"/>
          </p:cNvSpPr>
          <p:nvPr>
            <p:ph type="title" hasCustomPrompt="1"/>
          </p:nvPr>
        </p:nvSpPr>
        <p:spPr>
          <a:xfrm>
            <a:off x="568164" y="400049"/>
            <a:ext cx="11047042" cy="1185045"/>
          </a:xfrm>
        </p:spPr>
        <p:txBody>
          <a:bodyPr lIns="0">
            <a:normAutofit/>
          </a:bodyPr>
          <a:lstStyle>
            <a:lvl1pPr>
              <a:defRPr sz="3600"/>
            </a:lvl1pPr>
          </a:lstStyle>
          <a:p>
            <a:r>
              <a:rPr lang="en-US" dirty="0"/>
              <a:t>Click to add title</a:t>
            </a:r>
          </a:p>
        </p:txBody>
      </p:sp>
      <p:sp>
        <p:nvSpPr>
          <p:cNvPr id="5" name="Content Placeholder 2">
            <a:extLst>
              <a:ext uri="{FF2B5EF4-FFF2-40B4-BE49-F238E27FC236}">
                <a16:creationId xmlns:a16="http://schemas.microsoft.com/office/drawing/2014/main" id="{A134A48A-4B33-4D5B-B419-07841EB58903}"/>
              </a:ext>
            </a:extLst>
          </p:cNvPr>
          <p:cNvSpPr>
            <a:spLocks noGrp="1"/>
          </p:cNvSpPr>
          <p:nvPr>
            <p:ph idx="10" hasCustomPrompt="1"/>
          </p:nvPr>
        </p:nvSpPr>
        <p:spPr>
          <a:xfrm>
            <a:off x="568164" y="1997132"/>
            <a:ext cx="4105436" cy="4232218"/>
          </a:xfrm>
        </p:spPr>
        <p:txBody>
          <a:bodyPr lIns="0">
            <a:normAutofit/>
          </a:bodyPr>
          <a:lstStyle>
            <a:lvl1pPr marL="0" indent="0">
              <a:lnSpc>
                <a:spcPct val="130000"/>
              </a:lnSpc>
              <a:buNone/>
              <a:defRPr sz="1800"/>
            </a:lvl1pPr>
            <a:lvl2pPr marL="360000" indent="0">
              <a:lnSpc>
                <a:spcPct val="130000"/>
              </a:lnSpc>
              <a:buNone/>
              <a:defRPr sz="1800"/>
            </a:lvl2pPr>
            <a:lvl3pPr marL="720000" indent="0">
              <a:lnSpc>
                <a:spcPct val="130000"/>
              </a:lnSpc>
              <a:buNone/>
              <a:defRPr sz="1800"/>
            </a:lvl3pPr>
            <a:lvl4pPr marL="1080000" indent="0">
              <a:lnSpc>
                <a:spcPct val="130000"/>
              </a:lnSpc>
              <a:buNone/>
              <a:defRPr sz="1800"/>
            </a:lvl4pPr>
            <a:lvl5pPr marL="1440000" indent="0">
              <a:lnSpc>
                <a:spcPct val="130000"/>
              </a:lnSpc>
              <a:buNone/>
              <a:defRPr sz="1800"/>
            </a:lvl5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D84167E6-4D04-7A2D-23CD-96BBAF8BB091}"/>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568164" y="17994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Date Placeholder 3">
            <a:extLst>
              <a:ext uri="{FF2B5EF4-FFF2-40B4-BE49-F238E27FC236}">
                <a16:creationId xmlns:a16="http://schemas.microsoft.com/office/drawing/2014/main" id="{BC648438-1E2A-193E-BB18-7CBA2B4929F7}"/>
              </a:ext>
            </a:extLst>
          </p:cNvPr>
          <p:cNvSpPr>
            <a:spLocks noGrp="1"/>
          </p:cNvSpPr>
          <p:nvPr>
            <p:ph type="dt" sz="half" idx="2"/>
          </p:nvPr>
        </p:nvSpPr>
        <p:spPr>
          <a:xfrm>
            <a:off x="568164" y="6357168"/>
            <a:ext cx="1641986"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n-lt"/>
              </a:defRPr>
            </a:lvl1pPr>
          </a:lstStyle>
          <a:p>
            <a:r>
              <a:rPr lang="en-US"/>
              <a:t>20XX</a:t>
            </a:r>
            <a:endParaRPr lang="en-US" dirty="0"/>
          </a:p>
        </p:txBody>
      </p:sp>
      <p:sp>
        <p:nvSpPr>
          <p:cNvPr id="7" name="Footer Placeholder 6">
            <a:extLst>
              <a:ext uri="{FF2B5EF4-FFF2-40B4-BE49-F238E27FC236}">
                <a16:creationId xmlns:a16="http://schemas.microsoft.com/office/drawing/2014/main" id="{704BF0ED-9E99-363F-C319-90444F339F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id="{A5F4DA9D-3116-000E-0A7B-D7B93F32481B}"/>
              </a:ext>
            </a:extLst>
          </p:cNvPr>
          <p:cNvSpPr>
            <a:spLocks noGrp="1"/>
          </p:cNvSpPr>
          <p:nvPr>
            <p:ph type="sldNum" sz="quarter" idx="4"/>
          </p:nvPr>
        </p:nvSpPr>
        <p:spPr>
          <a:xfrm>
            <a:off x="9982800" y="6357600"/>
            <a:ext cx="1641036"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n-lt"/>
              </a:defRPr>
            </a:lvl1pPr>
          </a:lstStyle>
          <a:p>
            <a:fld id="{294A09A9-5501-47C1-A89A-A340965A2BE2}" type="slidenum">
              <a:rPr lang="en-US" smtClean="0"/>
              <a:pPr/>
              <a:t>‹#›</a:t>
            </a:fld>
            <a:endParaRPr lang="en-US" dirty="0"/>
          </a:p>
        </p:txBody>
      </p:sp>
      <p:sp>
        <p:nvSpPr>
          <p:cNvPr id="10" name="Table Placeholder 9">
            <a:extLst>
              <a:ext uri="{FF2B5EF4-FFF2-40B4-BE49-F238E27FC236}">
                <a16:creationId xmlns:a16="http://schemas.microsoft.com/office/drawing/2014/main" id="{98CFB27C-609E-49B0-CA37-A6CCB5E9DC5C}"/>
              </a:ext>
            </a:extLst>
          </p:cNvPr>
          <p:cNvSpPr>
            <a:spLocks noGrp="1"/>
          </p:cNvSpPr>
          <p:nvPr>
            <p:ph type="tbl" sz="quarter" idx="11" hasCustomPrompt="1"/>
          </p:nvPr>
        </p:nvSpPr>
        <p:spPr>
          <a:xfrm>
            <a:off x="4833938" y="1997075"/>
            <a:ext cx="6781268" cy="4232218"/>
          </a:xfrm>
        </p:spPr>
        <p:txBody>
          <a:bodyPr/>
          <a:lstStyle>
            <a:lvl1pPr>
              <a:defRPr/>
            </a:lvl1pPr>
          </a:lstStyle>
          <a:p>
            <a:r>
              <a:rPr lang="en-US" dirty="0"/>
              <a:t>Click to add table</a:t>
            </a:r>
          </a:p>
        </p:txBody>
      </p:sp>
    </p:spTree>
    <p:extLst>
      <p:ext uri="{BB962C8B-B14F-4D97-AF65-F5344CB8AC3E}">
        <p14:creationId xmlns:p14="http://schemas.microsoft.com/office/powerpoint/2010/main" val="4137553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sp>
        <p:nvSpPr>
          <p:cNvPr id="7" name="Title 10">
            <a:extLst>
              <a:ext uri="{FF2B5EF4-FFF2-40B4-BE49-F238E27FC236}">
                <a16:creationId xmlns:a16="http://schemas.microsoft.com/office/drawing/2014/main" id="{120C2CE9-09D7-C315-9A26-E750905F8DE9}"/>
              </a:ext>
            </a:extLst>
          </p:cNvPr>
          <p:cNvSpPr>
            <a:spLocks noGrp="1"/>
          </p:cNvSpPr>
          <p:nvPr>
            <p:ph type="title" hasCustomPrompt="1"/>
          </p:nvPr>
        </p:nvSpPr>
        <p:spPr>
          <a:xfrm>
            <a:off x="3157636" y="400049"/>
            <a:ext cx="8467760" cy="1185045"/>
          </a:xfrm>
        </p:spPr>
        <p:txBody>
          <a:bodyPr lIns="0">
            <a:normAutofit/>
          </a:bodyPr>
          <a:lstStyle>
            <a:lvl1pPr>
              <a:defRPr sz="3600"/>
            </a:lvl1pPr>
          </a:lstStyle>
          <a:p>
            <a:r>
              <a:rPr lang="en-US" dirty="0"/>
              <a:t>Click to add title</a:t>
            </a:r>
          </a:p>
        </p:txBody>
      </p:sp>
      <p:sp>
        <p:nvSpPr>
          <p:cNvPr id="8" name="Content Placeholder 2">
            <a:extLst>
              <a:ext uri="{FF2B5EF4-FFF2-40B4-BE49-F238E27FC236}">
                <a16:creationId xmlns:a16="http://schemas.microsoft.com/office/drawing/2014/main" id="{BB5F0A77-8ECB-36B0-0483-E734AB12FD75}"/>
              </a:ext>
            </a:extLst>
          </p:cNvPr>
          <p:cNvSpPr>
            <a:spLocks noGrp="1"/>
          </p:cNvSpPr>
          <p:nvPr>
            <p:ph idx="11" hasCustomPrompt="1"/>
          </p:nvPr>
        </p:nvSpPr>
        <p:spPr>
          <a:xfrm>
            <a:off x="3157636" y="1997132"/>
            <a:ext cx="5597686" cy="4356056"/>
          </a:xfrm>
        </p:spPr>
        <p:txBody>
          <a:bodyPr lIns="0">
            <a:normAutofit/>
          </a:bodyPr>
          <a:lstStyle>
            <a:lvl1pPr marL="0" indent="0">
              <a:lnSpc>
                <a:spcPct val="130000"/>
              </a:lnSpc>
              <a:buNone/>
              <a:defRPr sz="1800"/>
            </a:lvl1pPr>
            <a:lvl2pPr marL="645750" indent="-285750">
              <a:lnSpc>
                <a:spcPct val="130000"/>
              </a:lnSpc>
              <a:buFont typeface="Arial" panose="020B0604020202020204" pitchFamily="34" charset="0"/>
              <a:buChar char="•"/>
              <a:defRPr sz="1800"/>
            </a:lvl2pPr>
            <a:lvl3pPr marL="720000" indent="0">
              <a:lnSpc>
                <a:spcPct val="130000"/>
              </a:lnSpc>
              <a:buNone/>
              <a:defRPr sz="1800"/>
            </a:lvl3pPr>
            <a:lvl4pPr marL="1080000" indent="0">
              <a:lnSpc>
                <a:spcPct val="130000"/>
              </a:lnSpc>
              <a:buNone/>
              <a:defRPr sz="1800"/>
            </a:lvl4pPr>
            <a:lvl5pPr marL="1440000" indent="0">
              <a:lnSpc>
                <a:spcPct val="130000"/>
              </a:lnSpc>
              <a:buNone/>
              <a:defRPr sz="1800"/>
            </a:lvl5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48" name="Content Placeholder 2">
            <a:extLst>
              <a:ext uri="{FF2B5EF4-FFF2-40B4-BE49-F238E27FC236}">
                <a16:creationId xmlns:a16="http://schemas.microsoft.com/office/drawing/2014/main" id="{CB4063C8-82E1-0B52-0D41-B642726AD1E6}"/>
              </a:ext>
            </a:extLst>
          </p:cNvPr>
          <p:cNvSpPr>
            <a:spLocks noGrp="1"/>
          </p:cNvSpPr>
          <p:nvPr>
            <p:ph sz="half" idx="10" hasCustomPrompt="1"/>
          </p:nvPr>
        </p:nvSpPr>
        <p:spPr>
          <a:xfrm>
            <a:off x="8945821" y="1997134"/>
            <a:ext cx="2679575" cy="4356054"/>
          </a:xfrm>
        </p:spPr>
        <p:txBody>
          <a:bodyPr>
            <a:normAutofit/>
          </a:bodyPr>
          <a:lstStyle>
            <a:lvl1pPr>
              <a:defRPr sz="1800"/>
            </a:lvl1pPr>
            <a:lvl2pPr>
              <a:defRPr sz="1800"/>
            </a:lvl2pPr>
            <a:lvl3pPr>
              <a:defRPr sz="1800"/>
            </a:lvl3pPr>
            <a:lvl4pPr>
              <a:defRPr sz="1800"/>
            </a:lvl4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p:txBody>
      </p:sp>
      <p:grpSp>
        <p:nvGrpSpPr>
          <p:cNvPr id="93" name="Group 92">
            <a:extLst>
              <a:ext uri="{FF2B5EF4-FFF2-40B4-BE49-F238E27FC236}">
                <a16:creationId xmlns:a16="http://schemas.microsoft.com/office/drawing/2014/main" id="{0374DF95-81A4-1CFF-D87E-1DBCA565C792}"/>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flipH="1">
            <a:off x="285095" y="457964"/>
            <a:ext cx="2211229" cy="2707415"/>
            <a:chOff x="9728105" y="457964"/>
            <a:chExt cx="2211229" cy="2707415"/>
          </a:xfrm>
        </p:grpSpPr>
        <p:grpSp>
          <p:nvGrpSpPr>
            <p:cNvPr id="94" name="Group 93">
              <a:extLst>
                <a:ext uri="{FF2B5EF4-FFF2-40B4-BE49-F238E27FC236}">
                  <a16:creationId xmlns:a16="http://schemas.microsoft.com/office/drawing/2014/main" id="{C15172FB-4F23-B7CE-4A45-A96A16F64CA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00" name="Group 99">
                <a:extLst>
                  <a:ext uri="{FF2B5EF4-FFF2-40B4-BE49-F238E27FC236}">
                    <a16:creationId xmlns:a16="http://schemas.microsoft.com/office/drawing/2014/main" id="{78A1988F-4EE5-01C8-E1E2-EE21A6AF800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04" name="Straight Connector 103">
                  <a:extLst>
                    <a:ext uri="{FF2B5EF4-FFF2-40B4-BE49-F238E27FC236}">
                      <a16:creationId xmlns:a16="http://schemas.microsoft.com/office/drawing/2014/main" id="{59707535-B3AB-7212-B069-A366ABAFE26D}"/>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E14A54E3-A9EA-3476-B996-946D455F3562}"/>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06" name="Rectangle 30">
                  <a:extLst>
                    <a:ext uri="{FF2B5EF4-FFF2-40B4-BE49-F238E27FC236}">
                      <a16:creationId xmlns:a16="http://schemas.microsoft.com/office/drawing/2014/main" id="{8096AB25-3A2B-B9B7-A68E-1974E3ED87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Rectangle 30">
                  <a:extLst>
                    <a:ext uri="{FF2B5EF4-FFF2-40B4-BE49-F238E27FC236}">
                      <a16:creationId xmlns:a16="http://schemas.microsoft.com/office/drawing/2014/main" id="{2085403A-97EF-4203-C58B-E41070E516F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B2F8BD77-64E1-4FBD-81A4-E43A307C934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02" name="Freeform: Shape 101">
                  <a:extLst>
                    <a:ext uri="{FF2B5EF4-FFF2-40B4-BE49-F238E27FC236}">
                      <a16:creationId xmlns:a16="http://schemas.microsoft.com/office/drawing/2014/main" id="{323A0F3A-5730-3AFC-409F-6A67460C5A7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03" name="Freeform: Shape 102">
                  <a:extLst>
                    <a:ext uri="{FF2B5EF4-FFF2-40B4-BE49-F238E27FC236}">
                      <a16:creationId xmlns:a16="http://schemas.microsoft.com/office/drawing/2014/main" id="{70681FEE-64CB-7074-366C-42CED63713A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95" name="Group 94">
              <a:extLst>
                <a:ext uri="{FF2B5EF4-FFF2-40B4-BE49-F238E27FC236}">
                  <a16:creationId xmlns:a16="http://schemas.microsoft.com/office/drawing/2014/main" id="{08813273-0B3B-17D4-89E5-22B5D6407859}"/>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96" name="Group 95">
                <a:extLst>
                  <a:ext uri="{FF2B5EF4-FFF2-40B4-BE49-F238E27FC236}">
                    <a16:creationId xmlns:a16="http://schemas.microsoft.com/office/drawing/2014/main" id="{8DEE50A8-DEB8-82E4-6939-22346B41BF8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98" name="Freeform 68">
                  <a:extLst>
                    <a:ext uri="{FF2B5EF4-FFF2-40B4-BE49-F238E27FC236}">
                      <a16:creationId xmlns:a16="http://schemas.microsoft.com/office/drawing/2014/main" id="{7C268328-6EF0-F968-28D1-9F0E5B01777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9" name="Freeform 69">
                  <a:extLst>
                    <a:ext uri="{FF2B5EF4-FFF2-40B4-BE49-F238E27FC236}">
                      <a16:creationId xmlns:a16="http://schemas.microsoft.com/office/drawing/2014/main" id="{37BFDF79-1029-8C4B-621E-4A6C9DFB6D8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97" name="Line 70">
                <a:extLst>
                  <a:ext uri="{FF2B5EF4-FFF2-40B4-BE49-F238E27FC236}">
                    <a16:creationId xmlns:a16="http://schemas.microsoft.com/office/drawing/2014/main" id="{20958208-D7CF-3479-7930-E3FB39DAA4D0}"/>
                  </a:ext>
                  <a:ext uri="{C183D7F6-B498-43B3-948B-1728B52AA6E4}">
                    <adec:decorative xmlns:adec="http://schemas.microsoft.com/office/drawing/2017/decorative" val="1"/>
                  </a:ext>
                </a:extLst>
              </p:cNvPr>
              <p:cNvSpPr>
                <a:spLocks noChangeAspect="1"/>
              </p:cNvSpPr>
              <p:nvPr userDrawn="1">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08" name="Group 107">
            <a:extLst>
              <a:ext uri="{FF2B5EF4-FFF2-40B4-BE49-F238E27FC236}">
                <a16:creationId xmlns:a16="http://schemas.microsoft.com/office/drawing/2014/main" id="{A5445BB5-50E8-C707-7C74-32796AC9867A}"/>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flipH="1" flipV="1">
            <a:off x="268449" y="3721100"/>
            <a:ext cx="2211229" cy="2707415"/>
            <a:chOff x="9728105" y="457964"/>
            <a:chExt cx="2211229" cy="2707415"/>
          </a:xfrm>
        </p:grpSpPr>
        <p:grpSp>
          <p:nvGrpSpPr>
            <p:cNvPr id="109" name="Group 108">
              <a:extLst>
                <a:ext uri="{FF2B5EF4-FFF2-40B4-BE49-F238E27FC236}">
                  <a16:creationId xmlns:a16="http://schemas.microsoft.com/office/drawing/2014/main" id="{60348311-F256-5764-CF61-E4D36CE7B8B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15" name="Group 114">
                <a:extLst>
                  <a:ext uri="{FF2B5EF4-FFF2-40B4-BE49-F238E27FC236}">
                    <a16:creationId xmlns:a16="http://schemas.microsoft.com/office/drawing/2014/main" id="{965C0C66-56A0-6241-4611-3A2493CC25B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19" name="Straight Connector 118">
                  <a:extLst>
                    <a:ext uri="{FF2B5EF4-FFF2-40B4-BE49-F238E27FC236}">
                      <a16:creationId xmlns:a16="http://schemas.microsoft.com/office/drawing/2014/main" id="{EACD9C93-31AC-1752-5BBC-966E9B2DBF9F}"/>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AD9C47F5-E53F-7F26-B78D-C86305CF012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21" name="Rectangle 30">
                  <a:extLst>
                    <a:ext uri="{FF2B5EF4-FFF2-40B4-BE49-F238E27FC236}">
                      <a16:creationId xmlns:a16="http://schemas.microsoft.com/office/drawing/2014/main" id="{83DE65FD-926B-50A2-C5CD-C1ED2C6BFDB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30">
                  <a:extLst>
                    <a:ext uri="{FF2B5EF4-FFF2-40B4-BE49-F238E27FC236}">
                      <a16:creationId xmlns:a16="http://schemas.microsoft.com/office/drawing/2014/main" id="{B2D4F39F-E241-2969-4965-6940516FC55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6" name="Group 115">
                <a:extLst>
                  <a:ext uri="{FF2B5EF4-FFF2-40B4-BE49-F238E27FC236}">
                    <a16:creationId xmlns:a16="http://schemas.microsoft.com/office/drawing/2014/main" id="{38E667E2-23D6-06EC-B435-059EACC0489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17" name="Freeform: Shape 116">
                  <a:extLst>
                    <a:ext uri="{FF2B5EF4-FFF2-40B4-BE49-F238E27FC236}">
                      <a16:creationId xmlns:a16="http://schemas.microsoft.com/office/drawing/2014/main" id="{76B00091-7194-5945-8734-F08C954FA76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18" name="Freeform: Shape 117">
                  <a:extLst>
                    <a:ext uri="{FF2B5EF4-FFF2-40B4-BE49-F238E27FC236}">
                      <a16:creationId xmlns:a16="http://schemas.microsoft.com/office/drawing/2014/main" id="{BBC29BA4-16A3-1452-4146-20264C0146C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10" name="Group 109">
              <a:extLst>
                <a:ext uri="{FF2B5EF4-FFF2-40B4-BE49-F238E27FC236}">
                  <a16:creationId xmlns:a16="http://schemas.microsoft.com/office/drawing/2014/main" id="{6DEF5151-E1C8-79DA-AA94-F406CE561B04}"/>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111" name="Group 110">
                <a:extLst>
                  <a:ext uri="{FF2B5EF4-FFF2-40B4-BE49-F238E27FC236}">
                    <a16:creationId xmlns:a16="http://schemas.microsoft.com/office/drawing/2014/main" id="{A63FFA48-1F7E-5963-4AAD-A6E2C1D4B1A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13" name="Freeform 68">
                  <a:extLst>
                    <a:ext uri="{FF2B5EF4-FFF2-40B4-BE49-F238E27FC236}">
                      <a16:creationId xmlns:a16="http://schemas.microsoft.com/office/drawing/2014/main" id="{9B0AC0F7-48CE-DBC4-877B-C36BD9A0E25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4" name="Freeform 69">
                  <a:extLst>
                    <a:ext uri="{FF2B5EF4-FFF2-40B4-BE49-F238E27FC236}">
                      <a16:creationId xmlns:a16="http://schemas.microsoft.com/office/drawing/2014/main" id="{9CE55AA7-08FE-768A-DFEA-13EE468895E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12" name="Line 70">
                <a:extLst>
                  <a:ext uri="{FF2B5EF4-FFF2-40B4-BE49-F238E27FC236}">
                    <a16:creationId xmlns:a16="http://schemas.microsoft.com/office/drawing/2014/main" id="{EE9CD552-7569-2A39-A082-9790C85B6AA4}"/>
                  </a:ext>
                  <a:ext uri="{C183D7F6-B498-43B3-948B-1728B52AA6E4}">
                    <adec:decorative xmlns:adec="http://schemas.microsoft.com/office/drawing/2017/decorative" val="1"/>
                  </a:ext>
                </a:extLst>
              </p:cNvPr>
              <p:cNvSpPr>
                <a:spLocks noChangeAspect="1"/>
              </p:cNvSpPr>
              <p:nvPr userDrawn="1">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cxnSp>
        <p:nvCxnSpPr>
          <p:cNvPr id="2" name="Straight Connector 1">
            <a:extLst>
              <a:ext uri="{FF2B5EF4-FFF2-40B4-BE49-F238E27FC236}">
                <a16:creationId xmlns:a16="http://schemas.microsoft.com/office/drawing/2014/main" id="{6F9AEDFC-F371-37C8-E0DA-7AAFA49CB821}"/>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3157636" y="17994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Date Placeholder 3">
            <a:extLst>
              <a:ext uri="{FF2B5EF4-FFF2-40B4-BE49-F238E27FC236}">
                <a16:creationId xmlns:a16="http://schemas.microsoft.com/office/drawing/2014/main" id="{0FD4A2EC-3D37-5ED6-3C9F-0CE19E6E5BD2}"/>
              </a:ext>
            </a:extLst>
          </p:cNvPr>
          <p:cNvSpPr>
            <a:spLocks noGrp="1"/>
          </p:cNvSpPr>
          <p:nvPr>
            <p:ph type="dt" sz="half" idx="2"/>
          </p:nvPr>
        </p:nvSpPr>
        <p:spPr>
          <a:xfrm>
            <a:off x="568164" y="6357168"/>
            <a:ext cx="1641986"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n-lt"/>
              </a:defRPr>
            </a:lvl1pPr>
          </a:lstStyle>
          <a:p>
            <a:r>
              <a:rPr lang="en-US"/>
              <a:t>20XX</a:t>
            </a:r>
            <a:endParaRPr lang="en-US" dirty="0"/>
          </a:p>
        </p:txBody>
      </p:sp>
      <p:sp>
        <p:nvSpPr>
          <p:cNvPr id="4" name="Footer Placeholder 6">
            <a:extLst>
              <a:ext uri="{FF2B5EF4-FFF2-40B4-BE49-F238E27FC236}">
                <a16:creationId xmlns:a16="http://schemas.microsoft.com/office/drawing/2014/main" id="{F4A13167-ABFC-A428-5DDD-7F6BAA8E98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5">
            <a:extLst>
              <a:ext uri="{FF2B5EF4-FFF2-40B4-BE49-F238E27FC236}">
                <a16:creationId xmlns:a16="http://schemas.microsoft.com/office/drawing/2014/main" id="{FCEF8E96-D06F-D077-7044-401B18EE50E6}"/>
              </a:ext>
            </a:extLst>
          </p:cNvPr>
          <p:cNvSpPr>
            <a:spLocks noGrp="1"/>
          </p:cNvSpPr>
          <p:nvPr>
            <p:ph type="sldNum" sz="quarter" idx="4"/>
          </p:nvPr>
        </p:nvSpPr>
        <p:spPr>
          <a:xfrm>
            <a:off x="9982800" y="6357600"/>
            <a:ext cx="1641036"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94129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10" name="Title 10">
            <a:extLst>
              <a:ext uri="{FF2B5EF4-FFF2-40B4-BE49-F238E27FC236}">
                <a16:creationId xmlns:a16="http://schemas.microsoft.com/office/drawing/2014/main" id="{15290885-2BB2-6DEC-1F8F-AA5FF9F3F3B0}"/>
              </a:ext>
            </a:extLst>
          </p:cNvPr>
          <p:cNvSpPr>
            <a:spLocks noGrp="1"/>
          </p:cNvSpPr>
          <p:nvPr>
            <p:ph type="title" hasCustomPrompt="1"/>
          </p:nvPr>
        </p:nvSpPr>
        <p:spPr>
          <a:xfrm>
            <a:off x="568164" y="400049"/>
            <a:ext cx="11047042" cy="1185045"/>
          </a:xfrm>
        </p:spPr>
        <p:txBody>
          <a:bodyPr lIns="0">
            <a:normAutofit/>
          </a:bodyPr>
          <a:lstStyle>
            <a:lvl1pPr>
              <a:defRPr sz="3600"/>
            </a:lvl1pPr>
          </a:lstStyle>
          <a:p>
            <a:r>
              <a:rPr lang="en-US" dirty="0"/>
              <a:t>Click to add title</a:t>
            </a:r>
          </a:p>
        </p:txBody>
      </p:sp>
      <p:sp>
        <p:nvSpPr>
          <p:cNvPr id="8" name="Table Placeholder 7">
            <a:extLst>
              <a:ext uri="{FF2B5EF4-FFF2-40B4-BE49-F238E27FC236}">
                <a16:creationId xmlns:a16="http://schemas.microsoft.com/office/drawing/2014/main" id="{C06F9AAF-6332-F1FC-4AAC-EF9A6B867C25}"/>
              </a:ext>
            </a:extLst>
          </p:cNvPr>
          <p:cNvSpPr>
            <a:spLocks noGrp="1"/>
          </p:cNvSpPr>
          <p:nvPr>
            <p:ph type="tbl" sz="quarter" idx="10" hasCustomPrompt="1"/>
          </p:nvPr>
        </p:nvSpPr>
        <p:spPr>
          <a:xfrm>
            <a:off x="568324" y="2082801"/>
            <a:ext cx="11055511" cy="3856094"/>
          </a:xfrm>
        </p:spPr>
        <p:txBody>
          <a:bodyPr/>
          <a:lstStyle>
            <a:lvl1pPr>
              <a:defRPr/>
            </a:lvl1pPr>
          </a:lstStyle>
          <a:p>
            <a:r>
              <a:rPr lang="en-US" dirty="0"/>
              <a:t>Click to add table</a:t>
            </a:r>
          </a:p>
        </p:txBody>
      </p:sp>
      <p:cxnSp>
        <p:nvCxnSpPr>
          <p:cNvPr id="2" name="Straight Connector 1">
            <a:extLst>
              <a:ext uri="{FF2B5EF4-FFF2-40B4-BE49-F238E27FC236}">
                <a16:creationId xmlns:a16="http://schemas.microsoft.com/office/drawing/2014/main" id="{09F8C9F9-EE8B-8F0D-2DF6-5E4D272BD015}"/>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568164" y="17994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5A24BD84-5B1C-458E-6F04-4D0EB689EFAC}"/>
              </a:ext>
            </a:extLst>
          </p:cNvPr>
          <p:cNvSpPr>
            <a:spLocks noGrp="1"/>
          </p:cNvSpPr>
          <p:nvPr>
            <p:ph type="dt" sz="half" idx="2"/>
          </p:nvPr>
        </p:nvSpPr>
        <p:spPr>
          <a:xfrm>
            <a:off x="568164" y="6357168"/>
            <a:ext cx="1641986"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n-lt"/>
              </a:defRPr>
            </a:lvl1pPr>
          </a:lstStyle>
          <a:p>
            <a:r>
              <a:rPr lang="en-US"/>
              <a:t>20XX</a:t>
            </a:r>
            <a:endParaRPr lang="en-US" dirty="0"/>
          </a:p>
        </p:txBody>
      </p:sp>
      <p:sp>
        <p:nvSpPr>
          <p:cNvPr id="5" name="Footer Placeholder 6">
            <a:extLst>
              <a:ext uri="{FF2B5EF4-FFF2-40B4-BE49-F238E27FC236}">
                <a16:creationId xmlns:a16="http://schemas.microsoft.com/office/drawing/2014/main" id="{379A34A7-6D50-3F63-9153-F866AF62D8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D424B4E-13D0-A782-7ECD-A34870A98410}"/>
              </a:ext>
            </a:extLst>
          </p:cNvPr>
          <p:cNvSpPr>
            <a:spLocks noGrp="1"/>
          </p:cNvSpPr>
          <p:nvPr>
            <p:ph type="sldNum" sz="quarter" idx="4"/>
          </p:nvPr>
        </p:nvSpPr>
        <p:spPr>
          <a:xfrm>
            <a:off x="9982800" y="6357600"/>
            <a:ext cx="1641036"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372053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hasCustomPrompt="1"/>
          </p:nvPr>
        </p:nvSpPr>
        <p:spPr>
          <a:xfrm>
            <a:off x="7630301" y="533292"/>
            <a:ext cx="4132469" cy="2213542"/>
          </a:xfrm>
        </p:spPr>
        <p:txBody>
          <a:bodyPr>
            <a:noAutofit/>
          </a:bodyPr>
          <a:lstStyle>
            <a:lvl1pPr algn="ctr">
              <a:defRPr sz="3600"/>
            </a:lvl1pPr>
          </a:lstStyle>
          <a:p>
            <a:r>
              <a:rPr lang="en-US" dirty="0"/>
              <a:t>Click to add title</a:t>
            </a:r>
          </a:p>
        </p:txBody>
      </p:sp>
      <p:cxnSp>
        <p:nvCxnSpPr>
          <p:cNvPr id="91" name="Straight Connector 90">
            <a:extLst>
              <a:ext uri="{FF2B5EF4-FFF2-40B4-BE49-F238E27FC236}">
                <a16:creationId xmlns:a16="http://schemas.microsoft.com/office/drawing/2014/main" id="{A3805DED-0C97-4EF7-B1E1-0E016E053719}"/>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9443525" y="2980612"/>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92" name="Group 91">
            <a:extLst>
              <a:ext uri="{FF2B5EF4-FFF2-40B4-BE49-F238E27FC236}">
                <a16:creationId xmlns:a16="http://schemas.microsoft.com/office/drawing/2014/main" id="{6CA9855B-4072-4D45-821E-549FDF548137}"/>
              </a:ext>
              <a:ext uri="{C183D7F6-B498-43B3-948B-1728B52AA6E4}">
                <adec:decorative xmlns:adec="http://schemas.microsoft.com/office/drawing/2017/decorative" val="1"/>
              </a:ext>
            </a:extLst>
          </p:cNvPr>
          <p:cNvGrpSpPr>
            <a:grpSpLocks/>
          </p:cNvGrpSpPr>
          <p:nvPr userDrawn="1">
            <p:extLst>
              <p:ext uri="{386F3935-93C4-4BCD-93E2-E3B085C9AB24}">
                <p16:designElem xmlns:p16="http://schemas.microsoft.com/office/powerpoint/2015/main" val="1"/>
              </p:ext>
            </p:extLst>
          </p:nvPr>
        </p:nvGrpSpPr>
        <p:grpSpPr>
          <a:xfrm>
            <a:off x="28958" y="457964"/>
            <a:ext cx="7681842" cy="5937065"/>
            <a:chOff x="28958" y="457964"/>
            <a:chExt cx="7681842" cy="5937065"/>
          </a:xfrm>
        </p:grpSpPr>
        <p:grpSp>
          <p:nvGrpSpPr>
            <p:cNvPr id="94" name="Group 93">
              <a:extLst>
                <a:ext uri="{FF2B5EF4-FFF2-40B4-BE49-F238E27FC236}">
                  <a16:creationId xmlns:a16="http://schemas.microsoft.com/office/drawing/2014/main" id="{CD707C0C-4086-4F35-A8FC-A45D727AA61B}"/>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3417239" y="1865958"/>
              <a:ext cx="1270000" cy="3384002"/>
              <a:chOff x="7920038" y="61913"/>
              <a:chExt cx="1270000" cy="3384002"/>
            </a:xfrm>
          </p:grpSpPr>
          <p:sp>
            <p:nvSpPr>
              <p:cNvPr id="195" name="Freeform 76">
                <a:extLst>
                  <a:ext uri="{FF2B5EF4-FFF2-40B4-BE49-F238E27FC236}">
                    <a16:creationId xmlns:a16="http://schemas.microsoft.com/office/drawing/2014/main" id="{3D21528F-9013-4CD7-9F7C-D3F3624881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20038" y="61913"/>
                <a:ext cx="638175" cy="2843213"/>
              </a:xfrm>
              <a:custGeom>
                <a:avLst/>
                <a:gdLst>
                  <a:gd name="T0" fmla="*/ 0 w 134"/>
                  <a:gd name="T1" fmla="*/ 298 h 597"/>
                  <a:gd name="T2" fmla="*/ 134 w 134"/>
                  <a:gd name="T3" fmla="*/ 597 h 597"/>
                  <a:gd name="T4" fmla="*/ 134 w 134"/>
                  <a:gd name="T5" fmla="*/ 0 h 597"/>
                  <a:gd name="T6" fmla="*/ 0 w 134"/>
                  <a:gd name="T7" fmla="*/ 298 h 597"/>
                </a:gdLst>
                <a:ahLst/>
                <a:cxnLst>
                  <a:cxn ang="0">
                    <a:pos x="T0" y="T1"/>
                  </a:cxn>
                  <a:cxn ang="0">
                    <a:pos x="T2" y="T3"/>
                  </a:cxn>
                  <a:cxn ang="0">
                    <a:pos x="T4" y="T5"/>
                  </a:cxn>
                  <a:cxn ang="0">
                    <a:pos x="T6" y="T7"/>
                  </a:cxn>
                </a:cxnLst>
                <a:rect l="0" t="0" r="r" b="b"/>
                <a:pathLst>
                  <a:path w="134" h="597">
                    <a:moveTo>
                      <a:pt x="0" y="298"/>
                    </a:moveTo>
                    <a:cubicBezTo>
                      <a:pt x="0" y="417"/>
                      <a:pt x="52" y="523"/>
                      <a:pt x="134" y="597"/>
                    </a:cubicBezTo>
                    <a:cubicBezTo>
                      <a:pt x="134" y="0"/>
                      <a:pt x="134" y="0"/>
                      <a:pt x="134" y="0"/>
                    </a:cubicBezTo>
                    <a:cubicBezTo>
                      <a:pt x="52" y="74"/>
                      <a:pt x="0" y="180"/>
                      <a:pt x="0" y="298"/>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96" name="Freeform 77">
                <a:extLst>
                  <a:ext uri="{FF2B5EF4-FFF2-40B4-BE49-F238E27FC236}">
                    <a16:creationId xmlns:a16="http://schemas.microsoft.com/office/drawing/2014/main" id="{06A8F5A2-62EC-4CDC-945A-E6C50C86CA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58213" y="61913"/>
                <a:ext cx="631825" cy="2843213"/>
              </a:xfrm>
              <a:custGeom>
                <a:avLst/>
                <a:gdLst>
                  <a:gd name="T0" fmla="*/ 0 w 133"/>
                  <a:gd name="T1" fmla="*/ 0 h 597"/>
                  <a:gd name="T2" fmla="*/ 0 w 133"/>
                  <a:gd name="T3" fmla="*/ 597 h 597"/>
                  <a:gd name="T4" fmla="*/ 133 w 133"/>
                  <a:gd name="T5" fmla="*/ 298 h 597"/>
                  <a:gd name="T6" fmla="*/ 0 w 133"/>
                  <a:gd name="T7" fmla="*/ 0 h 597"/>
                </a:gdLst>
                <a:ahLst/>
                <a:cxnLst>
                  <a:cxn ang="0">
                    <a:pos x="T0" y="T1"/>
                  </a:cxn>
                  <a:cxn ang="0">
                    <a:pos x="T2" y="T3"/>
                  </a:cxn>
                  <a:cxn ang="0">
                    <a:pos x="T4" y="T5"/>
                  </a:cxn>
                  <a:cxn ang="0">
                    <a:pos x="T6" y="T7"/>
                  </a:cxn>
                </a:cxnLst>
                <a:rect l="0" t="0" r="r" b="b"/>
                <a:pathLst>
                  <a:path w="133" h="597">
                    <a:moveTo>
                      <a:pt x="0" y="0"/>
                    </a:moveTo>
                    <a:cubicBezTo>
                      <a:pt x="0" y="597"/>
                      <a:pt x="0" y="597"/>
                      <a:pt x="0" y="597"/>
                    </a:cubicBezTo>
                    <a:cubicBezTo>
                      <a:pt x="82" y="523"/>
                      <a:pt x="133" y="417"/>
                      <a:pt x="133" y="298"/>
                    </a:cubicBezTo>
                    <a:cubicBezTo>
                      <a:pt x="133" y="180"/>
                      <a:pt x="82" y="74"/>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97" name="Group 196">
                <a:extLst>
                  <a:ext uri="{FF2B5EF4-FFF2-40B4-BE49-F238E27FC236}">
                    <a16:creationId xmlns:a16="http://schemas.microsoft.com/office/drawing/2014/main" id="{9625C8AA-1597-4CED-8301-18D382EF0DF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7934326" y="61915"/>
                <a:ext cx="1241425" cy="3384000"/>
                <a:chOff x="7934326" y="61915"/>
                <a:chExt cx="1241425" cy="3384000"/>
              </a:xfrm>
            </p:grpSpPr>
            <p:sp>
              <p:nvSpPr>
                <p:cNvPr id="198" name="Line 90">
                  <a:extLst>
                    <a:ext uri="{FF2B5EF4-FFF2-40B4-BE49-F238E27FC236}">
                      <a16:creationId xmlns:a16="http://schemas.microsoft.com/office/drawing/2014/main" id="{5DF95B35-23E9-4724-A4F8-8ED718B5DE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8558213" y="61915"/>
                  <a:ext cx="0" cy="3384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91">
                  <a:extLst>
                    <a:ext uri="{FF2B5EF4-FFF2-40B4-BE49-F238E27FC236}">
                      <a16:creationId xmlns:a16="http://schemas.microsoft.com/office/drawing/2014/main" id="{26C6754B-5776-451D-95ED-62AA4D0BAE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1976" y="523875"/>
                  <a:ext cx="747713" cy="376238"/>
                </a:xfrm>
                <a:custGeom>
                  <a:avLst/>
                  <a:gdLst>
                    <a:gd name="T0" fmla="*/ 471 w 471"/>
                    <a:gd name="T1" fmla="*/ 0 h 237"/>
                    <a:gd name="T2" fmla="*/ 237 w 471"/>
                    <a:gd name="T3" fmla="*/ 237 h 237"/>
                    <a:gd name="T4" fmla="*/ 0 w 471"/>
                    <a:gd name="T5" fmla="*/ 0 h 237"/>
                  </a:gdLst>
                  <a:ahLst/>
                  <a:cxnLst>
                    <a:cxn ang="0">
                      <a:pos x="T0" y="T1"/>
                    </a:cxn>
                    <a:cxn ang="0">
                      <a:pos x="T2" y="T3"/>
                    </a:cxn>
                    <a:cxn ang="0">
                      <a:pos x="T4" y="T5"/>
                    </a:cxn>
                  </a:cxnLst>
                  <a:rect l="0" t="0" r="r" b="b"/>
                  <a:pathLst>
                    <a:path w="471" h="237">
                      <a:moveTo>
                        <a:pt x="471" y="0"/>
                      </a:moveTo>
                      <a:lnTo>
                        <a:pt x="237" y="237"/>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0" name="Freeform 92">
                  <a:extLst>
                    <a:ext uri="{FF2B5EF4-FFF2-40B4-BE49-F238E27FC236}">
                      <a16:creationId xmlns:a16="http://schemas.microsoft.com/office/drawing/2014/main" id="{A345A289-8D6C-4886-B54C-3E0D26D176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77188" y="1028700"/>
                  <a:ext cx="1157288" cy="581025"/>
                </a:xfrm>
                <a:custGeom>
                  <a:avLst/>
                  <a:gdLst>
                    <a:gd name="T0" fmla="*/ 729 w 729"/>
                    <a:gd name="T1" fmla="*/ 0 h 366"/>
                    <a:gd name="T2" fmla="*/ 366 w 729"/>
                    <a:gd name="T3" fmla="*/ 366 h 366"/>
                    <a:gd name="T4" fmla="*/ 0 w 729"/>
                    <a:gd name="T5" fmla="*/ 0 h 366"/>
                  </a:gdLst>
                  <a:ahLst/>
                  <a:cxnLst>
                    <a:cxn ang="0">
                      <a:pos x="T0" y="T1"/>
                    </a:cxn>
                    <a:cxn ang="0">
                      <a:pos x="T2" y="T3"/>
                    </a:cxn>
                    <a:cxn ang="0">
                      <a:pos x="T4" y="T5"/>
                    </a:cxn>
                  </a:cxnLst>
                  <a:rect l="0" t="0" r="r" b="b"/>
                  <a:pathLst>
                    <a:path w="729" h="366">
                      <a:moveTo>
                        <a:pt x="729" y="0"/>
                      </a:moveTo>
                      <a:lnTo>
                        <a:pt x="366" y="366"/>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93">
                  <a:extLst>
                    <a:ext uri="{FF2B5EF4-FFF2-40B4-BE49-F238E27FC236}">
                      <a16:creationId xmlns:a16="http://schemas.microsoft.com/office/drawing/2014/main" id="{5690D981-545B-4A73-A22E-6E701024AC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34326" y="1700213"/>
                  <a:ext cx="1241425" cy="619125"/>
                </a:xfrm>
                <a:custGeom>
                  <a:avLst/>
                  <a:gdLst>
                    <a:gd name="T0" fmla="*/ 782 w 782"/>
                    <a:gd name="T1" fmla="*/ 0 h 390"/>
                    <a:gd name="T2" fmla="*/ 393 w 782"/>
                    <a:gd name="T3" fmla="*/ 390 h 390"/>
                    <a:gd name="T4" fmla="*/ 0 w 782"/>
                    <a:gd name="T5" fmla="*/ 0 h 390"/>
                  </a:gdLst>
                  <a:ahLst/>
                  <a:cxnLst>
                    <a:cxn ang="0">
                      <a:pos x="T0" y="T1"/>
                    </a:cxn>
                    <a:cxn ang="0">
                      <a:pos x="T2" y="T3"/>
                    </a:cxn>
                    <a:cxn ang="0">
                      <a:pos x="T4" y="T5"/>
                    </a:cxn>
                  </a:cxnLst>
                  <a:rect l="0" t="0" r="r" b="b"/>
                  <a:pathLst>
                    <a:path w="782" h="390">
                      <a:moveTo>
                        <a:pt x="782" y="0"/>
                      </a:moveTo>
                      <a:lnTo>
                        <a:pt x="393" y="390"/>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95" name="Group 94">
              <a:extLst>
                <a:ext uri="{FF2B5EF4-FFF2-40B4-BE49-F238E27FC236}">
                  <a16:creationId xmlns:a16="http://schemas.microsoft.com/office/drawing/2014/main" id="{FCB89D53-605D-4497-A82E-C5CB7B9AB10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flipH="1">
              <a:off x="28958" y="457964"/>
              <a:ext cx="5539609" cy="5682348"/>
              <a:chOff x="6623433" y="457964"/>
              <a:chExt cx="5539609" cy="5682348"/>
            </a:xfrm>
          </p:grpSpPr>
          <p:grpSp>
            <p:nvGrpSpPr>
              <p:cNvPr id="146" name="Group 145">
                <a:extLst>
                  <a:ext uri="{FF2B5EF4-FFF2-40B4-BE49-F238E27FC236}">
                    <a16:creationId xmlns:a16="http://schemas.microsoft.com/office/drawing/2014/main" id="{4200751B-2483-40F5-8C14-EF64034D4531}"/>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173" name="Freeform 64">
                  <a:extLst>
                    <a:ext uri="{FF2B5EF4-FFF2-40B4-BE49-F238E27FC236}">
                      <a16:creationId xmlns:a16="http://schemas.microsoft.com/office/drawing/2014/main" id="{A9677C6B-C435-43E3-BF18-DC35709C97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4" name="Freeform 81">
                  <a:extLst>
                    <a:ext uri="{FF2B5EF4-FFF2-40B4-BE49-F238E27FC236}">
                      <a16:creationId xmlns:a16="http://schemas.microsoft.com/office/drawing/2014/main" id="{56E374F1-3376-4D82-B66C-A0588A30F0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5" name="Freeform 61">
                  <a:extLst>
                    <a:ext uri="{FF2B5EF4-FFF2-40B4-BE49-F238E27FC236}">
                      <a16:creationId xmlns:a16="http://schemas.microsoft.com/office/drawing/2014/main" id="{979B4E97-34CE-4034-8523-F1584A0344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6" name="Freeform 78">
                  <a:extLst>
                    <a:ext uri="{FF2B5EF4-FFF2-40B4-BE49-F238E27FC236}">
                      <a16:creationId xmlns:a16="http://schemas.microsoft.com/office/drawing/2014/main" id="{F4C4EFFF-E30B-4F0B-9ED4-FF63047DCB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7" name="Freeform 84">
                  <a:extLst>
                    <a:ext uri="{FF2B5EF4-FFF2-40B4-BE49-F238E27FC236}">
                      <a16:creationId xmlns:a16="http://schemas.microsoft.com/office/drawing/2014/main" id="{173FDB7E-F5CA-497D-95CF-7A00D6789C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8" name="Freeform 87">
                  <a:extLst>
                    <a:ext uri="{FF2B5EF4-FFF2-40B4-BE49-F238E27FC236}">
                      <a16:creationId xmlns:a16="http://schemas.microsoft.com/office/drawing/2014/main" id="{42266BB1-5605-4F64-B071-80A97BAD9C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9" name="Freeform 60">
                  <a:extLst>
                    <a:ext uri="{FF2B5EF4-FFF2-40B4-BE49-F238E27FC236}">
                      <a16:creationId xmlns:a16="http://schemas.microsoft.com/office/drawing/2014/main" id="{90D15A2A-0F2D-4AB8-8252-303BA5DB3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0" name="Freeform 59">
                  <a:extLst>
                    <a:ext uri="{FF2B5EF4-FFF2-40B4-BE49-F238E27FC236}">
                      <a16:creationId xmlns:a16="http://schemas.microsoft.com/office/drawing/2014/main" id="{E676282C-5FCF-4E29-AE15-2545F1A685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1" name="Freeform 62">
                  <a:extLst>
                    <a:ext uri="{FF2B5EF4-FFF2-40B4-BE49-F238E27FC236}">
                      <a16:creationId xmlns:a16="http://schemas.microsoft.com/office/drawing/2014/main" id="{AF7EC2A1-EAFC-4851-A4E3-47811C4456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2" name="Freeform 65">
                  <a:extLst>
                    <a:ext uri="{FF2B5EF4-FFF2-40B4-BE49-F238E27FC236}">
                      <a16:creationId xmlns:a16="http://schemas.microsoft.com/office/drawing/2014/main" id="{6F9BD94B-F299-45D3-B66E-F20FBC9246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3" name="Freeform 79">
                  <a:extLst>
                    <a:ext uri="{FF2B5EF4-FFF2-40B4-BE49-F238E27FC236}">
                      <a16:creationId xmlns:a16="http://schemas.microsoft.com/office/drawing/2014/main" id="{50E616C9-EAB1-4990-B569-17C6CB0889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4" name="Freeform 82">
                  <a:extLst>
                    <a:ext uri="{FF2B5EF4-FFF2-40B4-BE49-F238E27FC236}">
                      <a16:creationId xmlns:a16="http://schemas.microsoft.com/office/drawing/2014/main" id="{2F983FB0-2CC2-4D5F-A331-4130F138E9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5" name="Freeform 85">
                  <a:extLst>
                    <a:ext uri="{FF2B5EF4-FFF2-40B4-BE49-F238E27FC236}">
                      <a16:creationId xmlns:a16="http://schemas.microsoft.com/office/drawing/2014/main" id="{B1ABC269-0802-4C4A-9E57-6F876F122C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6" name="Freeform 88">
                  <a:extLst>
                    <a:ext uri="{FF2B5EF4-FFF2-40B4-BE49-F238E27FC236}">
                      <a16:creationId xmlns:a16="http://schemas.microsoft.com/office/drawing/2014/main" id="{233153AF-C5CF-40DD-9E5E-9B84272F46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87" name="Group 186">
                  <a:extLst>
                    <a:ext uri="{FF2B5EF4-FFF2-40B4-BE49-F238E27FC236}">
                      <a16:creationId xmlns:a16="http://schemas.microsoft.com/office/drawing/2014/main" id="{95E220B7-17F2-4748-A337-3B8D58860387}"/>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88" name="Line 63">
                    <a:extLst>
                      <a:ext uri="{FF2B5EF4-FFF2-40B4-BE49-F238E27FC236}">
                        <a16:creationId xmlns:a16="http://schemas.microsoft.com/office/drawing/2014/main" id="{63DC02CB-E162-45FD-AF68-0A1DB537F4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9" name="Line 66">
                    <a:extLst>
                      <a:ext uri="{FF2B5EF4-FFF2-40B4-BE49-F238E27FC236}">
                        <a16:creationId xmlns:a16="http://schemas.microsoft.com/office/drawing/2014/main" id="{4D9CBADA-7016-4987-B723-F7AE8E2E57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0" name="Line 67">
                    <a:extLst>
                      <a:ext uri="{FF2B5EF4-FFF2-40B4-BE49-F238E27FC236}">
                        <a16:creationId xmlns:a16="http://schemas.microsoft.com/office/drawing/2014/main" id="{1DCEDCA0-F979-4B3C-A0CA-F98F2DEE89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1" name="Line 80">
                    <a:extLst>
                      <a:ext uri="{FF2B5EF4-FFF2-40B4-BE49-F238E27FC236}">
                        <a16:creationId xmlns:a16="http://schemas.microsoft.com/office/drawing/2014/main" id="{1B701ADB-B6EB-4BED-8D15-F358A67EC9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2" name="Line 83">
                    <a:extLst>
                      <a:ext uri="{FF2B5EF4-FFF2-40B4-BE49-F238E27FC236}">
                        <a16:creationId xmlns:a16="http://schemas.microsoft.com/office/drawing/2014/main" id="{239EB39D-EF7A-4284-83B8-904957045D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3" name="Line 86">
                    <a:extLst>
                      <a:ext uri="{FF2B5EF4-FFF2-40B4-BE49-F238E27FC236}">
                        <a16:creationId xmlns:a16="http://schemas.microsoft.com/office/drawing/2014/main" id="{59413AC3-6F9D-431E-8136-F15C0FCA62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4" name="Line 89">
                    <a:extLst>
                      <a:ext uri="{FF2B5EF4-FFF2-40B4-BE49-F238E27FC236}">
                        <a16:creationId xmlns:a16="http://schemas.microsoft.com/office/drawing/2014/main" id="{987DF8D6-E53D-4C41-B339-1E5094638F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47" name="Group 146">
                <a:extLst>
                  <a:ext uri="{FF2B5EF4-FFF2-40B4-BE49-F238E27FC236}">
                    <a16:creationId xmlns:a16="http://schemas.microsoft.com/office/drawing/2014/main" id="{66036562-1199-405F-B95A-C3A543B5DB4C}"/>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65" name="Group 164">
                  <a:extLst>
                    <a:ext uri="{FF2B5EF4-FFF2-40B4-BE49-F238E27FC236}">
                      <a16:creationId xmlns:a16="http://schemas.microsoft.com/office/drawing/2014/main" id="{C4C4997E-6944-4940-8B33-92DB90BCE3A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69" name="Straight Connector 168">
                    <a:extLst>
                      <a:ext uri="{FF2B5EF4-FFF2-40B4-BE49-F238E27FC236}">
                        <a16:creationId xmlns:a16="http://schemas.microsoft.com/office/drawing/2014/main" id="{0A44DA53-5DA1-44E2-8EB4-F53CC84C9F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F072B3FF-FEA5-46BC-8627-9B46C5F396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71" name="Rectangle 30">
                    <a:extLst>
                      <a:ext uri="{FF2B5EF4-FFF2-40B4-BE49-F238E27FC236}">
                        <a16:creationId xmlns:a16="http://schemas.microsoft.com/office/drawing/2014/main" id="{FB18587D-1BDA-4D28-9B48-3C37C764B6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Rectangle 30">
                    <a:extLst>
                      <a:ext uri="{FF2B5EF4-FFF2-40B4-BE49-F238E27FC236}">
                        <a16:creationId xmlns:a16="http://schemas.microsoft.com/office/drawing/2014/main" id="{8CFE033B-F34F-4836-B6F3-93E6C7D9C5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6" name="Group 165">
                  <a:extLst>
                    <a:ext uri="{FF2B5EF4-FFF2-40B4-BE49-F238E27FC236}">
                      <a16:creationId xmlns:a16="http://schemas.microsoft.com/office/drawing/2014/main" id="{07F79761-CFAA-4330-8067-31EC1DC3E16B}"/>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67" name="Freeform: Shape 166">
                    <a:extLst>
                      <a:ext uri="{FF2B5EF4-FFF2-40B4-BE49-F238E27FC236}">
                        <a16:creationId xmlns:a16="http://schemas.microsoft.com/office/drawing/2014/main" id="{8A0BC496-427B-4836-B989-97B0673D8F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68" name="Freeform: Shape 167">
                    <a:extLst>
                      <a:ext uri="{FF2B5EF4-FFF2-40B4-BE49-F238E27FC236}">
                        <a16:creationId xmlns:a16="http://schemas.microsoft.com/office/drawing/2014/main" id="{A0D554E1-33ED-415C-BF15-FC38D2E33C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48" name="Group 147">
                <a:extLst>
                  <a:ext uri="{FF2B5EF4-FFF2-40B4-BE49-F238E27FC236}">
                    <a16:creationId xmlns:a16="http://schemas.microsoft.com/office/drawing/2014/main" id="{D1F1EE7D-C5FF-46EA-AB9C-94E1F2D9B730}"/>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61" name="Group 160">
                  <a:extLst>
                    <a:ext uri="{FF2B5EF4-FFF2-40B4-BE49-F238E27FC236}">
                      <a16:creationId xmlns:a16="http://schemas.microsoft.com/office/drawing/2014/main" id="{2AC2FE37-AED7-4C81-A52E-FD105C1BDA8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63" name="Freeform 68">
                    <a:extLst>
                      <a:ext uri="{FF2B5EF4-FFF2-40B4-BE49-F238E27FC236}">
                        <a16:creationId xmlns:a16="http://schemas.microsoft.com/office/drawing/2014/main" id="{AB34FC05-3259-4BE2-8DA9-91435FAFCE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4" name="Freeform 69">
                    <a:extLst>
                      <a:ext uri="{FF2B5EF4-FFF2-40B4-BE49-F238E27FC236}">
                        <a16:creationId xmlns:a16="http://schemas.microsoft.com/office/drawing/2014/main" id="{AC11598E-3FD2-47F3-8E57-D5D6130DBC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62" name="Line 70">
                  <a:extLst>
                    <a:ext uri="{FF2B5EF4-FFF2-40B4-BE49-F238E27FC236}">
                      <a16:creationId xmlns:a16="http://schemas.microsoft.com/office/drawing/2014/main" id="{37D098FA-73CF-44E6-B612-7DE664E5DE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9" name="Group 148">
                <a:extLst>
                  <a:ext uri="{FF2B5EF4-FFF2-40B4-BE49-F238E27FC236}">
                    <a16:creationId xmlns:a16="http://schemas.microsoft.com/office/drawing/2014/main" id="{66672930-1A30-4508-A9D2-FA4271C6B1E1}"/>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11158635" y="5515533"/>
                <a:ext cx="317159" cy="932400"/>
                <a:chOff x="6376988" y="280988"/>
                <a:chExt cx="633413" cy="1862138"/>
              </a:xfrm>
            </p:grpSpPr>
            <p:sp>
              <p:nvSpPr>
                <p:cNvPr id="158" name="Freeform 68">
                  <a:extLst>
                    <a:ext uri="{FF2B5EF4-FFF2-40B4-BE49-F238E27FC236}">
                      <a16:creationId xmlns:a16="http://schemas.microsoft.com/office/drawing/2014/main" id="{174F3D5B-9943-4A8B-8699-ABB2B7991B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59" name="Freeform 69">
                  <a:extLst>
                    <a:ext uri="{FF2B5EF4-FFF2-40B4-BE49-F238E27FC236}">
                      <a16:creationId xmlns:a16="http://schemas.microsoft.com/office/drawing/2014/main" id="{6834DCA2-951C-4A9B-8490-5C7BD0FFBB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0" name="Line 70">
                  <a:extLst>
                    <a:ext uri="{FF2B5EF4-FFF2-40B4-BE49-F238E27FC236}">
                      <a16:creationId xmlns:a16="http://schemas.microsoft.com/office/drawing/2014/main" id="{316B6CF4-BCF3-4765-B744-A1EB5A76D3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0" name="Group 149">
                <a:extLst>
                  <a:ext uri="{FF2B5EF4-FFF2-40B4-BE49-F238E27FC236}">
                    <a16:creationId xmlns:a16="http://schemas.microsoft.com/office/drawing/2014/main" id="{BAD99054-FC47-4391-9369-B309A0AA2582}"/>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51633" y="4274501"/>
                <a:ext cx="903599" cy="2160000"/>
                <a:chOff x="9057947" y="3423463"/>
                <a:chExt cx="903599" cy="2160000"/>
              </a:xfrm>
            </p:grpSpPr>
            <p:grpSp>
              <p:nvGrpSpPr>
                <p:cNvPr id="151" name="Group 150">
                  <a:extLst>
                    <a:ext uri="{FF2B5EF4-FFF2-40B4-BE49-F238E27FC236}">
                      <a16:creationId xmlns:a16="http://schemas.microsoft.com/office/drawing/2014/main" id="{1A1CDB94-FE6F-4AAC-94D9-DDCEC703B126}"/>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156" name="Freeform: Shape 155">
                    <a:extLst>
                      <a:ext uri="{FF2B5EF4-FFF2-40B4-BE49-F238E27FC236}">
                        <a16:creationId xmlns:a16="http://schemas.microsoft.com/office/drawing/2014/main" id="{99B22DCB-54E6-4769-9DD7-3736B4041B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57" name="Freeform: Shape 156">
                    <a:extLst>
                      <a:ext uri="{FF2B5EF4-FFF2-40B4-BE49-F238E27FC236}">
                        <a16:creationId xmlns:a16="http://schemas.microsoft.com/office/drawing/2014/main" id="{67DA3C33-5733-4571-AD7C-F9D7447D18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nvGrpSpPr>
                <p:cNvPr id="152" name="Group 151">
                  <a:extLst>
                    <a:ext uri="{FF2B5EF4-FFF2-40B4-BE49-F238E27FC236}">
                      <a16:creationId xmlns:a16="http://schemas.microsoft.com/office/drawing/2014/main" id="{DEACDE3F-3571-479B-8545-A0EB157DFB7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153" name="Straight Connector 152">
                    <a:extLst>
                      <a:ext uri="{FF2B5EF4-FFF2-40B4-BE49-F238E27FC236}">
                        <a16:creationId xmlns:a16="http://schemas.microsoft.com/office/drawing/2014/main" id="{0EBC688C-242B-4AF8-9A28-74C5D3A7DD7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54" name="Rectangle 5">
                    <a:extLst>
                      <a:ext uri="{FF2B5EF4-FFF2-40B4-BE49-F238E27FC236}">
                        <a16:creationId xmlns:a16="http://schemas.microsoft.com/office/drawing/2014/main" id="{C4C8C45C-CEB8-4DEA-A7C9-8028747D4C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5">
                    <a:extLst>
                      <a:ext uri="{FF2B5EF4-FFF2-40B4-BE49-F238E27FC236}">
                        <a16:creationId xmlns:a16="http://schemas.microsoft.com/office/drawing/2014/main" id="{7FC624AF-D992-41C1-A403-A0A4731BE0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nvGrpSpPr>
            <p:cNvPr id="96" name="Group 95">
              <a:extLst>
                <a:ext uri="{FF2B5EF4-FFF2-40B4-BE49-F238E27FC236}">
                  <a16:creationId xmlns:a16="http://schemas.microsoft.com/office/drawing/2014/main" id="{F63171A4-E846-4A64-8292-3ED3583B6DE9}"/>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0800000" flipH="1">
              <a:off x="2171191" y="712681"/>
              <a:ext cx="5539609" cy="5682348"/>
              <a:chOff x="6623433" y="457964"/>
              <a:chExt cx="5539609" cy="5682348"/>
            </a:xfrm>
          </p:grpSpPr>
          <p:grpSp>
            <p:nvGrpSpPr>
              <p:cNvPr id="97" name="Group 96">
                <a:extLst>
                  <a:ext uri="{FF2B5EF4-FFF2-40B4-BE49-F238E27FC236}">
                    <a16:creationId xmlns:a16="http://schemas.microsoft.com/office/drawing/2014/main" id="{E59C66F3-BAB8-46AB-849B-0BC14A74B8AB}"/>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124" name="Freeform 64">
                  <a:extLst>
                    <a:ext uri="{FF2B5EF4-FFF2-40B4-BE49-F238E27FC236}">
                      <a16:creationId xmlns:a16="http://schemas.microsoft.com/office/drawing/2014/main" id="{68CD087B-52FF-4F11-A251-6F6A6B9093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5" name="Freeform 81">
                  <a:extLst>
                    <a:ext uri="{FF2B5EF4-FFF2-40B4-BE49-F238E27FC236}">
                      <a16:creationId xmlns:a16="http://schemas.microsoft.com/office/drawing/2014/main" id="{7FD7CD23-A1FC-41E8-A563-0B0A87A8FC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6" name="Freeform 61">
                  <a:extLst>
                    <a:ext uri="{FF2B5EF4-FFF2-40B4-BE49-F238E27FC236}">
                      <a16:creationId xmlns:a16="http://schemas.microsoft.com/office/drawing/2014/main" id="{A3A34481-695D-470B-9A01-A047EAA615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7" name="Freeform 78">
                  <a:extLst>
                    <a:ext uri="{FF2B5EF4-FFF2-40B4-BE49-F238E27FC236}">
                      <a16:creationId xmlns:a16="http://schemas.microsoft.com/office/drawing/2014/main" id="{5B26EEFA-6CAA-4BF6-B4BD-7C083D59B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8" name="Freeform 84">
                  <a:extLst>
                    <a:ext uri="{FF2B5EF4-FFF2-40B4-BE49-F238E27FC236}">
                      <a16:creationId xmlns:a16="http://schemas.microsoft.com/office/drawing/2014/main" id="{61976329-310A-4F70-B22C-F032D4BF7E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9" name="Freeform 87">
                  <a:extLst>
                    <a:ext uri="{FF2B5EF4-FFF2-40B4-BE49-F238E27FC236}">
                      <a16:creationId xmlns:a16="http://schemas.microsoft.com/office/drawing/2014/main" id="{0A0DA1ED-70C5-4D8F-B61F-F6E9E07D59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0" name="Freeform 60">
                  <a:extLst>
                    <a:ext uri="{FF2B5EF4-FFF2-40B4-BE49-F238E27FC236}">
                      <a16:creationId xmlns:a16="http://schemas.microsoft.com/office/drawing/2014/main" id="{EDF58541-8ECC-487F-96C7-3267D0F9C8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1" name="Freeform 59">
                  <a:extLst>
                    <a:ext uri="{FF2B5EF4-FFF2-40B4-BE49-F238E27FC236}">
                      <a16:creationId xmlns:a16="http://schemas.microsoft.com/office/drawing/2014/main" id="{D1DAAA62-5552-4436-97D9-353F629E8AB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2" name="Freeform 62">
                  <a:extLst>
                    <a:ext uri="{FF2B5EF4-FFF2-40B4-BE49-F238E27FC236}">
                      <a16:creationId xmlns:a16="http://schemas.microsoft.com/office/drawing/2014/main" id="{EBA1BB6B-72EF-4525-89A1-FC5BE70D71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3" name="Freeform 65">
                  <a:extLst>
                    <a:ext uri="{FF2B5EF4-FFF2-40B4-BE49-F238E27FC236}">
                      <a16:creationId xmlns:a16="http://schemas.microsoft.com/office/drawing/2014/main" id="{D3BD4012-93F7-424A-9146-8E7E831D9E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4" name="Freeform 79">
                  <a:extLst>
                    <a:ext uri="{FF2B5EF4-FFF2-40B4-BE49-F238E27FC236}">
                      <a16:creationId xmlns:a16="http://schemas.microsoft.com/office/drawing/2014/main" id="{A2E36983-6A8E-4C78-AA27-363C0D676C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5" name="Freeform 82">
                  <a:extLst>
                    <a:ext uri="{FF2B5EF4-FFF2-40B4-BE49-F238E27FC236}">
                      <a16:creationId xmlns:a16="http://schemas.microsoft.com/office/drawing/2014/main" id="{AB2380FC-F201-44F0-A531-1402201E4E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6" name="Freeform 85">
                  <a:extLst>
                    <a:ext uri="{FF2B5EF4-FFF2-40B4-BE49-F238E27FC236}">
                      <a16:creationId xmlns:a16="http://schemas.microsoft.com/office/drawing/2014/main" id="{737C3A27-BD47-4E93-A1E3-33B902DD06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7" name="Freeform 88">
                  <a:extLst>
                    <a:ext uri="{FF2B5EF4-FFF2-40B4-BE49-F238E27FC236}">
                      <a16:creationId xmlns:a16="http://schemas.microsoft.com/office/drawing/2014/main" id="{C257BCC6-B88D-4C3B-BEFD-25D320F39C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38" name="Group 137">
                  <a:extLst>
                    <a:ext uri="{FF2B5EF4-FFF2-40B4-BE49-F238E27FC236}">
                      <a16:creationId xmlns:a16="http://schemas.microsoft.com/office/drawing/2014/main" id="{0519964D-597A-4E0C-B66C-89D30B8582BC}"/>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39" name="Line 63">
                    <a:extLst>
                      <a:ext uri="{FF2B5EF4-FFF2-40B4-BE49-F238E27FC236}">
                        <a16:creationId xmlns:a16="http://schemas.microsoft.com/office/drawing/2014/main" id="{A31BADE6-3732-4787-8841-96E8F05C0A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0" name="Line 66">
                    <a:extLst>
                      <a:ext uri="{FF2B5EF4-FFF2-40B4-BE49-F238E27FC236}">
                        <a16:creationId xmlns:a16="http://schemas.microsoft.com/office/drawing/2014/main" id="{447ED593-61E3-4BD7-8984-7FE5621549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1" name="Line 67">
                    <a:extLst>
                      <a:ext uri="{FF2B5EF4-FFF2-40B4-BE49-F238E27FC236}">
                        <a16:creationId xmlns:a16="http://schemas.microsoft.com/office/drawing/2014/main" id="{6AD98272-0FC0-49AC-9877-8D2BAA5148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2" name="Line 80">
                    <a:extLst>
                      <a:ext uri="{FF2B5EF4-FFF2-40B4-BE49-F238E27FC236}">
                        <a16:creationId xmlns:a16="http://schemas.microsoft.com/office/drawing/2014/main" id="{D54770D9-48C7-4C76-9F40-65C9B9C05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3" name="Line 83">
                    <a:extLst>
                      <a:ext uri="{FF2B5EF4-FFF2-40B4-BE49-F238E27FC236}">
                        <a16:creationId xmlns:a16="http://schemas.microsoft.com/office/drawing/2014/main" id="{4B9C1A3A-3DED-4CC1-820C-16B358DF9E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4" name="Line 86">
                    <a:extLst>
                      <a:ext uri="{FF2B5EF4-FFF2-40B4-BE49-F238E27FC236}">
                        <a16:creationId xmlns:a16="http://schemas.microsoft.com/office/drawing/2014/main" id="{2404A56E-8A81-48CB-9AC4-2CB6EA55DD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5" name="Line 89">
                    <a:extLst>
                      <a:ext uri="{FF2B5EF4-FFF2-40B4-BE49-F238E27FC236}">
                        <a16:creationId xmlns:a16="http://schemas.microsoft.com/office/drawing/2014/main" id="{6D6A743B-85A5-41A8-9664-D654620D25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98" name="Group 97">
                <a:extLst>
                  <a:ext uri="{FF2B5EF4-FFF2-40B4-BE49-F238E27FC236}">
                    <a16:creationId xmlns:a16="http://schemas.microsoft.com/office/drawing/2014/main" id="{23DAD9FD-AF99-4D89-9BC8-E6739BD17ACA}"/>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16" name="Group 115">
                  <a:extLst>
                    <a:ext uri="{FF2B5EF4-FFF2-40B4-BE49-F238E27FC236}">
                      <a16:creationId xmlns:a16="http://schemas.microsoft.com/office/drawing/2014/main" id="{D7170781-0173-4FAB-8358-42C469FC51A3}"/>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20" name="Straight Connector 119">
                    <a:extLst>
                      <a:ext uri="{FF2B5EF4-FFF2-40B4-BE49-F238E27FC236}">
                        <a16:creationId xmlns:a16="http://schemas.microsoft.com/office/drawing/2014/main" id="{03C55E22-B879-4AE0-BC46-BA8A4E950C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AA07E073-1978-4DCC-9E5C-FF89EF524B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22" name="Rectangle 30">
                    <a:extLst>
                      <a:ext uri="{FF2B5EF4-FFF2-40B4-BE49-F238E27FC236}">
                        <a16:creationId xmlns:a16="http://schemas.microsoft.com/office/drawing/2014/main" id="{5691F80E-D2E0-4E78-AA76-8D827AE410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30">
                    <a:extLst>
                      <a:ext uri="{FF2B5EF4-FFF2-40B4-BE49-F238E27FC236}">
                        <a16:creationId xmlns:a16="http://schemas.microsoft.com/office/drawing/2014/main" id="{E34C55D1-5C55-44D3-9C26-E1951DA393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7" name="Group 116">
                  <a:extLst>
                    <a:ext uri="{FF2B5EF4-FFF2-40B4-BE49-F238E27FC236}">
                      <a16:creationId xmlns:a16="http://schemas.microsoft.com/office/drawing/2014/main" id="{4C9CB0E6-07EF-4140-926D-D380C1A88EB0}"/>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18" name="Freeform: Shape 117">
                    <a:extLst>
                      <a:ext uri="{FF2B5EF4-FFF2-40B4-BE49-F238E27FC236}">
                        <a16:creationId xmlns:a16="http://schemas.microsoft.com/office/drawing/2014/main" id="{263BBD78-504D-435B-8933-2C460DC38E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19" name="Freeform: Shape 118">
                    <a:extLst>
                      <a:ext uri="{FF2B5EF4-FFF2-40B4-BE49-F238E27FC236}">
                        <a16:creationId xmlns:a16="http://schemas.microsoft.com/office/drawing/2014/main" id="{1AD78D29-1FCF-4E88-A958-924F701D5E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99" name="Group 98">
                <a:extLst>
                  <a:ext uri="{FF2B5EF4-FFF2-40B4-BE49-F238E27FC236}">
                    <a16:creationId xmlns:a16="http://schemas.microsoft.com/office/drawing/2014/main" id="{EA551A3F-69EF-45CC-87F7-867808A3FAD2}"/>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12" name="Group 111">
                  <a:extLst>
                    <a:ext uri="{FF2B5EF4-FFF2-40B4-BE49-F238E27FC236}">
                      <a16:creationId xmlns:a16="http://schemas.microsoft.com/office/drawing/2014/main" id="{12724B09-E74E-49FA-BB5D-583BB89B798C}"/>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14" name="Freeform 68">
                    <a:extLst>
                      <a:ext uri="{FF2B5EF4-FFF2-40B4-BE49-F238E27FC236}">
                        <a16:creationId xmlns:a16="http://schemas.microsoft.com/office/drawing/2014/main" id="{DA2788BF-64AD-4328-8CB9-8C2C98CF54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5" name="Freeform 69">
                    <a:extLst>
                      <a:ext uri="{FF2B5EF4-FFF2-40B4-BE49-F238E27FC236}">
                        <a16:creationId xmlns:a16="http://schemas.microsoft.com/office/drawing/2014/main" id="{D9591CB5-16C9-44FC-B125-529D33F91B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13" name="Line 70">
                  <a:extLst>
                    <a:ext uri="{FF2B5EF4-FFF2-40B4-BE49-F238E27FC236}">
                      <a16:creationId xmlns:a16="http://schemas.microsoft.com/office/drawing/2014/main" id="{4F82A945-38F0-45AF-A28A-C6A0E6A2E7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0" name="Group 99">
                <a:extLst>
                  <a:ext uri="{FF2B5EF4-FFF2-40B4-BE49-F238E27FC236}">
                    <a16:creationId xmlns:a16="http://schemas.microsoft.com/office/drawing/2014/main" id="{80FA6744-F48F-4652-86E5-BA3ABEF32274}"/>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11158635" y="5515533"/>
                <a:ext cx="317159" cy="932400"/>
                <a:chOff x="6376988" y="280988"/>
                <a:chExt cx="633413" cy="1862138"/>
              </a:xfrm>
            </p:grpSpPr>
            <p:sp>
              <p:nvSpPr>
                <p:cNvPr id="109" name="Freeform 68">
                  <a:extLst>
                    <a:ext uri="{FF2B5EF4-FFF2-40B4-BE49-F238E27FC236}">
                      <a16:creationId xmlns:a16="http://schemas.microsoft.com/office/drawing/2014/main" id="{FAC3DEAD-5797-4CA1-A8F2-3F487AAC6B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0" name="Freeform 69">
                  <a:extLst>
                    <a:ext uri="{FF2B5EF4-FFF2-40B4-BE49-F238E27FC236}">
                      <a16:creationId xmlns:a16="http://schemas.microsoft.com/office/drawing/2014/main" id="{F9AF9D64-C9FB-4D32-993D-3423A2E55E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1" name="Line 70">
                  <a:extLst>
                    <a:ext uri="{FF2B5EF4-FFF2-40B4-BE49-F238E27FC236}">
                      <a16:creationId xmlns:a16="http://schemas.microsoft.com/office/drawing/2014/main" id="{9097AC72-422F-4CE0-A772-A63E2294AC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1" name="Group 100">
                <a:extLst>
                  <a:ext uri="{FF2B5EF4-FFF2-40B4-BE49-F238E27FC236}">
                    <a16:creationId xmlns:a16="http://schemas.microsoft.com/office/drawing/2014/main" id="{1A6B3F4D-48A0-4FC2-8720-2606D6AA04C0}"/>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51633" y="4274501"/>
                <a:ext cx="903599" cy="2160000"/>
                <a:chOff x="9057947" y="3423463"/>
                <a:chExt cx="903599" cy="2160000"/>
              </a:xfrm>
            </p:grpSpPr>
            <p:grpSp>
              <p:nvGrpSpPr>
                <p:cNvPr id="102" name="Group 101">
                  <a:extLst>
                    <a:ext uri="{FF2B5EF4-FFF2-40B4-BE49-F238E27FC236}">
                      <a16:creationId xmlns:a16="http://schemas.microsoft.com/office/drawing/2014/main" id="{67E4FA26-563D-4D19-BAEB-A370818E51A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107" name="Freeform: Shape 106">
                    <a:extLst>
                      <a:ext uri="{FF2B5EF4-FFF2-40B4-BE49-F238E27FC236}">
                        <a16:creationId xmlns:a16="http://schemas.microsoft.com/office/drawing/2014/main" id="{03B51AAC-6B1D-43D1-8885-402653BA90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08" name="Freeform: Shape 107">
                    <a:extLst>
                      <a:ext uri="{FF2B5EF4-FFF2-40B4-BE49-F238E27FC236}">
                        <a16:creationId xmlns:a16="http://schemas.microsoft.com/office/drawing/2014/main" id="{CF4180FB-7FBD-421F-A284-4C2CC61B38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nvGrpSpPr>
                <p:cNvPr id="103" name="Group 102">
                  <a:extLst>
                    <a:ext uri="{FF2B5EF4-FFF2-40B4-BE49-F238E27FC236}">
                      <a16:creationId xmlns:a16="http://schemas.microsoft.com/office/drawing/2014/main" id="{28E615C5-6A2E-4BF3-A3A8-9061C5B1B84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104" name="Straight Connector 103">
                    <a:extLst>
                      <a:ext uri="{FF2B5EF4-FFF2-40B4-BE49-F238E27FC236}">
                        <a16:creationId xmlns:a16="http://schemas.microsoft.com/office/drawing/2014/main" id="{B15A4CEB-6B8D-48C3-8484-3EC282A34A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05" name="Rectangle 5">
                    <a:extLst>
                      <a:ext uri="{FF2B5EF4-FFF2-40B4-BE49-F238E27FC236}">
                        <a16:creationId xmlns:a16="http://schemas.microsoft.com/office/drawing/2014/main" id="{38F7FD7D-E582-4214-B1B3-D289130553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5">
                    <a:extLst>
                      <a:ext uri="{FF2B5EF4-FFF2-40B4-BE49-F238E27FC236}">
                        <a16:creationId xmlns:a16="http://schemas.microsoft.com/office/drawing/2014/main" id="{B74D1DAC-C0D4-447E-8665-EAFF34F4E3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sp>
        <p:nvSpPr>
          <p:cNvPr id="4" name="Content Placeholder 3">
            <a:extLst>
              <a:ext uri="{FF2B5EF4-FFF2-40B4-BE49-F238E27FC236}">
                <a16:creationId xmlns:a16="http://schemas.microsoft.com/office/drawing/2014/main" id="{8F8E5FA1-697B-6FB5-4F63-346DF5F17039}"/>
              </a:ext>
            </a:extLst>
          </p:cNvPr>
          <p:cNvSpPr>
            <a:spLocks noGrp="1"/>
          </p:cNvSpPr>
          <p:nvPr>
            <p:ph sz="quarter" idx="15" hasCustomPrompt="1"/>
          </p:nvPr>
        </p:nvSpPr>
        <p:spPr>
          <a:xfrm>
            <a:off x="7630067" y="3219450"/>
            <a:ext cx="4128934" cy="3092780"/>
          </a:xfrm>
        </p:spPr>
        <p:txBody>
          <a:bodyPr/>
          <a:lstStyle>
            <a:lvl1pPr marL="0" indent="0" algn="ctr">
              <a:buNone/>
              <a:defRPr lang="en-US" sz="2000" kern="1200" spc="50" dirty="0" smtClean="0">
                <a:solidFill>
                  <a:schemeClr val="tx1">
                    <a:alpha val="60000"/>
                  </a:schemeClr>
                </a:solidFill>
                <a:latin typeface="+mn-lt"/>
                <a:ea typeface="+mn-ea"/>
                <a:cs typeface="Calibri"/>
              </a:defRPr>
            </a:lvl1pPr>
            <a:lvl2pPr marL="360000" indent="0">
              <a:buNone/>
              <a:defRPr lang="en-US" sz="2000" kern="1200" spc="50" dirty="0" smtClean="0">
                <a:solidFill>
                  <a:schemeClr val="tx1">
                    <a:alpha val="60000"/>
                  </a:schemeClr>
                </a:solidFill>
                <a:latin typeface="+mn-lt"/>
                <a:ea typeface="+mn-ea"/>
                <a:cs typeface="Calibri"/>
              </a:defRPr>
            </a:lvl2pPr>
            <a:lvl3pPr marL="720000" indent="0">
              <a:buNone/>
              <a:defRPr lang="en-US" sz="2000" kern="1200" spc="50" dirty="0" smtClean="0">
                <a:solidFill>
                  <a:schemeClr val="tx1">
                    <a:alpha val="60000"/>
                  </a:schemeClr>
                </a:solidFill>
                <a:latin typeface="+mn-lt"/>
                <a:ea typeface="+mn-ea"/>
                <a:cs typeface="Calibri"/>
              </a:defRPr>
            </a:lvl3pPr>
            <a:lvl4pPr marL="1080000" indent="0">
              <a:buNone/>
              <a:defRPr lang="en-US" sz="2000" kern="1200" spc="50" dirty="0" smtClean="0">
                <a:solidFill>
                  <a:schemeClr val="tx1">
                    <a:alpha val="60000"/>
                  </a:schemeClr>
                </a:solidFill>
                <a:latin typeface="+mn-lt"/>
                <a:ea typeface="+mn-ea"/>
                <a:cs typeface="Calibri"/>
              </a:defRPr>
            </a:lvl4pPr>
            <a:lvl5pPr marL="1440000" indent="0">
              <a:buNone/>
              <a:defRPr lang="en-US" sz="2000" kern="1200" spc="50" dirty="0">
                <a:solidFill>
                  <a:schemeClr val="tx1">
                    <a:alpha val="60000"/>
                  </a:schemeClr>
                </a:solidFill>
                <a:latin typeface="+mn-lt"/>
                <a:ea typeface="+mn-ea"/>
                <a:cs typeface="Calibri"/>
              </a:defRPr>
            </a:lvl5pPr>
          </a:lstStyle>
          <a:p>
            <a:pPr lvl="0"/>
            <a:r>
              <a:rPr lang="en-US" dirty="0"/>
              <a:t>Click to add text</a:t>
            </a:r>
          </a:p>
        </p:txBody>
      </p:sp>
    </p:spTree>
    <p:extLst>
      <p:ext uri="{BB962C8B-B14F-4D97-AF65-F5344CB8AC3E}">
        <p14:creationId xmlns:p14="http://schemas.microsoft.com/office/powerpoint/2010/main" val="1868871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Pictur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9E50B4-1616-9029-9FC0-901DDF9BF608}"/>
              </a:ext>
              <a:ext uri="{C183D7F6-B498-43B3-948B-1728B52AA6E4}">
                <adec:decorative xmlns:adec="http://schemas.microsoft.com/office/drawing/2017/decorative" val="1"/>
              </a:ext>
            </a:extLst>
          </p:cNvPr>
          <p:cNvSpPr/>
          <p:nvPr userDrawn="1"/>
        </p:nvSpPr>
        <p:spPr>
          <a:xfrm>
            <a:off x="4449680" y="0"/>
            <a:ext cx="774232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33B6B0-54DE-4F2D-84DD-D06CD3B117B4}"/>
              </a:ext>
            </a:extLst>
          </p:cNvPr>
          <p:cNvSpPr>
            <a:spLocks noGrp="1"/>
          </p:cNvSpPr>
          <p:nvPr>
            <p:ph type="title" hasCustomPrompt="1"/>
          </p:nvPr>
        </p:nvSpPr>
        <p:spPr>
          <a:xfrm>
            <a:off x="530307" y="430521"/>
            <a:ext cx="3389065" cy="1847528"/>
          </a:xfrm>
        </p:spPr>
        <p:txBody>
          <a:bodyPr>
            <a:noAutofit/>
          </a:bodyPr>
          <a:lstStyle>
            <a:lvl1pPr algn="ctr">
              <a:defRPr sz="3600"/>
            </a:lvl1pPr>
          </a:lstStyle>
          <a:p>
            <a:r>
              <a:rPr lang="en-US" dirty="0"/>
              <a:t>Click to add title</a:t>
            </a:r>
          </a:p>
        </p:txBody>
      </p:sp>
      <p:cxnSp>
        <p:nvCxnSpPr>
          <p:cNvPr id="91" name="Straight Connector 90">
            <a:extLst>
              <a:ext uri="{FF2B5EF4-FFF2-40B4-BE49-F238E27FC236}">
                <a16:creationId xmlns:a16="http://schemas.microsoft.com/office/drawing/2014/main" id="{A3805DED-0C97-4EF7-B1E1-0E016E053719}"/>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1954839" y="2511829"/>
            <a:ext cx="54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674FFBCF-911F-5818-60FE-B018CA677353}"/>
              </a:ext>
            </a:extLst>
          </p:cNvPr>
          <p:cNvSpPr>
            <a:spLocks noGrp="1"/>
          </p:cNvSpPr>
          <p:nvPr>
            <p:ph sz="quarter" idx="15" hasCustomPrompt="1"/>
          </p:nvPr>
        </p:nvSpPr>
        <p:spPr>
          <a:xfrm>
            <a:off x="530307" y="2745610"/>
            <a:ext cx="3389065" cy="3499611"/>
          </a:xfrm>
        </p:spPr>
        <p:txBody>
          <a:bodyPr>
            <a:normAutofit/>
          </a:bodyPr>
          <a:lstStyle>
            <a:lvl1pPr marL="0" indent="0" algn="ctr">
              <a:buNone/>
              <a:defRPr lang="en-US" sz="2000" kern="1200" spc="50" dirty="0">
                <a:solidFill>
                  <a:schemeClr val="tx1">
                    <a:alpha val="60000"/>
                  </a:schemeClr>
                </a:solidFill>
                <a:latin typeface="+mn-lt"/>
                <a:ea typeface="+mn-ea"/>
                <a:cs typeface="+mn-cs"/>
              </a:defRPr>
            </a:lvl1pPr>
            <a:lvl2pPr marL="360000" indent="0">
              <a:buNone/>
              <a:defRPr/>
            </a:lvl2pPr>
            <a:lvl3pPr marL="720000" indent="0">
              <a:buNone/>
              <a:defRPr/>
            </a:lvl3pPr>
            <a:lvl4pPr marL="1080000" indent="0">
              <a:buNone/>
              <a:defRPr/>
            </a:lvl4pPr>
            <a:lvl5pPr marL="1440000" indent="0">
              <a:buNone/>
              <a:defRPr/>
            </a:lvl5pPr>
          </a:lstStyle>
          <a:p>
            <a:pPr marL="0" indent="0" algn="ctr">
              <a:buNone/>
            </a:pPr>
            <a:r>
              <a:rPr lang="en-US" dirty="0"/>
              <a:t>Click to add text</a:t>
            </a:r>
          </a:p>
        </p:txBody>
      </p:sp>
      <p:sp>
        <p:nvSpPr>
          <p:cNvPr id="9" name="Picture Placeholder 8">
            <a:extLst>
              <a:ext uri="{FF2B5EF4-FFF2-40B4-BE49-F238E27FC236}">
                <a16:creationId xmlns:a16="http://schemas.microsoft.com/office/drawing/2014/main" id="{EF1A84F6-2D30-446A-9D91-44FBCB825679}"/>
              </a:ext>
            </a:extLst>
          </p:cNvPr>
          <p:cNvSpPr>
            <a:spLocks noGrp="1"/>
          </p:cNvSpPr>
          <p:nvPr>
            <p:ph type="pic" sz="quarter" idx="14" hasCustomPrompt="1"/>
          </p:nvPr>
        </p:nvSpPr>
        <p:spPr>
          <a:xfrm>
            <a:off x="4979988" y="430521"/>
            <a:ext cx="6681704" cy="6019264"/>
          </a:xfrm>
        </p:spPr>
        <p:txBody>
          <a:bodyPr/>
          <a:lstStyle>
            <a:lvl1pPr marL="0" indent="0" algn="ctr">
              <a:buNone/>
              <a:defRPr/>
            </a:lvl1pPr>
          </a:lstStyle>
          <a:p>
            <a:r>
              <a:rPr lang="en-US" dirty="0"/>
              <a:t>Click to add picture</a:t>
            </a:r>
          </a:p>
        </p:txBody>
      </p:sp>
    </p:spTree>
    <p:extLst>
      <p:ext uri="{BB962C8B-B14F-4D97-AF65-F5344CB8AC3E}">
        <p14:creationId xmlns:p14="http://schemas.microsoft.com/office/powerpoint/2010/main" val="446465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ictur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7C0FA93-7C0D-4CC0-BB42-DF569688ED82}"/>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6096000" y="0"/>
            <a:ext cx="6096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alpha val="20000"/>
                </a:schemeClr>
              </a:solidFill>
            </a:endParaRPr>
          </a:p>
        </p:txBody>
      </p:sp>
      <p:sp>
        <p:nvSpPr>
          <p:cNvPr id="2" name="Title 1">
            <a:extLst>
              <a:ext uri="{FF2B5EF4-FFF2-40B4-BE49-F238E27FC236}">
                <a16:creationId xmlns:a16="http://schemas.microsoft.com/office/drawing/2014/main" id="{D033B6B0-54DE-4F2D-84DD-D06CD3B117B4}"/>
              </a:ext>
            </a:extLst>
          </p:cNvPr>
          <p:cNvSpPr>
            <a:spLocks noGrp="1"/>
          </p:cNvSpPr>
          <p:nvPr>
            <p:ph type="title" hasCustomPrompt="1"/>
          </p:nvPr>
        </p:nvSpPr>
        <p:spPr>
          <a:xfrm>
            <a:off x="462643" y="995760"/>
            <a:ext cx="5170860" cy="4869882"/>
          </a:xfrm>
        </p:spPr>
        <p:txBody>
          <a:bodyPr anchor="ctr">
            <a:noAutofit/>
          </a:bodyPr>
          <a:lstStyle>
            <a:lvl1pPr algn="ctr">
              <a:defRPr sz="4800"/>
            </a:lvl1pPr>
          </a:lstStyle>
          <a:p>
            <a:r>
              <a:rPr lang="en-US" dirty="0"/>
              <a:t>Click to add title</a:t>
            </a:r>
          </a:p>
        </p:txBody>
      </p:sp>
      <p:sp>
        <p:nvSpPr>
          <p:cNvPr id="24" name="Picture Placeholder 23">
            <a:extLst>
              <a:ext uri="{FF2B5EF4-FFF2-40B4-BE49-F238E27FC236}">
                <a16:creationId xmlns:a16="http://schemas.microsoft.com/office/drawing/2014/main" id="{C9D32952-2D0C-4A3E-9354-E014C717894E}"/>
              </a:ext>
            </a:extLst>
          </p:cNvPr>
          <p:cNvSpPr>
            <a:spLocks noGrp="1"/>
          </p:cNvSpPr>
          <p:nvPr>
            <p:ph type="pic" sz="quarter" idx="13" hasCustomPrompt="1"/>
          </p:nvPr>
        </p:nvSpPr>
        <p:spPr>
          <a:xfrm>
            <a:off x="6654800" y="430213"/>
            <a:ext cx="4995863" cy="5997574"/>
          </a:xfrm>
        </p:spPr>
        <p:txBody>
          <a:bodyPr>
            <a:normAutofit/>
          </a:bodyPr>
          <a:lstStyle>
            <a:lvl1pPr marL="0" indent="0" algn="ctr">
              <a:buNone/>
              <a:defRPr sz="1600"/>
            </a:lvl1pPr>
          </a:lstStyle>
          <a:p>
            <a:r>
              <a:rPr lang="en-US" dirty="0"/>
              <a:t>Click to add picture</a:t>
            </a:r>
          </a:p>
        </p:txBody>
      </p:sp>
      <p:grpSp>
        <p:nvGrpSpPr>
          <p:cNvPr id="6" name="Group 5">
            <a:extLst>
              <a:ext uri="{FF2B5EF4-FFF2-40B4-BE49-F238E27FC236}">
                <a16:creationId xmlns:a16="http://schemas.microsoft.com/office/drawing/2014/main" id="{36D3DA45-FD99-405B-8BF9-260DD97C0D4F}"/>
              </a:ext>
              <a:ext uri="{C183D7F6-B498-43B3-948B-1728B52AA6E4}">
                <adec:decorative xmlns:adec="http://schemas.microsoft.com/office/drawing/2017/decorative" val="1"/>
              </a:ext>
            </a:extLst>
          </p:cNvPr>
          <p:cNvGrpSpPr>
            <a:grpSpLocks/>
          </p:cNvGrpSpPr>
          <p:nvPr userDrawn="1">
            <p:extLst>
              <p:ext uri="{386F3935-93C4-4BCD-93E2-E3B085C9AB24}">
                <p16:designElem xmlns:p16="http://schemas.microsoft.com/office/powerpoint/2015/main" val="1"/>
              </p:ext>
            </p:extLst>
          </p:nvPr>
        </p:nvGrpSpPr>
        <p:grpSpPr>
          <a:xfrm>
            <a:off x="1939998" y="5634038"/>
            <a:ext cx="2216150" cy="1177924"/>
            <a:chOff x="4987925" y="2840038"/>
            <a:chExt cx="2216150" cy="1177924"/>
          </a:xfrm>
        </p:grpSpPr>
        <p:sp>
          <p:nvSpPr>
            <p:cNvPr id="7" name="Rectangle 6">
              <a:extLst>
                <a:ext uri="{FF2B5EF4-FFF2-40B4-BE49-F238E27FC236}">
                  <a16:creationId xmlns:a16="http://schemas.microsoft.com/office/drawing/2014/main" id="{C5C2A03C-F372-4C6D-929D-FD97AD4396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E8FEDBB3-0BD6-41BC-BB57-9FEC2E96C0F3}"/>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9" name="Group 8">
                <a:extLst>
                  <a:ext uri="{FF2B5EF4-FFF2-40B4-BE49-F238E27FC236}">
                    <a16:creationId xmlns:a16="http://schemas.microsoft.com/office/drawing/2014/main" id="{7D12B81D-3F14-4DA1-BECA-669824832A04}"/>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14" name="Freeform 68">
                  <a:extLst>
                    <a:ext uri="{FF2B5EF4-FFF2-40B4-BE49-F238E27FC236}">
                      <a16:creationId xmlns:a16="http://schemas.microsoft.com/office/drawing/2014/main" id="{EA11E57D-88DD-4899-907A-2A5772002F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69">
                  <a:extLst>
                    <a:ext uri="{FF2B5EF4-FFF2-40B4-BE49-F238E27FC236}">
                      <a16:creationId xmlns:a16="http://schemas.microsoft.com/office/drawing/2014/main" id="{7A5AEE18-30A4-4777-975F-02D107A171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Line 70">
                  <a:extLst>
                    <a:ext uri="{FF2B5EF4-FFF2-40B4-BE49-F238E27FC236}">
                      <a16:creationId xmlns:a16="http://schemas.microsoft.com/office/drawing/2014/main" id="{39EA21FB-AE36-478E-9770-CB84281439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 name="Group 9">
                <a:extLst>
                  <a:ext uri="{FF2B5EF4-FFF2-40B4-BE49-F238E27FC236}">
                    <a16:creationId xmlns:a16="http://schemas.microsoft.com/office/drawing/2014/main" id="{BC45D5C4-2D3A-4F84-BED1-D9B75234B07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11" name="Freeform 68">
                  <a:extLst>
                    <a:ext uri="{FF2B5EF4-FFF2-40B4-BE49-F238E27FC236}">
                      <a16:creationId xmlns:a16="http://schemas.microsoft.com/office/drawing/2014/main" id="{259762E8-7432-4501-9FE5-92B04D37C7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69">
                  <a:extLst>
                    <a:ext uri="{FF2B5EF4-FFF2-40B4-BE49-F238E27FC236}">
                      <a16:creationId xmlns:a16="http://schemas.microsoft.com/office/drawing/2014/main" id="{FF91FD3E-0148-4B50-8906-7D9CD382A3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Line 70">
                  <a:extLst>
                    <a:ext uri="{FF2B5EF4-FFF2-40B4-BE49-F238E27FC236}">
                      <a16:creationId xmlns:a16="http://schemas.microsoft.com/office/drawing/2014/main" id="{506FA1AD-488A-4FD4-A79F-4343698EA7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17" name="Group 16">
            <a:extLst>
              <a:ext uri="{FF2B5EF4-FFF2-40B4-BE49-F238E27FC236}">
                <a16:creationId xmlns:a16="http://schemas.microsoft.com/office/drawing/2014/main" id="{FE79776F-EEB5-464D-19DD-92EC7B3B3296}"/>
              </a:ext>
              <a:ext uri="{C183D7F6-B498-43B3-948B-1728B52AA6E4}">
                <adec:decorative xmlns:adec="http://schemas.microsoft.com/office/drawing/2017/decorative" val="1"/>
              </a:ext>
            </a:extLst>
          </p:cNvPr>
          <p:cNvGrpSpPr>
            <a:grpSpLocks/>
          </p:cNvGrpSpPr>
          <p:nvPr userDrawn="1">
            <p:extLst>
              <p:ext uri="{386F3935-93C4-4BCD-93E2-E3B085C9AB24}">
                <p16:designElem xmlns:p16="http://schemas.microsoft.com/office/powerpoint/2015/main" val="1"/>
              </p:ext>
            </p:extLst>
          </p:nvPr>
        </p:nvGrpSpPr>
        <p:grpSpPr>
          <a:xfrm rot="10800000">
            <a:off x="1939998" y="49440"/>
            <a:ext cx="2216150" cy="1177924"/>
            <a:chOff x="4987925" y="2840038"/>
            <a:chExt cx="2216150" cy="1177924"/>
          </a:xfrm>
        </p:grpSpPr>
        <p:sp>
          <p:nvSpPr>
            <p:cNvPr id="19" name="Rectangle 18">
              <a:extLst>
                <a:ext uri="{FF2B5EF4-FFF2-40B4-BE49-F238E27FC236}">
                  <a16:creationId xmlns:a16="http://schemas.microsoft.com/office/drawing/2014/main" id="{309A16CC-7006-C92A-F15C-618A3235AF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035D8D8D-001E-352F-FE03-CC3EE1D7CFC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22" name="Group 21">
                <a:extLst>
                  <a:ext uri="{FF2B5EF4-FFF2-40B4-BE49-F238E27FC236}">
                    <a16:creationId xmlns:a16="http://schemas.microsoft.com/office/drawing/2014/main" id="{51CE1C6F-D1A5-FD45-5120-8F87F05DCFD9}"/>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29" name="Freeform 68">
                  <a:extLst>
                    <a:ext uri="{FF2B5EF4-FFF2-40B4-BE49-F238E27FC236}">
                      <a16:creationId xmlns:a16="http://schemas.microsoft.com/office/drawing/2014/main" id="{FE946A41-95B9-A9F4-17ED-A011312446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69">
                  <a:extLst>
                    <a:ext uri="{FF2B5EF4-FFF2-40B4-BE49-F238E27FC236}">
                      <a16:creationId xmlns:a16="http://schemas.microsoft.com/office/drawing/2014/main" id="{FDFB515A-8805-F10C-2933-35BDDF1DD3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Line 70">
                  <a:extLst>
                    <a:ext uri="{FF2B5EF4-FFF2-40B4-BE49-F238E27FC236}">
                      <a16:creationId xmlns:a16="http://schemas.microsoft.com/office/drawing/2014/main" id="{F63B17C2-189B-28FA-8876-976CC481C7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 name="Group 22">
                <a:extLst>
                  <a:ext uri="{FF2B5EF4-FFF2-40B4-BE49-F238E27FC236}">
                    <a16:creationId xmlns:a16="http://schemas.microsoft.com/office/drawing/2014/main" id="{613E90FB-54AC-A2FC-9D01-C95ACC91FC87}"/>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25" name="Freeform 68">
                  <a:extLst>
                    <a:ext uri="{FF2B5EF4-FFF2-40B4-BE49-F238E27FC236}">
                      <a16:creationId xmlns:a16="http://schemas.microsoft.com/office/drawing/2014/main" id="{58A6A556-AB2C-1636-63D4-9E2806E367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69">
                  <a:extLst>
                    <a:ext uri="{FF2B5EF4-FFF2-40B4-BE49-F238E27FC236}">
                      <a16:creationId xmlns:a16="http://schemas.microsoft.com/office/drawing/2014/main" id="{A43047F1-413F-99DB-01CC-293FC1813A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Line 70">
                  <a:extLst>
                    <a:ext uri="{FF2B5EF4-FFF2-40B4-BE49-F238E27FC236}">
                      <a16:creationId xmlns:a16="http://schemas.microsoft.com/office/drawing/2014/main" id="{47C2B72F-C97F-770D-5F99-50DD97EB27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spTree>
    <p:extLst>
      <p:ext uri="{BB962C8B-B14F-4D97-AF65-F5344CB8AC3E}">
        <p14:creationId xmlns:p14="http://schemas.microsoft.com/office/powerpoint/2010/main" val="1988618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7C0FA93-7C0D-4CC0-BB42-DF569688ED82}"/>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6096000" y="0"/>
            <a:ext cx="6096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alpha val="20000"/>
                </a:schemeClr>
              </a:solidFill>
            </a:endParaRPr>
          </a:p>
        </p:txBody>
      </p:sp>
      <p:sp>
        <p:nvSpPr>
          <p:cNvPr id="2" name="Title 1">
            <a:extLst>
              <a:ext uri="{FF2B5EF4-FFF2-40B4-BE49-F238E27FC236}">
                <a16:creationId xmlns:a16="http://schemas.microsoft.com/office/drawing/2014/main" id="{D033B6B0-54DE-4F2D-84DD-D06CD3B117B4}"/>
              </a:ext>
            </a:extLst>
          </p:cNvPr>
          <p:cNvSpPr>
            <a:spLocks noGrp="1"/>
          </p:cNvSpPr>
          <p:nvPr>
            <p:ph type="title" hasCustomPrompt="1"/>
          </p:nvPr>
        </p:nvSpPr>
        <p:spPr>
          <a:xfrm>
            <a:off x="462643" y="995761"/>
            <a:ext cx="5160757" cy="2972990"/>
          </a:xfrm>
        </p:spPr>
        <p:txBody>
          <a:bodyPr>
            <a:noAutofit/>
          </a:bodyPr>
          <a:lstStyle>
            <a:lvl1pPr algn="ctr">
              <a:defRPr sz="4800"/>
            </a:lvl1pPr>
          </a:lstStyle>
          <a:p>
            <a:r>
              <a:rPr lang="en-US" dirty="0"/>
              <a:t>Click to add title</a:t>
            </a:r>
          </a:p>
        </p:txBody>
      </p:sp>
      <p:sp>
        <p:nvSpPr>
          <p:cNvPr id="20" name="Subtitle 7">
            <a:extLst>
              <a:ext uri="{FF2B5EF4-FFF2-40B4-BE49-F238E27FC236}">
                <a16:creationId xmlns:a16="http://schemas.microsoft.com/office/drawing/2014/main" id="{C2777538-58E6-494C-A27B-B70346B0F395}"/>
              </a:ext>
            </a:extLst>
          </p:cNvPr>
          <p:cNvSpPr>
            <a:spLocks noGrp="1"/>
          </p:cNvSpPr>
          <p:nvPr>
            <p:ph type="subTitle" idx="1" hasCustomPrompt="1"/>
          </p:nvPr>
        </p:nvSpPr>
        <p:spPr>
          <a:xfrm>
            <a:off x="462643" y="4081727"/>
            <a:ext cx="5160757" cy="1780513"/>
          </a:xfrm>
        </p:spPr>
        <p:txBody>
          <a:bodyPr anchor="t" anchorCtr="0">
            <a:noAutofit/>
          </a:bodyPr>
          <a:lstStyle>
            <a:lvl1pPr marL="0" indent="0" algn="ctr">
              <a:buNone/>
              <a:defRPr lang="en-US" sz="1800" kern="1200" cap="all" spc="300" dirty="0">
                <a:solidFill>
                  <a:schemeClr val="tx1">
                    <a:alpha val="60000"/>
                  </a:schemeClr>
                </a:solidFill>
                <a:latin typeface="+mn-lt"/>
                <a:ea typeface="+mn-ea"/>
                <a:cs typeface="+mn-cs"/>
              </a:defRPr>
            </a:lvl1pPr>
          </a:lstStyle>
          <a:p>
            <a:r>
              <a:rPr lang="en-US" dirty="0">
                <a:cs typeface="Calibri"/>
              </a:rPr>
              <a:t>Click to add subtitle</a:t>
            </a:r>
            <a:endParaRPr lang="en-US" dirty="0"/>
          </a:p>
        </p:txBody>
      </p:sp>
      <p:grpSp>
        <p:nvGrpSpPr>
          <p:cNvPr id="4" name="Group 3">
            <a:extLst>
              <a:ext uri="{FF2B5EF4-FFF2-40B4-BE49-F238E27FC236}">
                <a16:creationId xmlns:a16="http://schemas.microsoft.com/office/drawing/2014/main" id="{741D5DFE-8F3F-B784-41B0-31F1C534B8CF}"/>
              </a:ext>
              <a:ext uri="{C183D7F6-B498-43B3-948B-1728B52AA6E4}">
                <adec:decorative xmlns:adec="http://schemas.microsoft.com/office/drawing/2017/decorative" val="1"/>
              </a:ext>
            </a:extLst>
          </p:cNvPr>
          <p:cNvGrpSpPr>
            <a:grpSpLocks/>
          </p:cNvGrpSpPr>
          <p:nvPr userDrawn="1">
            <p:extLst>
              <p:ext uri="{386F3935-93C4-4BCD-93E2-E3B085C9AB24}">
                <p16:designElem xmlns:p16="http://schemas.microsoft.com/office/powerpoint/2015/main" val="1"/>
              </p:ext>
            </p:extLst>
          </p:nvPr>
        </p:nvGrpSpPr>
        <p:grpSpPr>
          <a:xfrm>
            <a:off x="1939998" y="5634038"/>
            <a:ext cx="2216150" cy="1177924"/>
            <a:chOff x="4987925" y="2840038"/>
            <a:chExt cx="2216150" cy="1177924"/>
          </a:xfrm>
        </p:grpSpPr>
        <p:sp>
          <p:nvSpPr>
            <p:cNvPr id="5" name="Rectangle 4">
              <a:extLst>
                <a:ext uri="{FF2B5EF4-FFF2-40B4-BE49-F238E27FC236}">
                  <a16:creationId xmlns:a16="http://schemas.microsoft.com/office/drawing/2014/main" id="{C78FF8C9-13C5-56E2-15F0-726312FF5E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14867E99-B662-B6E9-E6E5-C3407AF41913}"/>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19" name="Group 18">
                <a:extLst>
                  <a:ext uri="{FF2B5EF4-FFF2-40B4-BE49-F238E27FC236}">
                    <a16:creationId xmlns:a16="http://schemas.microsoft.com/office/drawing/2014/main" id="{17278895-DA26-C127-87C0-697FD9488C98}"/>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27" name="Freeform 68">
                  <a:extLst>
                    <a:ext uri="{FF2B5EF4-FFF2-40B4-BE49-F238E27FC236}">
                      <a16:creationId xmlns:a16="http://schemas.microsoft.com/office/drawing/2014/main" id="{830A98F7-AE8F-57AF-4A98-D9FDD5E348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69">
                  <a:extLst>
                    <a:ext uri="{FF2B5EF4-FFF2-40B4-BE49-F238E27FC236}">
                      <a16:creationId xmlns:a16="http://schemas.microsoft.com/office/drawing/2014/main" id="{04E85AAB-DBFC-9EFB-0839-BD3BF907CB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Line 70">
                  <a:extLst>
                    <a:ext uri="{FF2B5EF4-FFF2-40B4-BE49-F238E27FC236}">
                      <a16:creationId xmlns:a16="http://schemas.microsoft.com/office/drawing/2014/main" id="{FB82D752-7675-919F-1F4E-A662D638CA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 name="Group 20">
                <a:extLst>
                  <a:ext uri="{FF2B5EF4-FFF2-40B4-BE49-F238E27FC236}">
                    <a16:creationId xmlns:a16="http://schemas.microsoft.com/office/drawing/2014/main" id="{2315DAC7-8F1F-7516-6093-EF240456E26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22" name="Freeform 68">
                  <a:extLst>
                    <a:ext uri="{FF2B5EF4-FFF2-40B4-BE49-F238E27FC236}">
                      <a16:creationId xmlns:a16="http://schemas.microsoft.com/office/drawing/2014/main" id="{8784DA3A-66FB-8A56-0830-9C7BAE1BDF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69">
                  <a:extLst>
                    <a:ext uri="{FF2B5EF4-FFF2-40B4-BE49-F238E27FC236}">
                      <a16:creationId xmlns:a16="http://schemas.microsoft.com/office/drawing/2014/main" id="{17465245-FA5B-23A6-733F-92E4C7D22B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Line 70">
                  <a:extLst>
                    <a:ext uri="{FF2B5EF4-FFF2-40B4-BE49-F238E27FC236}">
                      <a16:creationId xmlns:a16="http://schemas.microsoft.com/office/drawing/2014/main" id="{E5934380-F9D4-5C01-360B-793C27BC6B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30" name="Group 29">
            <a:extLst>
              <a:ext uri="{FF2B5EF4-FFF2-40B4-BE49-F238E27FC236}">
                <a16:creationId xmlns:a16="http://schemas.microsoft.com/office/drawing/2014/main" id="{DCD2A0D6-CCC5-0E52-3DEA-FC7EDC9C493E}"/>
              </a:ext>
              <a:ext uri="{C183D7F6-B498-43B3-948B-1728B52AA6E4}">
                <adec:decorative xmlns:adec="http://schemas.microsoft.com/office/drawing/2017/decorative" val="1"/>
              </a:ext>
            </a:extLst>
          </p:cNvPr>
          <p:cNvGrpSpPr>
            <a:grpSpLocks/>
          </p:cNvGrpSpPr>
          <p:nvPr userDrawn="1">
            <p:extLst>
              <p:ext uri="{386F3935-93C4-4BCD-93E2-E3B085C9AB24}">
                <p16:designElem xmlns:p16="http://schemas.microsoft.com/office/powerpoint/2015/main" val="1"/>
              </p:ext>
            </p:extLst>
          </p:nvPr>
        </p:nvGrpSpPr>
        <p:grpSpPr>
          <a:xfrm rot="10800000">
            <a:off x="1939998" y="49440"/>
            <a:ext cx="2216150" cy="1177924"/>
            <a:chOff x="4987925" y="2840038"/>
            <a:chExt cx="2216150" cy="1177924"/>
          </a:xfrm>
        </p:grpSpPr>
        <p:sp>
          <p:nvSpPr>
            <p:cNvPr id="31" name="Rectangle 30">
              <a:extLst>
                <a:ext uri="{FF2B5EF4-FFF2-40B4-BE49-F238E27FC236}">
                  <a16:creationId xmlns:a16="http://schemas.microsoft.com/office/drawing/2014/main" id="{5952F4BA-7236-1B1C-5216-B9BE515C7C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4555DC04-CCBE-6784-2184-F53E6BB5E1D4}"/>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33" name="Group 32">
                <a:extLst>
                  <a:ext uri="{FF2B5EF4-FFF2-40B4-BE49-F238E27FC236}">
                    <a16:creationId xmlns:a16="http://schemas.microsoft.com/office/drawing/2014/main" id="{0B9A340D-1663-7DA9-73AE-9B675EF5022F}"/>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38" name="Freeform 68">
                  <a:extLst>
                    <a:ext uri="{FF2B5EF4-FFF2-40B4-BE49-F238E27FC236}">
                      <a16:creationId xmlns:a16="http://schemas.microsoft.com/office/drawing/2014/main" id="{79252168-D1D9-C3CD-EFC8-41C970A058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69">
                  <a:extLst>
                    <a:ext uri="{FF2B5EF4-FFF2-40B4-BE49-F238E27FC236}">
                      <a16:creationId xmlns:a16="http://schemas.microsoft.com/office/drawing/2014/main" id="{BD3D9A06-E42E-5D13-8785-3C0D11DE16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Line 70">
                  <a:extLst>
                    <a:ext uri="{FF2B5EF4-FFF2-40B4-BE49-F238E27FC236}">
                      <a16:creationId xmlns:a16="http://schemas.microsoft.com/office/drawing/2014/main" id="{21834AF8-71F0-5841-4EC6-634FD9FE38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4" name="Group 33">
                <a:extLst>
                  <a:ext uri="{FF2B5EF4-FFF2-40B4-BE49-F238E27FC236}">
                    <a16:creationId xmlns:a16="http://schemas.microsoft.com/office/drawing/2014/main" id="{2D1C1DDF-35C6-613D-DA7C-81FC3E0E96AB}"/>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35" name="Freeform 68">
                  <a:extLst>
                    <a:ext uri="{FF2B5EF4-FFF2-40B4-BE49-F238E27FC236}">
                      <a16:creationId xmlns:a16="http://schemas.microsoft.com/office/drawing/2014/main" id="{F63E067E-30E2-CF93-0F3E-7766C716D4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69">
                  <a:extLst>
                    <a:ext uri="{FF2B5EF4-FFF2-40B4-BE49-F238E27FC236}">
                      <a16:creationId xmlns:a16="http://schemas.microsoft.com/office/drawing/2014/main" id="{E1121437-B5EB-87F8-77CC-3B28244521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Line 70">
                  <a:extLst>
                    <a:ext uri="{FF2B5EF4-FFF2-40B4-BE49-F238E27FC236}">
                      <a16:creationId xmlns:a16="http://schemas.microsoft.com/office/drawing/2014/main" id="{0FC3E6C1-F30C-BEBC-7EBD-1D93DCD05B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sp>
        <p:nvSpPr>
          <p:cNvPr id="24" name="Picture Placeholder 23">
            <a:extLst>
              <a:ext uri="{FF2B5EF4-FFF2-40B4-BE49-F238E27FC236}">
                <a16:creationId xmlns:a16="http://schemas.microsoft.com/office/drawing/2014/main" id="{C9D32952-2D0C-4A3E-9354-E014C717894E}"/>
              </a:ext>
            </a:extLst>
          </p:cNvPr>
          <p:cNvSpPr>
            <a:spLocks noGrp="1"/>
          </p:cNvSpPr>
          <p:nvPr>
            <p:ph type="pic" sz="quarter" idx="13" hasCustomPrompt="1"/>
          </p:nvPr>
        </p:nvSpPr>
        <p:spPr>
          <a:xfrm>
            <a:off x="6654800" y="430213"/>
            <a:ext cx="4995863" cy="5997574"/>
          </a:xfrm>
        </p:spPr>
        <p:txBody>
          <a:bodyPr>
            <a:normAutofit/>
          </a:bodyPr>
          <a:lstStyle>
            <a:lvl1pPr marL="0" indent="0" algn="ctr">
              <a:buNone/>
              <a:defRPr sz="1600"/>
            </a:lvl1pPr>
          </a:lstStyle>
          <a:p>
            <a:r>
              <a:rPr lang="en-US" dirty="0"/>
              <a:t>Click to add picture</a:t>
            </a:r>
          </a:p>
        </p:txBody>
      </p:sp>
    </p:spTree>
    <p:extLst>
      <p:ext uri="{BB962C8B-B14F-4D97-AF65-F5344CB8AC3E}">
        <p14:creationId xmlns:p14="http://schemas.microsoft.com/office/powerpoint/2010/main" val="1938724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7D905AD-2C09-A80F-FBF0-4F45A7A148CC}"/>
              </a:ext>
            </a:extLst>
          </p:cNvPr>
          <p:cNvSpPr>
            <a:spLocks noGrp="1"/>
          </p:cNvSpPr>
          <p:nvPr>
            <p:ph type="title" hasCustomPrompt="1"/>
          </p:nvPr>
        </p:nvSpPr>
        <p:spPr>
          <a:xfrm>
            <a:off x="568163" y="400049"/>
            <a:ext cx="8647721" cy="1185045"/>
          </a:xfrm>
        </p:spPr>
        <p:txBody>
          <a:bodyPr lIns="0">
            <a:normAutofit/>
          </a:bodyPr>
          <a:lstStyle>
            <a:lvl1pPr>
              <a:defRPr sz="3600"/>
            </a:lvl1pPr>
          </a:lstStyle>
          <a:p>
            <a:r>
              <a:rPr lang="en-US" dirty="0"/>
              <a:t>Click to add title</a:t>
            </a:r>
          </a:p>
        </p:txBody>
      </p:sp>
      <p:sp>
        <p:nvSpPr>
          <p:cNvPr id="10" name="Content Placeholder 2">
            <a:extLst>
              <a:ext uri="{FF2B5EF4-FFF2-40B4-BE49-F238E27FC236}">
                <a16:creationId xmlns:a16="http://schemas.microsoft.com/office/drawing/2014/main" id="{76F87AC4-493F-1EB8-D127-C21530FA824E}"/>
              </a:ext>
            </a:extLst>
          </p:cNvPr>
          <p:cNvSpPr>
            <a:spLocks noGrp="1"/>
          </p:cNvSpPr>
          <p:nvPr>
            <p:ph idx="10" hasCustomPrompt="1"/>
          </p:nvPr>
        </p:nvSpPr>
        <p:spPr>
          <a:xfrm>
            <a:off x="568163" y="1997132"/>
            <a:ext cx="8652793" cy="4232218"/>
          </a:xfrm>
        </p:spPr>
        <p:txBody>
          <a:bodyPr lIns="0">
            <a:normAutofit/>
          </a:bodyPr>
          <a:lstStyle>
            <a:lvl1pPr marL="285750" indent="-285750">
              <a:lnSpc>
                <a:spcPct val="130000"/>
              </a:lnSpc>
              <a:buFont typeface="Arial" panose="020B0604020202020204" pitchFamily="34" charset="0"/>
              <a:buChar char="•"/>
              <a:defRPr sz="1800"/>
            </a:lvl1pPr>
            <a:lvl2pPr marL="645750" indent="-285750">
              <a:lnSpc>
                <a:spcPct val="130000"/>
              </a:lnSpc>
              <a:buFont typeface="Arial" panose="020B0604020202020204" pitchFamily="34" charset="0"/>
              <a:buChar char="•"/>
              <a:defRPr sz="1800"/>
            </a:lvl2pPr>
            <a:lvl3pPr marL="1005750" indent="-285750">
              <a:lnSpc>
                <a:spcPct val="130000"/>
              </a:lnSpc>
              <a:buFont typeface="Arial" panose="020B0604020202020204" pitchFamily="34" charset="0"/>
              <a:buChar char="•"/>
              <a:defRPr sz="1800"/>
            </a:lvl3pPr>
            <a:lvl4pPr marL="1365750" indent="-285750">
              <a:lnSpc>
                <a:spcPct val="130000"/>
              </a:lnSpc>
              <a:buFont typeface="Arial" panose="020B0604020202020204" pitchFamily="34" charset="0"/>
              <a:buChar char="•"/>
              <a:defRPr sz="1800"/>
            </a:lvl4pPr>
            <a:lvl5pPr marL="1725750" indent="-285750">
              <a:lnSpc>
                <a:spcPct val="130000"/>
              </a:lnSpc>
              <a:buFont typeface="Arial" panose="020B0604020202020204" pitchFamily="34" charset="0"/>
              <a:buChar char="•"/>
              <a:defRPr sz="1800"/>
            </a:lvl5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5" name="Group 4">
            <a:extLst>
              <a:ext uri="{FF2B5EF4-FFF2-40B4-BE49-F238E27FC236}">
                <a16:creationId xmlns:a16="http://schemas.microsoft.com/office/drawing/2014/main" id="{CBBE6897-C551-2BCB-F552-C4B761D2C77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9757063" y="457964"/>
            <a:ext cx="2211229" cy="2707415"/>
            <a:chOff x="9728105" y="457964"/>
            <a:chExt cx="2211229" cy="2707415"/>
          </a:xfrm>
        </p:grpSpPr>
        <p:grpSp>
          <p:nvGrpSpPr>
            <p:cNvPr id="50" name="Group 49">
              <a:extLst>
                <a:ext uri="{FF2B5EF4-FFF2-40B4-BE49-F238E27FC236}">
                  <a16:creationId xmlns:a16="http://schemas.microsoft.com/office/drawing/2014/main" id="{C8215B7C-A98D-6F6C-9039-6F2AAEEFDDD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56" name="Group 55">
                <a:extLst>
                  <a:ext uri="{FF2B5EF4-FFF2-40B4-BE49-F238E27FC236}">
                    <a16:creationId xmlns:a16="http://schemas.microsoft.com/office/drawing/2014/main" id="{184D4E7B-7775-1603-2C3F-5C265357728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60" name="Straight Connector 59">
                  <a:extLst>
                    <a:ext uri="{FF2B5EF4-FFF2-40B4-BE49-F238E27FC236}">
                      <a16:creationId xmlns:a16="http://schemas.microsoft.com/office/drawing/2014/main" id="{6F97B093-B348-8A25-789A-743A43E90385}"/>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732DEA9-6233-9CDE-64C6-744FC6CD6E48}"/>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2" name="Rectangle 30">
                  <a:extLst>
                    <a:ext uri="{FF2B5EF4-FFF2-40B4-BE49-F238E27FC236}">
                      <a16:creationId xmlns:a16="http://schemas.microsoft.com/office/drawing/2014/main" id="{9274C521-E533-D3E5-CE64-E3A3AEC0FE7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30">
                  <a:extLst>
                    <a:ext uri="{FF2B5EF4-FFF2-40B4-BE49-F238E27FC236}">
                      <a16:creationId xmlns:a16="http://schemas.microsoft.com/office/drawing/2014/main" id="{2C69CF99-91AA-9E24-24AE-5A89748B46E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A35D6C12-B227-D277-0499-FA2765DB20A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58" name="Freeform: Shape 57">
                  <a:extLst>
                    <a:ext uri="{FF2B5EF4-FFF2-40B4-BE49-F238E27FC236}">
                      <a16:creationId xmlns:a16="http://schemas.microsoft.com/office/drawing/2014/main" id="{01FCD87F-4621-47F3-CC5C-A1A8F673324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59" name="Freeform: Shape 58">
                  <a:extLst>
                    <a:ext uri="{FF2B5EF4-FFF2-40B4-BE49-F238E27FC236}">
                      <a16:creationId xmlns:a16="http://schemas.microsoft.com/office/drawing/2014/main" id="{CA7C3364-8305-C08F-4132-18DA2D39BFA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51" name="Group 50">
              <a:extLst>
                <a:ext uri="{FF2B5EF4-FFF2-40B4-BE49-F238E27FC236}">
                  <a16:creationId xmlns:a16="http://schemas.microsoft.com/office/drawing/2014/main" id="{18093390-6F0E-5ED5-5DAF-40FF11548946}"/>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52" name="Group 51">
                <a:extLst>
                  <a:ext uri="{FF2B5EF4-FFF2-40B4-BE49-F238E27FC236}">
                    <a16:creationId xmlns:a16="http://schemas.microsoft.com/office/drawing/2014/main" id="{CEAA9FA7-0165-F161-72DC-F2E001FCF3A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54" name="Freeform 68">
                  <a:extLst>
                    <a:ext uri="{FF2B5EF4-FFF2-40B4-BE49-F238E27FC236}">
                      <a16:creationId xmlns:a16="http://schemas.microsoft.com/office/drawing/2014/main" id="{9F185D91-004D-5474-3DD0-9153A2AEA29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69">
                  <a:extLst>
                    <a:ext uri="{FF2B5EF4-FFF2-40B4-BE49-F238E27FC236}">
                      <a16:creationId xmlns:a16="http://schemas.microsoft.com/office/drawing/2014/main" id="{D995CD54-9374-D2B3-957D-6925B750A69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53" name="Line 70">
                <a:extLst>
                  <a:ext uri="{FF2B5EF4-FFF2-40B4-BE49-F238E27FC236}">
                    <a16:creationId xmlns:a16="http://schemas.microsoft.com/office/drawing/2014/main" id="{EDCD4830-6A47-A59E-6569-B352E6D6617F}"/>
                  </a:ext>
                  <a:ext uri="{C183D7F6-B498-43B3-948B-1728B52AA6E4}">
                    <adec:decorative xmlns:adec="http://schemas.microsoft.com/office/drawing/2017/decorative" val="1"/>
                  </a:ext>
                </a:extLst>
              </p:cNvPr>
              <p:cNvSpPr>
                <a:spLocks noChangeAspect="1"/>
              </p:cNvSpPr>
              <p:nvPr userDrawn="1">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cxnSp>
        <p:nvCxnSpPr>
          <p:cNvPr id="89" name="Straight Connector 88">
            <a:extLst>
              <a:ext uri="{FF2B5EF4-FFF2-40B4-BE49-F238E27FC236}">
                <a16:creationId xmlns:a16="http://schemas.microsoft.com/office/drawing/2014/main" id="{000E8D63-E827-790A-519A-B36BFBDEB4B5}"/>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568163" y="17994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33" name="Group 132">
            <a:extLst>
              <a:ext uri="{FF2B5EF4-FFF2-40B4-BE49-F238E27FC236}">
                <a16:creationId xmlns:a16="http://schemas.microsoft.com/office/drawing/2014/main" id="{A908D1ED-4589-9577-8D42-858F2E0054C9}"/>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flipV="1">
            <a:off x="9740417" y="3721100"/>
            <a:ext cx="2211229" cy="2707415"/>
            <a:chOff x="9728105" y="457964"/>
            <a:chExt cx="2211229" cy="2707415"/>
          </a:xfrm>
        </p:grpSpPr>
        <p:grpSp>
          <p:nvGrpSpPr>
            <p:cNvPr id="134" name="Group 133">
              <a:extLst>
                <a:ext uri="{FF2B5EF4-FFF2-40B4-BE49-F238E27FC236}">
                  <a16:creationId xmlns:a16="http://schemas.microsoft.com/office/drawing/2014/main" id="{2657C24A-988F-290D-0D82-858C3E574A3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40" name="Group 139">
                <a:extLst>
                  <a:ext uri="{FF2B5EF4-FFF2-40B4-BE49-F238E27FC236}">
                    <a16:creationId xmlns:a16="http://schemas.microsoft.com/office/drawing/2014/main" id="{3AB3F4C6-5635-3075-CCEA-4675932DD47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44" name="Straight Connector 143">
                  <a:extLst>
                    <a:ext uri="{FF2B5EF4-FFF2-40B4-BE49-F238E27FC236}">
                      <a16:creationId xmlns:a16="http://schemas.microsoft.com/office/drawing/2014/main" id="{02F5D12D-62A1-0F12-12B0-572BA5657EFA}"/>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47EADA3-585F-FC49-7481-AF5B4DA09397}"/>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46" name="Rectangle 30">
                  <a:extLst>
                    <a:ext uri="{FF2B5EF4-FFF2-40B4-BE49-F238E27FC236}">
                      <a16:creationId xmlns:a16="http://schemas.microsoft.com/office/drawing/2014/main" id="{DFB52899-BBD4-527C-5990-88BF84565D5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Rectangle 30">
                  <a:extLst>
                    <a:ext uri="{FF2B5EF4-FFF2-40B4-BE49-F238E27FC236}">
                      <a16:creationId xmlns:a16="http://schemas.microsoft.com/office/drawing/2014/main" id="{653A3527-A6E3-89A6-71ED-9A7D8EBA4C3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CD03B7A9-CD70-40B9-650E-43C78D4F16F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42" name="Freeform: Shape 141">
                  <a:extLst>
                    <a:ext uri="{FF2B5EF4-FFF2-40B4-BE49-F238E27FC236}">
                      <a16:creationId xmlns:a16="http://schemas.microsoft.com/office/drawing/2014/main" id="{451CBB11-40F3-F130-BA91-6311C58CB1B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43" name="Freeform: Shape 142">
                  <a:extLst>
                    <a:ext uri="{FF2B5EF4-FFF2-40B4-BE49-F238E27FC236}">
                      <a16:creationId xmlns:a16="http://schemas.microsoft.com/office/drawing/2014/main" id="{2CCB9535-280C-59F1-2408-AFAD8D1BE2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35" name="Group 134">
              <a:extLst>
                <a:ext uri="{FF2B5EF4-FFF2-40B4-BE49-F238E27FC236}">
                  <a16:creationId xmlns:a16="http://schemas.microsoft.com/office/drawing/2014/main" id="{44493786-0B0A-24D5-26A9-8E820E6AB8F3}"/>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136" name="Group 135">
                <a:extLst>
                  <a:ext uri="{FF2B5EF4-FFF2-40B4-BE49-F238E27FC236}">
                    <a16:creationId xmlns:a16="http://schemas.microsoft.com/office/drawing/2014/main" id="{F66FA07F-4726-2875-B812-6BCC5ABCC25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38" name="Freeform 68">
                  <a:extLst>
                    <a:ext uri="{FF2B5EF4-FFF2-40B4-BE49-F238E27FC236}">
                      <a16:creationId xmlns:a16="http://schemas.microsoft.com/office/drawing/2014/main" id="{A3457F2F-D92C-2F19-7ECB-5110F6A2BB3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9" name="Freeform 69">
                  <a:extLst>
                    <a:ext uri="{FF2B5EF4-FFF2-40B4-BE49-F238E27FC236}">
                      <a16:creationId xmlns:a16="http://schemas.microsoft.com/office/drawing/2014/main" id="{6ABA0333-6EC3-6BEF-E476-C0072364AA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37" name="Line 70">
                <a:extLst>
                  <a:ext uri="{FF2B5EF4-FFF2-40B4-BE49-F238E27FC236}">
                    <a16:creationId xmlns:a16="http://schemas.microsoft.com/office/drawing/2014/main" id="{D9E689F1-3CC0-2CE6-27B1-34AA1949B9CB}"/>
                  </a:ext>
                  <a:ext uri="{C183D7F6-B498-43B3-948B-1728B52AA6E4}">
                    <adec:decorative xmlns:adec="http://schemas.microsoft.com/office/drawing/2017/decorative" val="1"/>
                  </a:ext>
                </a:extLst>
              </p:cNvPr>
              <p:cNvSpPr>
                <a:spLocks noChangeAspect="1"/>
              </p:cNvSpPr>
              <p:nvPr userDrawn="1">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6" name="Date Placeholder 3">
            <a:extLst>
              <a:ext uri="{FF2B5EF4-FFF2-40B4-BE49-F238E27FC236}">
                <a16:creationId xmlns:a16="http://schemas.microsoft.com/office/drawing/2014/main" id="{6811096D-7051-CD8E-3C9B-63077216B6FE}"/>
              </a:ext>
            </a:extLst>
          </p:cNvPr>
          <p:cNvSpPr>
            <a:spLocks noGrp="1"/>
          </p:cNvSpPr>
          <p:nvPr>
            <p:ph type="dt" sz="half" idx="2"/>
          </p:nvPr>
        </p:nvSpPr>
        <p:spPr>
          <a:xfrm>
            <a:off x="568164" y="6357168"/>
            <a:ext cx="1641986"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n-lt"/>
              </a:defRPr>
            </a:lvl1pPr>
          </a:lstStyle>
          <a:p>
            <a:r>
              <a:rPr lang="en-US"/>
              <a:t>20XX</a:t>
            </a:r>
            <a:endParaRPr lang="en-US" dirty="0"/>
          </a:p>
        </p:txBody>
      </p:sp>
      <p:sp>
        <p:nvSpPr>
          <p:cNvPr id="7" name="Footer Placeholder 6">
            <a:extLst>
              <a:ext uri="{FF2B5EF4-FFF2-40B4-BE49-F238E27FC236}">
                <a16:creationId xmlns:a16="http://schemas.microsoft.com/office/drawing/2014/main" id="{83375748-D6D7-A497-C19F-581BC09345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id="{31AC1AD6-D101-6CA6-45FC-DC48C0F32DC9}"/>
              </a:ext>
            </a:extLst>
          </p:cNvPr>
          <p:cNvSpPr>
            <a:spLocks noGrp="1"/>
          </p:cNvSpPr>
          <p:nvPr>
            <p:ph type="sldNum" sz="quarter" idx="4"/>
          </p:nvPr>
        </p:nvSpPr>
        <p:spPr>
          <a:xfrm>
            <a:off x="9982800" y="6357600"/>
            <a:ext cx="1641036"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24714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hasCustomPrompt="1"/>
          </p:nvPr>
        </p:nvSpPr>
        <p:spPr>
          <a:xfrm>
            <a:off x="2968408" y="1187450"/>
            <a:ext cx="6255903" cy="2996901"/>
          </a:xfrm>
        </p:spPr>
        <p:txBody>
          <a:bodyPr>
            <a:noAutofit/>
          </a:bodyPr>
          <a:lstStyle>
            <a:lvl1pPr algn="ctr">
              <a:defRPr sz="4800"/>
            </a:lvl1pPr>
          </a:lstStyle>
          <a:p>
            <a:r>
              <a:rPr lang="en-US" dirty="0"/>
              <a:t>Click to add title</a:t>
            </a:r>
          </a:p>
        </p:txBody>
      </p:sp>
      <p:sp>
        <p:nvSpPr>
          <p:cNvPr id="9" name="Content Placeholder 8">
            <a:extLst>
              <a:ext uri="{FF2B5EF4-FFF2-40B4-BE49-F238E27FC236}">
                <a16:creationId xmlns:a16="http://schemas.microsoft.com/office/drawing/2014/main" id="{1C6B76DB-2767-87C4-10EE-4BBBF2841129}"/>
              </a:ext>
            </a:extLst>
          </p:cNvPr>
          <p:cNvSpPr>
            <a:spLocks noGrp="1"/>
          </p:cNvSpPr>
          <p:nvPr>
            <p:ph sz="quarter" idx="10" hasCustomPrompt="1"/>
          </p:nvPr>
        </p:nvSpPr>
        <p:spPr>
          <a:xfrm>
            <a:off x="2286000" y="4557712"/>
            <a:ext cx="7659688" cy="1639275"/>
          </a:xfrm>
        </p:spPr>
        <p:txBody>
          <a:bodyPr/>
          <a:lstStyle>
            <a:lvl1pPr marL="0" indent="0" algn="ctr" defTabSz="914400" rtl="0" eaLnBrk="1" latinLnBrk="0" hangingPunct="1">
              <a:lnSpc>
                <a:spcPct val="130000"/>
              </a:lnSpc>
              <a:spcBef>
                <a:spcPts val="1000"/>
              </a:spcBef>
              <a:buClr>
                <a:schemeClr val="accent3"/>
              </a:buClr>
              <a:buFont typeface="Arial" panose="020B0604020202020204" pitchFamily="34" charset="0"/>
              <a:buNone/>
              <a:defRPr lang="en-US" sz="1800" kern="1200" cap="all" spc="300" dirty="0" smtClean="0">
                <a:solidFill>
                  <a:schemeClr val="tx1">
                    <a:alpha val="60000"/>
                  </a:schemeClr>
                </a:solidFill>
                <a:latin typeface="+mn-lt"/>
                <a:ea typeface="+mn-ea"/>
                <a:cs typeface="+mn-cs"/>
              </a:defRPr>
            </a:lvl1pPr>
            <a:lvl2pPr marL="360000" indent="0" algn="ctr">
              <a:buFont typeface="Arial" panose="020B0604020202020204" pitchFamily="34" charset="0"/>
              <a:buNone/>
              <a:defRPr/>
            </a:lvl2pPr>
          </a:lstStyle>
          <a:p>
            <a:pPr lvl="0"/>
            <a:r>
              <a:rPr lang="en-US" dirty="0"/>
              <a:t>Click to add text</a:t>
            </a:r>
          </a:p>
          <a:p>
            <a:pPr lvl="1"/>
            <a:endParaRPr lang="en-US" dirty="0"/>
          </a:p>
        </p:txBody>
      </p:sp>
      <p:grpSp>
        <p:nvGrpSpPr>
          <p:cNvPr id="3" name="Group 2">
            <a:extLst>
              <a:ext uri="{FF2B5EF4-FFF2-40B4-BE49-F238E27FC236}">
                <a16:creationId xmlns:a16="http://schemas.microsoft.com/office/drawing/2014/main" id="{99F4A9DA-0E0F-BB15-37FE-7C47230AF41A}"/>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flipH="1">
            <a:off x="8153659" y="716800"/>
            <a:ext cx="3838575" cy="5583025"/>
            <a:chOff x="199766" y="716800"/>
            <a:chExt cx="3838575" cy="5583025"/>
          </a:xfrm>
        </p:grpSpPr>
        <p:grpSp>
          <p:nvGrpSpPr>
            <p:cNvPr id="4" name="Group 3">
              <a:extLst>
                <a:ext uri="{FF2B5EF4-FFF2-40B4-BE49-F238E27FC236}">
                  <a16:creationId xmlns:a16="http://schemas.microsoft.com/office/drawing/2014/main" id="{A6D7EE9A-A325-1078-BB60-9FC75CAEB6E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890329" y="26237"/>
              <a:ext cx="2457450" cy="3838575"/>
              <a:chOff x="587376" y="280988"/>
              <a:chExt cx="2457450" cy="3838575"/>
            </a:xfrm>
          </p:grpSpPr>
          <p:sp>
            <p:nvSpPr>
              <p:cNvPr id="38" name="Freeform 64">
                <a:extLst>
                  <a:ext uri="{FF2B5EF4-FFF2-40B4-BE49-F238E27FC236}">
                    <a16:creationId xmlns:a16="http://schemas.microsoft.com/office/drawing/2014/main" id="{E3B36E34-9750-EC15-036F-4B675C295AB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81">
                <a:extLst>
                  <a:ext uri="{FF2B5EF4-FFF2-40B4-BE49-F238E27FC236}">
                    <a16:creationId xmlns:a16="http://schemas.microsoft.com/office/drawing/2014/main" id="{06586384-27A4-246C-E62A-33558F884F5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61">
                <a:extLst>
                  <a:ext uri="{FF2B5EF4-FFF2-40B4-BE49-F238E27FC236}">
                    <a16:creationId xmlns:a16="http://schemas.microsoft.com/office/drawing/2014/main" id="{5AA0A056-987B-0766-D8E8-C8D89A7EC7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78">
                <a:extLst>
                  <a:ext uri="{FF2B5EF4-FFF2-40B4-BE49-F238E27FC236}">
                    <a16:creationId xmlns:a16="http://schemas.microsoft.com/office/drawing/2014/main" id="{B8359D64-1AAE-C3D6-1AEB-701A9026861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2" name="Freeform 84">
                <a:extLst>
                  <a:ext uri="{FF2B5EF4-FFF2-40B4-BE49-F238E27FC236}">
                    <a16:creationId xmlns:a16="http://schemas.microsoft.com/office/drawing/2014/main" id="{40C577F2-9B8C-9987-0FDA-0B46E995AE8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87">
                <a:extLst>
                  <a:ext uri="{FF2B5EF4-FFF2-40B4-BE49-F238E27FC236}">
                    <a16:creationId xmlns:a16="http://schemas.microsoft.com/office/drawing/2014/main" id="{E4A8A441-14F2-1181-7C03-9AF4D75DE01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4" name="Freeform 60">
                <a:extLst>
                  <a:ext uri="{FF2B5EF4-FFF2-40B4-BE49-F238E27FC236}">
                    <a16:creationId xmlns:a16="http://schemas.microsoft.com/office/drawing/2014/main" id="{3A0F5B06-DAD1-414A-4045-AC177880096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5" name="Freeform 59">
                <a:extLst>
                  <a:ext uri="{FF2B5EF4-FFF2-40B4-BE49-F238E27FC236}">
                    <a16:creationId xmlns:a16="http://schemas.microsoft.com/office/drawing/2014/main" id="{6EAB1EB7-4688-82CC-051F-DB66DE38B8B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Freeform 62">
                <a:extLst>
                  <a:ext uri="{FF2B5EF4-FFF2-40B4-BE49-F238E27FC236}">
                    <a16:creationId xmlns:a16="http://schemas.microsoft.com/office/drawing/2014/main" id="{A9AB2401-8BD6-D082-7D34-198A6545D12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Freeform 65">
                <a:extLst>
                  <a:ext uri="{FF2B5EF4-FFF2-40B4-BE49-F238E27FC236}">
                    <a16:creationId xmlns:a16="http://schemas.microsoft.com/office/drawing/2014/main" id="{3A90FDBC-4B7A-EDE5-0D04-338D0D44656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8" name="Freeform 79">
                <a:extLst>
                  <a:ext uri="{FF2B5EF4-FFF2-40B4-BE49-F238E27FC236}">
                    <a16:creationId xmlns:a16="http://schemas.microsoft.com/office/drawing/2014/main" id="{A8D3C6B9-6FD6-25DA-E318-38517D1729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9" name="Freeform 82">
                <a:extLst>
                  <a:ext uri="{FF2B5EF4-FFF2-40B4-BE49-F238E27FC236}">
                    <a16:creationId xmlns:a16="http://schemas.microsoft.com/office/drawing/2014/main" id="{7B45605F-50DD-B936-79D0-4D5D3DCCF60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0" name="Freeform 85">
                <a:extLst>
                  <a:ext uri="{FF2B5EF4-FFF2-40B4-BE49-F238E27FC236}">
                    <a16:creationId xmlns:a16="http://schemas.microsoft.com/office/drawing/2014/main" id="{AA2CCC3A-D444-734A-6925-5778565003F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1" name="Freeform 88">
                <a:extLst>
                  <a:ext uri="{FF2B5EF4-FFF2-40B4-BE49-F238E27FC236}">
                    <a16:creationId xmlns:a16="http://schemas.microsoft.com/office/drawing/2014/main" id="{A2BD9A0D-1346-B3F5-7383-79EB805ABD5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52" name="Group 51">
                <a:extLst>
                  <a:ext uri="{FF2B5EF4-FFF2-40B4-BE49-F238E27FC236}">
                    <a16:creationId xmlns:a16="http://schemas.microsoft.com/office/drawing/2014/main" id="{16EB22E5-C3DE-A015-B732-9C99977BB77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53" name="Line 63">
                  <a:extLst>
                    <a:ext uri="{FF2B5EF4-FFF2-40B4-BE49-F238E27FC236}">
                      <a16:creationId xmlns:a16="http://schemas.microsoft.com/office/drawing/2014/main" id="{93CF15FE-A466-3FBE-1E87-307BF004FC3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 name="Line 66">
                  <a:extLst>
                    <a:ext uri="{FF2B5EF4-FFF2-40B4-BE49-F238E27FC236}">
                      <a16:creationId xmlns:a16="http://schemas.microsoft.com/office/drawing/2014/main" id="{3C84471E-53D8-C7CA-359C-EA3D084335B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 name="Line 67">
                  <a:extLst>
                    <a:ext uri="{FF2B5EF4-FFF2-40B4-BE49-F238E27FC236}">
                      <a16:creationId xmlns:a16="http://schemas.microsoft.com/office/drawing/2014/main" id="{BC3DC9EB-7ADF-8A40-A0B1-806A49FDD16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 name="Line 80">
                  <a:extLst>
                    <a:ext uri="{FF2B5EF4-FFF2-40B4-BE49-F238E27FC236}">
                      <a16:creationId xmlns:a16="http://schemas.microsoft.com/office/drawing/2014/main" id="{A9814A17-E78A-F4E9-E11C-91D474D977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 name="Line 83">
                  <a:extLst>
                    <a:ext uri="{FF2B5EF4-FFF2-40B4-BE49-F238E27FC236}">
                      <a16:creationId xmlns:a16="http://schemas.microsoft.com/office/drawing/2014/main" id="{317CBEE3-C973-721D-F6E1-B01AB38460A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 name="Line 86">
                  <a:extLst>
                    <a:ext uri="{FF2B5EF4-FFF2-40B4-BE49-F238E27FC236}">
                      <a16:creationId xmlns:a16="http://schemas.microsoft.com/office/drawing/2014/main" id="{B94FEC87-B417-D6A3-C64B-28FBFF77E6B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 name="Line 89">
                  <a:extLst>
                    <a:ext uri="{FF2B5EF4-FFF2-40B4-BE49-F238E27FC236}">
                      <a16:creationId xmlns:a16="http://schemas.microsoft.com/office/drawing/2014/main" id="{E06EF271-57E5-EEF4-D040-2024C9C5E22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5" name="Group 4">
              <a:extLst>
                <a:ext uri="{FF2B5EF4-FFF2-40B4-BE49-F238E27FC236}">
                  <a16:creationId xmlns:a16="http://schemas.microsoft.com/office/drawing/2014/main" id="{8B6F3B2D-71C3-22D2-3FE7-AEB56473B07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3500000">
              <a:off x="480743" y="3311698"/>
              <a:ext cx="1785984" cy="2211229"/>
              <a:chOff x="3125006" y="3171595"/>
              <a:chExt cx="1785984" cy="2211229"/>
            </a:xfrm>
          </p:grpSpPr>
          <p:grpSp>
            <p:nvGrpSpPr>
              <p:cNvPr id="30" name="Group 29">
                <a:extLst>
                  <a:ext uri="{FF2B5EF4-FFF2-40B4-BE49-F238E27FC236}">
                    <a16:creationId xmlns:a16="http://schemas.microsoft.com/office/drawing/2014/main" id="{97575CCE-8AB7-7F62-6647-54A79E708F6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34" name="Straight Connector 33">
                  <a:extLst>
                    <a:ext uri="{FF2B5EF4-FFF2-40B4-BE49-F238E27FC236}">
                      <a16:creationId xmlns:a16="http://schemas.microsoft.com/office/drawing/2014/main" id="{B17ABC5D-B6B9-F1AF-A5E6-4E86BF397359}"/>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D90BB42-FD51-C2C9-345D-87DED4AC79F8}"/>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6" name="Rectangle 30">
                  <a:extLst>
                    <a:ext uri="{FF2B5EF4-FFF2-40B4-BE49-F238E27FC236}">
                      <a16:creationId xmlns:a16="http://schemas.microsoft.com/office/drawing/2014/main" id="{385D3C2A-6509-6882-27B6-96C8742214B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0">
                  <a:extLst>
                    <a:ext uri="{FF2B5EF4-FFF2-40B4-BE49-F238E27FC236}">
                      <a16:creationId xmlns:a16="http://schemas.microsoft.com/office/drawing/2014/main" id="{4BF0830E-092E-8582-FD37-25EBB95D93E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380A303-EA12-90C6-733E-C85628E6E95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32" name="Freeform: Shape 31">
                  <a:extLst>
                    <a:ext uri="{FF2B5EF4-FFF2-40B4-BE49-F238E27FC236}">
                      <a16:creationId xmlns:a16="http://schemas.microsoft.com/office/drawing/2014/main" id="{641257D7-35B4-17E4-164F-621D979A03D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3" name="Freeform: Shape 32">
                  <a:extLst>
                    <a:ext uri="{FF2B5EF4-FFF2-40B4-BE49-F238E27FC236}">
                      <a16:creationId xmlns:a16="http://schemas.microsoft.com/office/drawing/2014/main" id="{6F3910AB-8CA8-F456-4738-9F48854BD06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7" name="Group 16">
              <a:extLst>
                <a:ext uri="{FF2B5EF4-FFF2-40B4-BE49-F238E27FC236}">
                  <a16:creationId xmlns:a16="http://schemas.microsoft.com/office/drawing/2014/main" id="{B586CB42-F5B6-83EC-94BC-143860A116A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555957" y="5230097"/>
              <a:ext cx="641183" cy="1069728"/>
              <a:chOff x="6484112" y="2967038"/>
              <a:chExt cx="641183" cy="1069728"/>
            </a:xfrm>
          </p:grpSpPr>
          <p:grpSp>
            <p:nvGrpSpPr>
              <p:cNvPr id="19" name="Group 18">
                <a:extLst>
                  <a:ext uri="{FF2B5EF4-FFF2-40B4-BE49-F238E27FC236}">
                    <a16:creationId xmlns:a16="http://schemas.microsoft.com/office/drawing/2014/main" id="{635060AB-ED2F-208F-81B5-BEB45F802FA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27" name="Freeform 68">
                  <a:extLst>
                    <a:ext uri="{FF2B5EF4-FFF2-40B4-BE49-F238E27FC236}">
                      <a16:creationId xmlns:a16="http://schemas.microsoft.com/office/drawing/2014/main" id="{6E687AEB-A199-BAD0-2E9A-3ACBFE28411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69">
                  <a:extLst>
                    <a:ext uri="{FF2B5EF4-FFF2-40B4-BE49-F238E27FC236}">
                      <a16:creationId xmlns:a16="http://schemas.microsoft.com/office/drawing/2014/main" id="{DAFE85D5-581E-A320-6774-95E0233C56C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Line 70">
                  <a:extLst>
                    <a:ext uri="{FF2B5EF4-FFF2-40B4-BE49-F238E27FC236}">
                      <a16:creationId xmlns:a16="http://schemas.microsoft.com/office/drawing/2014/main" id="{7270347A-DB8B-CFEA-D5B1-DBC3659BBEA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 name="Group 20">
                <a:extLst>
                  <a:ext uri="{FF2B5EF4-FFF2-40B4-BE49-F238E27FC236}">
                    <a16:creationId xmlns:a16="http://schemas.microsoft.com/office/drawing/2014/main" id="{21965131-3F3E-E213-B710-81D71722A97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22" name="Freeform 68">
                  <a:extLst>
                    <a:ext uri="{FF2B5EF4-FFF2-40B4-BE49-F238E27FC236}">
                      <a16:creationId xmlns:a16="http://schemas.microsoft.com/office/drawing/2014/main" id="{A3D07104-0A30-F679-34AF-C21FD6FACE8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69">
                  <a:extLst>
                    <a:ext uri="{FF2B5EF4-FFF2-40B4-BE49-F238E27FC236}">
                      <a16:creationId xmlns:a16="http://schemas.microsoft.com/office/drawing/2014/main" id="{B13E5798-2DCB-9131-C54F-6F0D08D86F5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Line 70">
                  <a:extLst>
                    <a:ext uri="{FF2B5EF4-FFF2-40B4-BE49-F238E27FC236}">
                      <a16:creationId xmlns:a16="http://schemas.microsoft.com/office/drawing/2014/main" id="{2F125324-9871-5BDF-13D3-6E4113AFD05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60" name="Group 59">
            <a:extLst>
              <a:ext uri="{FF2B5EF4-FFF2-40B4-BE49-F238E27FC236}">
                <a16:creationId xmlns:a16="http://schemas.microsoft.com/office/drawing/2014/main" id="{BE0CCD1F-2B54-D361-E053-5FF87DD59BCE}"/>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a:off x="192855" y="716800"/>
            <a:ext cx="3838575" cy="5583025"/>
            <a:chOff x="199766" y="716800"/>
            <a:chExt cx="3838575" cy="5583025"/>
          </a:xfrm>
        </p:grpSpPr>
        <p:grpSp>
          <p:nvGrpSpPr>
            <p:cNvPr id="61" name="Group 60">
              <a:extLst>
                <a:ext uri="{FF2B5EF4-FFF2-40B4-BE49-F238E27FC236}">
                  <a16:creationId xmlns:a16="http://schemas.microsoft.com/office/drawing/2014/main" id="{B3F3EEBC-EBC4-0038-38A9-A494FED7A6E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890329" y="26237"/>
              <a:ext cx="2457450" cy="3838575"/>
              <a:chOff x="587376" y="280988"/>
              <a:chExt cx="2457450" cy="3838575"/>
            </a:xfrm>
          </p:grpSpPr>
          <p:sp>
            <p:nvSpPr>
              <p:cNvPr id="80" name="Freeform 64">
                <a:extLst>
                  <a:ext uri="{FF2B5EF4-FFF2-40B4-BE49-F238E27FC236}">
                    <a16:creationId xmlns:a16="http://schemas.microsoft.com/office/drawing/2014/main" id="{581DA3CF-C0A0-8E1A-B2CA-B465ACA6C8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1" name="Freeform 81">
                <a:extLst>
                  <a:ext uri="{FF2B5EF4-FFF2-40B4-BE49-F238E27FC236}">
                    <a16:creationId xmlns:a16="http://schemas.microsoft.com/office/drawing/2014/main" id="{DB32943F-D66E-F068-1ECE-FF375616F2A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2" name="Freeform 61">
                <a:extLst>
                  <a:ext uri="{FF2B5EF4-FFF2-40B4-BE49-F238E27FC236}">
                    <a16:creationId xmlns:a16="http://schemas.microsoft.com/office/drawing/2014/main" id="{3B13BE8F-A9CD-C462-43E9-D182FCF05E2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3" name="Freeform 78">
                <a:extLst>
                  <a:ext uri="{FF2B5EF4-FFF2-40B4-BE49-F238E27FC236}">
                    <a16:creationId xmlns:a16="http://schemas.microsoft.com/office/drawing/2014/main" id="{F75852E9-400B-CA0A-4A1A-0B754AE008F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4" name="Freeform 84">
                <a:extLst>
                  <a:ext uri="{FF2B5EF4-FFF2-40B4-BE49-F238E27FC236}">
                    <a16:creationId xmlns:a16="http://schemas.microsoft.com/office/drawing/2014/main" id="{1D8ECB49-B6E6-DA8C-61EE-CB6BB20FF4A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5" name="Freeform 87">
                <a:extLst>
                  <a:ext uri="{FF2B5EF4-FFF2-40B4-BE49-F238E27FC236}">
                    <a16:creationId xmlns:a16="http://schemas.microsoft.com/office/drawing/2014/main" id="{53A3DB70-240A-ADEB-E7B2-84B3837F44D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6" name="Freeform 60">
                <a:extLst>
                  <a:ext uri="{FF2B5EF4-FFF2-40B4-BE49-F238E27FC236}">
                    <a16:creationId xmlns:a16="http://schemas.microsoft.com/office/drawing/2014/main" id="{9B713D37-E240-145B-9C3E-F8D262CF7B9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7" name="Freeform 59">
                <a:extLst>
                  <a:ext uri="{FF2B5EF4-FFF2-40B4-BE49-F238E27FC236}">
                    <a16:creationId xmlns:a16="http://schemas.microsoft.com/office/drawing/2014/main" id="{17B81BF5-2C3A-46BE-E721-022FD3C1F46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Freeform 62">
                <a:extLst>
                  <a:ext uri="{FF2B5EF4-FFF2-40B4-BE49-F238E27FC236}">
                    <a16:creationId xmlns:a16="http://schemas.microsoft.com/office/drawing/2014/main" id="{2885C111-E5DD-8443-FE17-0569B46EC84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9" name="Freeform 65">
                <a:extLst>
                  <a:ext uri="{FF2B5EF4-FFF2-40B4-BE49-F238E27FC236}">
                    <a16:creationId xmlns:a16="http://schemas.microsoft.com/office/drawing/2014/main" id="{029DD684-1B88-2889-DA3A-5870D676148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0" name="Freeform 79">
                <a:extLst>
                  <a:ext uri="{FF2B5EF4-FFF2-40B4-BE49-F238E27FC236}">
                    <a16:creationId xmlns:a16="http://schemas.microsoft.com/office/drawing/2014/main" id="{3C566D20-0174-75CC-D855-AB274699D83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1" name="Freeform 82">
                <a:extLst>
                  <a:ext uri="{FF2B5EF4-FFF2-40B4-BE49-F238E27FC236}">
                    <a16:creationId xmlns:a16="http://schemas.microsoft.com/office/drawing/2014/main" id="{36A8E32A-151B-A3D3-49DE-6008D6C45F3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2" name="Freeform 85">
                <a:extLst>
                  <a:ext uri="{FF2B5EF4-FFF2-40B4-BE49-F238E27FC236}">
                    <a16:creationId xmlns:a16="http://schemas.microsoft.com/office/drawing/2014/main" id="{76E7A491-283C-6A17-EB8C-B02383E9A2C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3" name="Freeform 88">
                <a:extLst>
                  <a:ext uri="{FF2B5EF4-FFF2-40B4-BE49-F238E27FC236}">
                    <a16:creationId xmlns:a16="http://schemas.microsoft.com/office/drawing/2014/main" id="{E91E0A05-94DE-D7F7-3A60-DEA330713B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94" name="Group 93">
                <a:extLst>
                  <a:ext uri="{FF2B5EF4-FFF2-40B4-BE49-F238E27FC236}">
                    <a16:creationId xmlns:a16="http://schemas.microsoft.com/office/drawing/2014/main" id="{FF3DE174-682A-6361-8639-CDA2D81AA07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95" name="Line 63">
                  <a:extLst>
                    <a:ext uri="{FF2B5EF4-FFF2-40B4-BE49-F238E27FC236}">
                      <a16:creationId xmlns:a16="http://schemas.microsoft.com/office/drawing/2014/main" id="{2234DE9F-CB30-6186-5B72-493836DF141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6" name="Line 66">
                  <a:extLst>
                    <a:ext uri="{FF2B5EF4-FFF2-40B4-BE49-F238E27FC236}">
                      <a16:creationId xmlns:a16="http://schemas.microsoft.com/office/drawing/2014/main" id="{DAF283E5-22FA-93DD-FB58-AA9A0424C9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7" name="Line 67">
                  <a:extLst>
                    <a:ext uri="{FF2B5EF4-FFF2-40B4-BE49-F238E27FC236}">
                      <a16:creationId xmlns:a16="http://schemas.microsoft.com/office/drawing/2014/main" id="{CE496269-4163-B3BB-A9E1-56F00C65A09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8" name="Line 80">
                  <a:extLst>
                    <a:ext uri="{FF2B5EF4-FFF2-40B4-BE49-F238E27FC236}">
                      <a16:creationId xmlns:a16="http://schemas.microsoft.com/office/drawing/2014/main" id="{90179A3F-210B-6566-A4A2-F50DAB4E89D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9" name="Line 83">
                  <a:extLst>
                    <a:ext uri="{FF2B5EF4-FFF2-40B4-BE49-F238E27FC236}">
                      <a16:creationId xmlns:a16="http://schemas.microsoft.com/office/drawing/2014/main" id="{772AEF66-4E36-6C46-BEE9-2E18CDC2AE9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0" name="Line 86">
                  <a:extLst>
                    <a:ext uri="{FF2B5EF4-FFF2-40B4-BE49-F238E27FC236}">
                      <a16:creationId xmlns:a16="http://schemas.microsoft.com/office/drawing/2014/main" id="{258703F6-E13A-5C69-B4D3-DE791D24F11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1" name="Line 89">
                  <a:extLst>
                    <a:ext uri="{FF2B5EF4-FFF2-40B4-BE49-F238E27FC236}">
                      <a16:creationId xmlns:a16="http://schemas.microsoft.com/office/drawing/2014/main" id="{EEC221A3-F3A0-F165-B37C-BF65A34237A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62" name="Group 61">
              <a:extLst>
                <a:ext uri="{FF2B5EF4-FFF2-40B4-BE49-F238E27FC236}">
                  <a16:creationId xmlns:a16="http://schemas.microsoft.com/office/drawing/2014/main" id="{E1BE042E-E49B-4A5F-357E-8DB2C56DDBD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3500000">
              <a:off x="480743" y="3311698"/>
              <a:ext cx="1785984" cy="2211229"/>
              <a:chOff x="3125006" y="3171595"/>
              <a:chExt cx="1785984" cy="2211229"/>
            </a:xfrm>
          </p:grpSpPr>
          <p:grpSp>
            <p:nvGrpSpPr>
              <p:cNvPr id="72" name="Group 71">
                <a:extLst>
                  <a:ext uri="{FF2B5EF4-FFF2-40B4-BE49-F238E27FC236}">
                    <a16:creationId xmlns:a16="http://schemas.microsoft.com/office/drawing/2014/main" id="{C166BC29-F4E6-A651-BD21-70A8B85B4D3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76" name="Straight Connector 75">
                  <a:extLst>
                    <a:ext uri="{FF2B5EF4-FFF2-40B4-BE49-F238E27FC236}">
                      <a16:creationId xmlns:a16="http://schemas.microsoft.com/office/drawing/2014/main" id="{6002A7A7-B4BB-9C4C-3948-E72F7F44D1F2}"/>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F73A36C-4216-A151-D845-77BCCDC9E71D}"/>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78" name="Rectangle 30">
                  <a:extLst>
                    <a:ext uri="{FF2B5EF4-FFF2-40B4-BE49-F238E27FC236}">
                      <a16:creationId xmlns:a16="http://schemas.microsoft.com/office/drawing/2014/main" id="{5BBF4110-E046-056F-4D58-88966101088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30">
                  <a:extLst>
                    <a:ext uri="{FF2B5EF4-FFF2-40B4-BE49-F238E27FC236}">
                      <a16:creationId xmlns:a16="http://schemas.microsoft.com/office/drawing/2014/main" id="{809EE42A-5648-154F-432A-D9F3570862D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72">
                <a:extLst>
                  <a:ext uri="{FF2B5EF4-FFF2-40B4-BE49-F238E27FC236}">
                    <a16:creationId xmlns:a16="http://schemas.microsoft.com/office/drawing/2014/main" id="{A783DC31-F0EF-CF42-ED90-75B1ABD16C4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74" name="Freeform: Shape 73">
                  <a:extLst>
                    <a:ext uri="{FF2B5EF4-FFF2-40B4-BE49-F238E27FC236}">
                      <a16:creationId xmlns:a16="http://schemas.microsoft.com/office/drawing/2014/main" id="{798C938D-4846-6187-1846-8DF73B4DD1D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75" name="Freeform: Shape 74">
                  <a:extLst>
                    <a:ext uri="{FF2B5EF4-FFF2-40B4-BE49-F238E27FC236}">
                      <a16:creationId xmlns:a16="http://schemas.microsoft.com/office/drawing/2014/main" id="{E52F3A13-6583-B19D-8326-EDCA4E9994D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63" name="Group 62">
              <a:extLst>
                <a:ext uri="{FF2B5EF4-FFF2-40B4-BE49-F238E27FC236}">
                  <a16:creationId xmlns:a16="http://schemas.microsoft.com/office/drawing/2014/main" id="{0AC02D64-2157-DCA3-9D5E-57703AAB781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555957" y="5230097"/>
              <a:ext cx="641183" cy="1069728"/>
              <a:chOff x="6484112" y="2967038"/>
              <a:chExt cx="641183" cy="1069728"/>
            </a:xfrm>
          </p:grpSpPr>
          <p:grpSp>
            <p:nvGrpSpPr>
              <p:cNvPr id="64" name="Group 63">
                <a:extLst>
                  <a:ext uri="{FF2B5EF4-FFF2-40B4-BE49-F238E27FC236}">
                    <a16:creationId xmlns:a16="http://schemas.microsoft.com/office/drawing/2014/main" id="{7EDD009B-AFCE-7C90-EDC0-4823F23EA1A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69" name="Freeform 68">
                  <a:extLst>
                    <a:ext uri="{FF2B5EF4-FFF2-40B4-BE49-F238E27FC236}">
                      <a16:creationId xmlns:a16="http://schemas.microsoft.com/office/drawing/2014/main" id="{8DCD1D20-6F7B-2005-233C-448F7276964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Freeform 69">
                  <a:extLst>
                    <a:ext uri="{FF2B5EF4-FFF2-40B4-BE49-F238E27FC236}">
                      <a16:creationId xmlns:a16="http://schemas.microsoft.com/office/drawing/2014/main" id="{C701A3C9-3B53-4238-2638-1B8BA0EC5F5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Line 70">
                  <a:extLst>
                    <a:ext uri="{FF2B5EF4-FFF2-40B4-BE49-F238E27FC236}">
                      <a16:creationId xmlns:a16="http://schemas.microsoft.com/office/drawing/2014/main" id="{36AC7693-785F-3C83-9A64-E6039FA0E04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5" name="Group 64">
                <a:extLst>
                  <a:ext uri="{FF2B5EF4-FFF2-40B4-BE49-F238E27FC236}">
                    <a16:creationId xmlns:a16="http://schemas.microsoft.com/office/drawing/2014/main" id="{CF359D63-C81D-206A-44F3-F1273C0708F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66" name="Freeform 68">
                  <a:extLst>
                    <a:ext uri="{FF2B5EF4-FFF2-40B4-BE49-F238E27FC236}">
                      <a16:creationId xmlns:a16="http://schemas.microsoft.com/office/drawing/2014/main" id="{220AC73E-818C-B36C-CBD0-B0B58029810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Freeform 69">
                  <a:extLst>
                    <a:ext uri="{FF2B5EF4-FFF2-40B4-BE49-F238E27FC236}">
                      <a16:creationId xmlns:a16="http://schemas.microsoft.com/office/drawing/2014/main" id="{E5255418-4DCC-DA3A-8A94-1E4253DD4C9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Line 70">
                  <a:extLst>
                    <a:ext uri="{FF2B5EF4-FFF2-40B4-BE49-F238E27FC236}">
                      <a16:creationId xmlns:a16="http://schemas.microsoft.com/office/drawing/2014/main" id="{81D8F951-4C97-BFA4-4434-DCEC72D59EA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cxnSp>
        <p:nvCxnSpPr>
          <p:cNvPr id="107" name="Straight Connector 106">
            <a:extLst>
              <a:ext uri="{FF2B5EF4-FFF2-40B4-BE49-F238E27FC236}">
                <a16:creationId xmlns:a16="http://schemas.microsoft.com/office/drawing/2014/main" id="{3784D93E-84DF-A671-0102-F4445B9DB2A7}"/>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5826000" y="43775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9393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spTree>
      <p:nvGrpSpPr>
        <p:cNvPr id="1" name=""/>
        <p:cNvGrpSpPr/>
        <p:nvPr/>
      </p:nvGrpSpPr>
      <p:grpSpPr>
        <a:xfrm>
          <a:off x="0" y="0"/>
          <a:ext cx="0" cy="0"/>
          <a:chOff x="0" y="0"/>
          <a:chExt cx="0" cy="0"/>
        </a:xfrm>
      </p:grpSpPr>
      <p:sp>
        <p:nvSpPr>
          <p:cNvPr id="6" name="Title 10">
            <a:extLst>
              <a:ext uri="{FF2B5EF4-FFF2-40B4-BE49-F238E27FC236}">
                <a16:creationId xmlns:a16="http://schemas.microsoft.com/office/drawing/2014/main" id="{6F8AB8B9-9DB5-3592-13B2-C6EAC9964CDC}"/>
              </a:ext>
            </a:extLst>
          </p:cNvPr>
          <p:cNvSpPr>
            <a:spLocks noGrp="1"/>
          </p:cNvSpPr>
          <p:nvPr>
            <p:ph type="title" hasCustomPrompt="1"/>
          </p:nvPr>
        </p:nvSpPr>
        <p:spPr>
          <a:xfrm>
            <a:off x="568164" y="400049"/>
            <a:ext cx="11104724" cy="1185045"/>
          </a:xfrm>
        </p:spPr>
        <p:txBody>
          <a:bodyPr lIns="0">
            <a:normAutofit/>
          </a:bodyPr>
          <a:lstStyle>
            <a:lvl1pPr>
              <a:defRPr sz="3600"/>
            </a:lvl1pPr>
          </a:lstStyle>
          <a:p>
            <a:r>
              <a:rPr lang="en-US" dirty="0"/>
              <a:t>Click to add title</a:t>
            </a:r>
          </a:p>
        </p:txBody>
      </p:sp>
      <p:sp>
        <p:nvSpPr>
          <p:cNvPr id="10" name="Content Placeholder 3">
            <a:extLst>
              <a:ext uri="{FF2B5EF4-FFF2-40B4-BE49-F238E27FC236}">
                <a16:creationId xmlns:a16="http://schemas.microsoft.com/office/drawing/2014/main" id="{96B6B9D5-CD1B-A940-279D-F71F01ADB003}"/>
              </a:ext>
            </a:extLst>
          </p:cNvPr>
          <p:cNvSpPr>
            <a:spLocks noGrp="1"/>
          </p:cNvSpPr>
          <p:nvPr>
            <p:ph sz="half" idx="12" hasCustomPrompt="1"/>
          </p:nvPr>
        </p:nvSpPr>
        <p:spPr>
          <a:xfrm>
            <a:off x="568164" y="1997132"/>
            <a:ext cx="5398686" cy="4232218"/>
          </a:xfrm>
        </p:spPr>
        <p:txBody>
          <a:bodyPr lIns="0">
            <a:normAutofit/>
          </a:bodyPr>
          <a:lstStyle>
            <a:lvl1pPr marL="0" indent="0">
              <a:lnSpc>
                <a:spcPct val="130000"/>
              </a:lnSpc>
              <a:spcBef>
                <a:spcPts val="1000"/>
              </a:spcBef>
              <a:buNone/>
              <a:defRPr sz="1800"/>
            </a:lvl1pPr>
            <a:lvl2pPr marL="283464" indent="-283464">
              <a:lnSpc>
                <a:spcPct val="130000"/>
              </a:lnSpc>
              <a:spcBef>
                <a:spcPts val="1000"/>
              </a:spcBef>
              <a:defRPr sz="1800"/>
            </a:lvl2pPr>
            <a:lvl3pPr marL="566928" indent="-283464">
              <a:lnSpc>
                <a:spcPct val="130000"/>
              </a:lnSpc>
              <a:spcBef>
                <a:spcPts val="1000"/>
              </a:spcBef>
              <a:defRPr sz="1800"/>
            </a:lvl3pPr>
            <a:lvl4pPr marL="850392" indent="-283464">
              <a:lnSpc>
                <a:spcPct val="130000"/>
              </a:lnSpc>
              <a:spcBef>
                <a:spcPts val="1000"/>
              </a:spcBef>
              <a:defRPr sz="1800"/>
            </a:lvl4pPr>
            <a:lvl5pPr marL="1371600" indent="-283464">
              <a:lnSpc>
                <a:spcPct val="130000"/>
              </a:lnSpc>
              <a:spcBef>
                <a:spcPts val="1000"/>
              </a:spcBef>
              <a:defRPr sz="1800"/>
            </a:lvl5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3269BDF9-7C8E-6E41-2B0A-E6156A56F0EF}"/>
              </a:ext>
            </a:extLst>
          </p:cNvPr>
          <p:cNvSpPr>
            <a:spLocks noGrp="1"/>
          </p:cNvSpPr>
          <p:nvPr>
            <p:ph sz="half" idx="13" hasCustomPrompt="1"/>
          </p:nvPr>
        </p:nvSpPr>
        <p:spPr>
          <a:xfrm>
            <a:off x="6274202" y="1997132"/>
            <a:ext cx="5398686" cy="4232218"/>
          </a:xfrm>
        </p:spPr>
        <p:txBody>
          <a:bodyPr lIns="0">
            <a:normAutofit/>
          </a:bodyPr>
          <a:lstStyle>
            <a:lvl1pPr marL="0" indent="0">
              <a:lnSpc>
                <a:spcPct val="130000"/>
              </a:lnSpc>
              <a:spcBef>
                <a:spcPts val="1000"/>
              </a:spcBef>
              <a:buNone/>
              <a:defRPr sz="1800"/>
            </a:lvl1pPr>
            <a:lvl2pPr marL="283464" indent="-283464">
              <a:lnSpc>
                <a:spcPct val="130000"/>
              </a:lnSpc>
              <a:spcBef>
                <a:spcPts val="1000"/>
              </a:spcBef>
              <a:defRPr sz="1800"/>
            </a:lvl2pPr>
            <a:lvl3pPr marL="566928" indent="-283464">
              <a:lnSpc>
                <a:spcPct val="130000"/>
              </a:lnSpc>
              <a:spcBef>
                <a:spcPts val="1000"/>
              </a:spcBef>
              <a:defRPr sz="1800"/>
            </a:lvl3pPr>
            <a:lvl4pPr marL="850392" indent="-283464">
              <a:lnSpc>
                <a:spcPct val="130000"/>
              </a:lnSpc>
              <a:spcBef>
                <a:spcPts val="1000"/>
              </a:spcBef>
              <a:defRPr sz="1800"/>
            </a:lvl4pPr>
            <a:lvl5pPr marL="1371600" indent="-283464">
              <a:lnSpc>
                <a:spcPct val="130000"/>
              </a:lnSpc>
              <a:spcBef>
                <a:spcPts val="1000"/>
              </a:spcBef>
              <a:defRPr sz="1800"/>
            </a:lvl5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51B8ED33-4EE7-7B50-3C8D-2D43FCEE2B34}"/>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568164" y="17994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Date Placeholder 3">
            <a:extLst>
              <a:ext uri="{FF2B5EF4-FFF2-40B4-BE49-F238E27FC236}">
                <a16:creationId xmlns:a16="http://schemas.microsoft.com/office/drawing/2014/main" id="{9C8F833A-02FB-E36B-45C9-0645070F68FD}"/>
              </a:ext>
            </a:extLst>
          </p:cNvPr>
          <p:cNvSpPr>
            <a:spLocks noGrp="1"/>
          </p:cNvSpPr>
          <p:nvPr>
            <p:ph type="dt" sz="half" idx="11"/>
          </p:nvPr>
        </p:nvSpPr>
        <p:spPr>
          <a:xfrm>
            <a:off x="568164" y="6357168"/>
            <a:ext cx="1641986"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n-lt"/>
              </a:defRPr>
            </a:lvl1pPr>
          </a:lstStyle>
          <a:p>
            <a:r>
              <a:rPr lang="en-US"/>
              <a:t>20XX</a:t>
            </a:r>
            <a:endParaRPr lang="en-US" dirty="0"/>
          </a:p>
        </p:txBody>
      </p:sp>
      <p:sp>
        <p:nvSpPr>
          <p:cNvPr id="3" name="Footer Placeholder 6">
            <a:extLst>
              <a:ext uri="{FF2B5EF4-FFF2-40B4-BE49-F238E27FC236}">
                <a16:creationId xmlns:a16="http://schemas.microsoft.com/office/drawing/2014/main" id="{7BDAEEC9-E6ED-C61A-85C7-C1E0B67B16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5">
            <a:extLst>
              <a:ext uri="{FF2B5EF4-FFF2-40B4-BE49-F238E27FC236}">
                <a16:creationId xmlns:a16="http://schemas.microsoft.com/office/drawing/2014/main" id="{E71492A7-053E-DE52-D433-9715A1632BE3}"/>
              </a:ext>
            </a:extLst>
          </p:cNvPr>
          <p:cNvSpPr>
            <a:spLocks noGrp="1"/>
          </p:cNvSpPr>
          <p:nvPr>
            <p:ph type="sldNum" sz="quarter" idx="4"/>
          </p:nvPr>
        </p:nvSpPr>
        <p:spPr>
          <a:xfrm>
            <a:off x="9982800" y="6357600"/>
            <a:ext cx="1641036"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30545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4AEE3-6C7B-402E-B26D-1D079D78D307}"/>
              </a:ext>
            </a:extLst>
          </p:cNvPr>
          <p:cNvSpPr>
            <a:spLocks noGrp="1"/>
          </p:cNvSpPr>
          <p:nvPr>
            <p:ph type="title" hasCustomPrompt="1"/>
          </p:nvPr>
        </p:nvSpPr>
        <p:spPr>
          <a:xfrm>
            <a:off x="3890507" y="395289"/>
            <a:ext cx="7733329" cy="1189806"/>
          </a:xfrm>
        </p:spPr>
        <p:txBody>
          <a:bodyPr lIns="0">
            <a:noAutofit/>
          </a:bodyPr>
          <a:lstStyle>
            <a:lvl1pPr>
              <a:defRPr sz="3600"/>
            </a:lvl1pPr>
          </a:lstStyle>
          <a:p>
            <a:r>
              <a:rPr lang="en-US" dirty="0"/>
              <a:t>Click to add title</a:t>
            </a:r>
          </a:p>
        </p:txBody>
      </p:sp>
      <p:sp>
        <p:nvSpPr>
          <p:cNvPr id="3" name="Content Placeholder 2">
            <a:extLst>
              <a:ext uri="{FF2B5EF4-FFF2-40B4-BE49-F238E27FC236}">
                <a16:creationId xmlns:a16="http://schemas.microsoft.com/office/drawing/2014/main" id="{B1101641-6BDA-433D-9393-1DDACE06701C}"/>
              </a:ext>
            </a:extLst>
          </p:cNvPr>
          <p:cNvSpPr>
            <a:spLocks noGrp="1"/>
          </p:cNvSpPr>
          <p:nvPr>
            <p:ph sz="half" idx="1" hasCustomPrompt="1"/>
          </p:nvPr>
        </p:nvSpPr>
        <p:spPr>
          <a:xfrm>
            <a:off x="3890507" y="1997132"/>
            <a:ext cx="2765356" cy="4465579"/>
          </a:xfrm>
        </p:spPr>
        <p:txBody>
          <a:bodyPr lIns="0">
            <a:normAutofit/>
          </a:bodyPr>
          <a:lstStyle>
            <a:lvl1pPr>
              <a:defRPr sz="1800"/>
            </a:lvl1pPr>
            <a:lvl2pPr>
              <a:defRPr sz="1800"/>
            </a:lvl2pPr>
            <a:lvl3pPr>
              <a:defRPr sz="1800"/>
            </a:lvl3pPr>
            <a:lvl4pPr>
              <a:defRPr sz="1800"/>
            </a:lvl4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p:txBody>
      </p:sp>
      <p:sp>
        <p:nvSpPr>
          <p:cNvPr id="8" name="Content Placeholder 3">
            <a:extLst>
              <a:ext uri="{FF2B5EF4-FFF2-40B4-BE49-F238E27FC236}">
                <a16:creationId xmlns:a16="http://schemas.microsoft.com/office/drawing/2014/main" id="{C8C1FBAB-005F-F0AD-1BEA-D659045F89F3}"/>
              </a:ext>
            </a:extLst>
          </p:cNvPr>
          <p:cNvSpPr>
            <a:spLocks noGrp="1"/>
          </p:cNvSpPr>
          <p:nvPr>
            <p:ph sz="half" idx="13" hasCustomPrompt="1"/>
          </p:nvPr>
        </p:nvSpPr>
        <p:spPr>
          <a:xfrm>
            <a:off x="6815634" y="1997132"/>
            <a:ext cx="4808202" cy="4232218"/>
          </a:xfrm>
        </p:spPr>
        <p:txBody>
          <a:bodyPr lIns="91440">
            <a:normAutofit/>
          </a:bodyPr>
          <a:lstStyle>
            <a:lvl1pPr marL="0" indent="0">
              <a:lnSpc>
                <a:spcPct val="130000"/>
              </a:lnSpc>
              <a:spcBef>
                <a:spcPts val="1000"/>
              </a:spcBef>
              <a:buNone/>
              <a:defRPr sz="1800"/>
            </a:lvl1pPr>
            <a:lvl2pPr marL="283464" indent="-283464">
              <a:lnSpc>
                <a:spcPct val="130000"/>
              </a:lnSpc>
              <a:spcBef>
                <a:spcPts val="1000"/>
              </a:spcBef>
              <a:defRPr sz="1800"/>
            </a:lvl2pPr>
            <a:lvl3pPr marL="566928" indent="-283464">
              <a:lnSpc>
                <a:spcPct val="130000"/>
              </a:lnSpc>
              <a:spcBef>
                <a:spcPts val="1000"/>
              </a:spcBef>
              <a:defRPr sz="1800"/>
            </a:lvl3pPr>
            <a:lvl4pPr marL="850392" indent="-283464">
              <a:lnSpc>
                <a:spcPct val="130000"/>
              </a:lnSpc>
              <a:spcBef>
                <a:spcPts val="1000"/>
              </a:spcBef>
              <a:defRPr sz="1800"/>
            </a:lvl4pPr>
            <a:lvl5pPr marL="1371600" indent="-283464">
              <a:lnSpc>
                <a:spcPct val="130000"/>
              </a:lnSpc>
              <a:spcBef>
                <a:spcPts val="1000"/>
              </a:spcBef>
              <a:defRPr sz="1800"/>
            </a:lvl5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40CF0BDF-4C70-3A21-D896-DAC13562A295}"/>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3890509" y="17994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A735428F-DCEA-E8DB-1A53-7A9E8B6BD17C}"/>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rot="2700000">
            <a:off x="883418" y="-158956"/>
            <a:ext cx="2457450" cy="3838575"/>
            <a:chOff x="587376" y="280988"/>
            <a:chExt cx="2457450" cy="3838575"/>
          </a:xfrm>
        </p:grpSpPr>
        <p:sp>
          <p:nvSpPr>
            <p:cNvPr id="76" name="Freeform 64">
              <a:extLst>
                <a:ext uri="{FF2B5EF4-FFF2-40B4-BE49-F238E27FC236}">
                  <a16:creationId xmlns:a16="http://schemas.microsoft.com/office/drawing/2014/main" id="{B08950FF-1512-B7DF-BED3-12DAB240CE0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81">
              <a:extLst>
                <a:ext uri="{FF2B5EF4-FFF2-40B4-BE49-F238E27FC236}">
                  <a16:creationId xmlns:a16="http://schemas.microsoft.com/office/drawing/2014/main" id="{FED46019-50FE-56DC-07AE-3140B62D99D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8" name="Freeform 61">
              <a:extLst>
                <a:ext uri="{FF2B5EF4-FFF2-40B4-BE49-F238E27FC236}">
                  <a16:creationId xmlns:a16="http://schemas.microsoft.com/office/drawing/2014/main" id="{F8344F6F-7BFF-A0C1-6A5C-7C26859CEFD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9" name="Freeform 78">
              <a:extLst>
                <a:ext uri="{FF2B5EF4-FFF2-40B4-BE49-F238E27FC236}">
                  <a16:creationId xmlns:a16="http://schemas.microsoft.com/office/drawing/2014/main" id="{B351AD35-F328-430C-AC8C-9C2FCC751BC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0" name="Freeform 84">
              <a:extLst>
                <a:ext uri="{FF2B5EF4-FFF2-40B4-BE49-F238E27FC236}">
                  <a16:creationId xmlns:a16="http://schemas.microsoft.com/office/drawing/2014/main" id="{26C9E2DF-5528-DC17-0E3E-5CAB023139D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1" name="Freeform 87">
              <a:extLst>
                <a:ext uri="{FF2B5EF4-FFF2-40B4-BE49-F238E27FC236}">
                  <a16:creationId xmlns:a16="http://schemas.microsoft.com/office/drawing/2014/main" id="{C6D0E3D9-FDBB-F24B-58B3-5D64BA3AD94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2" name="Freeform 60">
              <a:extLst>
                <a:ext uri="{FF2B5EF4-FFF2-40B4-BE49-F238E27FC236}">
                  <a16:creationId xmlns:a16="http://schemas.microsoft.com/office/drawing/2014/main" id="{7CEB91EF-B50A-86E9-6E90-5306CC452CC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3" name="Freeform 59">
              <a:extLst>
                <a:ext uri="{FF2B5EF4-FFF2-40B4-BE49-F238E27FC236}">
                  <a16:creationId xmlns:a16="http://schemas.microsoft.com/office/drawing/2014/main" id="{9F658E30-2295-292A-732D-35D6A2A3ABF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4" name="Freeform 62">
              <a:extLst>
                <a:ext uri="{FF2B5EF4-FFF2-40B4-BE49-F238E27FC236}">
                  <a16:creationId xmlns:a16="http://schemas.microsoft.com/office/drawing/2014/main" id="{46653527-5E94-B1BE-2530-38683A6E589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5" name="Freeform 65">
              <a:extLst>
                <a:ext uri="{FF2B5EF4-FFF2-40B4-BE49-F238E27FC236}">
                  <a16:creationId xmlns:a16="http://schemas.microsoft.com/office/drawing/2014/main" id="{746ECD9D-C4C1-ABBF-B385-62CE7091711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6" name="Freeform 79">
              <a:extLst>
                <a:ext uri="{FF2B5EF4-FFF2-40B4-BE49-F238E27FC236}">
                  <a16:creationId xmlns:a16="http://schemas.microsoft.com/office/drawing/2014/main" id="{F12FD0B4-D775-8778-B4AB-28128812511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7" name="Freeform 82">
              <a:extLst>
                <a:ext uri="{FF2B5EF4-FFF2-40B4-BE49-F238E27FC236}">
                  <a16:creationId xmlns:a16="http://schemas.microsoft.com/office/drawing/2014/main" id="{9060E759-708B-81DA-7D61-A5E4FD15AF2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Freeform 85">
              <a:extLst>
                <a:ext uri="{FF2B5EF4-FFF2-40B4-BE49-F238E27FC236}">
                  <a16:creationId xmlns:a16="http://schemas.microsoft.com/office/drawing/2014/main" id="{C1BC18FF-D435-8372-8D36-F0A2E2FF127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9" name="Freeform 88">
              <a:extLst>
                <a:ext uri="{FF2B5EF4-FFF2-40B4-BE49-F238E27FC236}">
                  <a16:creationId xmlns:a16="http://schemas.microsoft.com/office/drawing/2014/main" id="{D7BE903D-C298-1952-7991-8E31C2AF26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90" name="Group 89">
              <a:extLst>
                <a:ext uri="{FF2B5EF4-FFF2-40B4-BE49-F238E27FC236}">
                  <a16:creationId xmlns:a16="http://schemas.microsoft.com/office/drawing/2014/main" id="{B607DCA6-6024-D362-9330-8AFFBBB8A73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91" name="Line 63">
                <a:extLst>
                  <a:ext uri="{FF2B5EF4-FFF2-40B4-BE49-F238E27FC236}">
                    <a16:creationId xmlns:a16="http://schemas.microsoft.com/office/drawing/2014/main" id="{3B80B578-9153-AA37-CCF4-1C530CE74F3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2" name="Line 66">
                <a:extLst>
                  <a:ext uri="{FF2B5EF4-FFF2-40B4-BE49-F238E27FC236}">
                    <a16:creationId xmlns:a16="http://schemas.microsoft.com/office/drawing/2014/main" id="{70FF2BF6-5E2B-13B9-B292-51297D0F078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3" name="Line 67">
                <a:extLst>
                  <a:ext uri="{FF2B5EF4-FFF2-40B4-BE49-F238E27FC236}">
                    <a16:creationId xmlns:a16="http://schemas.microsoft.com/office/drawing/2014/main" id="{10EEC0DE-2FA0-2991-F09B-FDB7F90BCF9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4" name="Line 80">
                <a:extLst>
                  <a:ext uri="{FF2B5EF4-FFF2-40B4-BE49-F238E27FC236}">
                    <a16:creationId xmlns:a16="http://schemas.microsoft.com/office/drawing/2014/main" id="{FD5727E7-2D7B-1745-2AFE-EE92B123D05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5" name="Line 83">
                <a:extLst>
                  <a:ext uri="{FF2B5EF4-FFF2-40B4-BE49-F238E27FC236}">
                    <a16:creationId xmlns:a16="http://schemas.microsoft.com/office/drawing/2014/main" id="{7E599577-4F0E-E46B-8F38-5DE84B9EB3E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6" name="Line 86">
                <a:extLst>
                  <a:ext uri="{FF2B5EF4-FFF2-40B4-BE49-F238E27FC236}">
                    <a16:creationId xmlns:a16="http://schemas.microsoft.com/office/drawing/2014/main" id="{EBC3501F-ACA9-9716-54B2-308F761A355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7" name="Line 89">
                <a:extLst>
                  <a:ext uri="{FF2B5EF4-FFF2-40B4-BE49-F238E27FC236}">
                    <a16:creationId xmlns:a16="http://schemas.microsoft.com/office/drawing/2014/main" id="{8F837063-D92B-EA3A-1299-475B6632C00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98" name="Group 97">
            <a:extLst>
              <a:ext uri="{FF2B5EF4-FFF2-40B4-BE49-F238E27FC236}">
                <a16:creationId xmlns:a16="http://schemas.microsoft.com/office/drawing/2014/main" id="{D1A340BC-A6D3-539D-CB1E-965CF9C5DE93}"/>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rot="18900000" flipV="1">
            <a:off x="917093" y="3213810"/>
            <a:ext cx="2457450" cy="3838575"/>
            <a:chOff x="587376" y="280988"/>
            <a:chExt cx="2457450" cy="3838575"/>
          </a:xfrm>
        </p:grpSpPr>
        <p:sp>
          <p:nvSpPr>
            <p:cNvPr id="99" name="Freeform 64">
              <a:extLst>
                <a:ext uri="{FF2B5EF4-FFF2-40B4-BE49-F238E27FC236}">
                  <a16:creationId xmlns:a16="http://schemas.microsoft.com/office/drawing/2014/main" id="{7AC7CD44-8A4B-F8A7-C900-0DD35E0EB8B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0" name="Freeform 81">
              <a:extLst>
                <a:ext uri="{FF2B5EF4-FFF2-40B4-BE49-F238E27FC236}">
                  <a16:creationId xmlns:a16="http://schemas.microsoft.com/office/drawing/2014/main" id="{11D7F6C7-DB52-EF70-52AC-898829F0ABF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61">
              <a:extLst>
                <a:ext uri="{FF2B5EF4-FFF2-40B4-BE49-F238E27FC236}">
                  <a16:creationId xmlns:a16="http://schemas.microsoft.com/office/drawing/2014/main" id="{198FB818-8D72-83A8-92A1-DBF9598518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2" name="Freeform 78">
              <a:extLst>
                <a:ext uri="{FF2B5EF4-FFF2-40B4-BE49-F238E27FC236}">
                  <a16:creationId xmlns:a16="http://schemas.microsoft.com/office/drawing/2014/main" id="{3D0C3C81-7CE0-2D78-D02F-F9DCF05011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3" name="Freeform 84">
              <a:extLst>
                <a:ext uri="{FF2B5EF4-FFF2-40B4-BE49-F238E27FC236}">
                  <a16:creationId xmlns:a16="http://schemas.microsoft.com/office/drawing/2014/main" id="{0C7ED120-F30B-14AB-5B2F-B022C866898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4" name="Freeform 87">
              <a:extLst>
                <a:ext uri="{FF2B5EF4-FFF2-40B4-BE49-F238E27FC236}">
                  <a16:creationId xmlns:a16="http://schemas.microsoft.com/office/drawing/2014/main" id="{60788874-2352-19A7-D664-0106854D90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5" name="Freeform 60">
              <a:extLst>
                <a:ext uri="{FF2B5EF4-FFF2-40B4-BE49-F238E27FC236}">
                  <a16:creationId xmlns:a16="http://schemas.microsoft.com/office/drawing/2014/main" id="{88B03378-17C4-9F0A-14DE-B0D14C3A58F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6" name="Freeform 59">
              <a:extLst>
                <a:ext uri="{FF2B5EF4-FFF2-40B4-BE49-F238E27FC236}">
                  <a16:creationId xmlns:a16="http://schemas.microsoft.com/office/drawing/2014/main" id="{AF0D137B-1827-9F4C-03BB-6D7F26FF517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7" name="Freeform 62">
              <a:extLst>
                <a:ext uri="{FF2B5EF4-FFF2-40B4-BE49-F238E27FC236}">
                  <a16:creationId xmlns:a16="http://schemas.microsoft.com/office/drawing/2014/main" id="{F0D58801-920F-64E9-DD6A-9E41DB9CE16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8" name="Freeform 65">
              <a:extLst>
                <a:ext uri="{FF2B5EF4-FFF2-40B4-BE49-F238E27FC236}">
                  <a16:creationId xmlns:a16="http://schemas.microsoft.com/office/drawing/2014/main" id="{1196BF7F-0B7D-24CC-1BF8-28DE94B2821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9" name="Freeform 79">
              <a:extLst>
                <a:ext uri="{FF2B5EF4-FFF2-40B4-BE49-F238E27FC236}">
                  <a16:creationId xmlns:a16="http://schemas.microsoft.com/office/drawing/2014/main" id="{0055D8F4-D194-4E40-FA91-94F7A1AEC81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0" name="Freeform 82">
              <a:extLst>
                <a:ext uri="{FF2B5EF4-FFF2-40B4-BE49-F238E27FC236}">
                  <a16:creationId xmlns:a16="http://schemas.microsoft.com/office/drawing/2014/main" id="{CBF5427B-8B0F-8276-A243-4B27DA41C38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1" name="Freeform 85">
              <a:extLst>
                <a:ext uri="{FF2B5EF4-FFF2-40B4-BE49-F238E27FC236}">
                  <a16:creationId xmlns:a16="http://schemas.microsoft.com/office/drawing/2014/main" id="{200EE055-2A12-AA92-46E4-2FA8D7BA3C2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2" name="Freeform 88">
              <a:extLst>
                <a:ext uri="{FF2B5EF4-FFF2-40B4-BE49-F238E27FC236}">
                  <a16:creationId xmlns:a16="http://schemas.microsoft.com/office/drawing/2014/main" id="{3C38B1EC-E4D2-BF06-976B-C14979A1217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13" name="Group 112">
              <a:extLst>
                <a:ext uri="{FF2B5EF4-FFF2-40B4-BE49-F238E27FC236}">
                  <a16:creationId xmlns:a16="http://schemas.microsoft.com/office/drawing/2014/main" id="{5BCF6A29-31B0-2441-356B-86247D86DC1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14" name="Line 63">
                <a:extLst>
                  <a:ext uri="{FF2B5EF4-FFF2-40B4-BE49-F238E27FC236}">
                    <a16:creationId xmlns:a16="http://schemas.microsoft.com/office/drawing/2014/main" id="{6EB6905C-ACF6-9AF1-664F-5C0FED8A667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 name="Line 66">
                <a:extLst>
                  <a:ext uri="{FF2B5EF4-FFF2-40B4-BE49-F238E27FC236}">
                    <a16:creationId xmlns:a16="http://schemas.microsoft.com/office/drawing/2014/main" id="{0E262CE0-BAF1-8146-35BB-AC059F72929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 name="Line 67">
                <a:extLst>
                  <a:ext uri="{FF2B5EF4-FFF2-40B4-BE49-F238E27FC236}">
                    <a16:creationId xmlns:a16="http://schemas.microsoft.com/office/drawing/2014/main" id="{191EBC3F-760E-86C1-8B21-A117912C6C2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 name="Line 80">
                <a:extLst>
                  <a:ext uri="{FF2B5EF4-FFF2-40B4-BE49-F238E27FC236}">
                    <a16:creationId xmlns:a16="http://schemas.microsoft.com/office/drawing/2014/main" id="{53EAD6B4-1599-2782-D593-2D6148973A1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 name="Line 83">
                <a:extLst>
                  <a:ext uri="{FF2B5EF4-FFF2-40B4-BE49-F238E27FC236}">
                    <a16:creationId xmlns:a16="http://schemas.microsoft.com/office/drawing/2014/main" id="{809484DC-53A9-6DF0-B3E7-61C4BBC6D22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 name="Line 86">
                <a:extLst>
                  <a:ext uri="{FF2B5EF4-FFF2-40B4-BE49-F238E27FC236}">
                    <a16:creationId xmlns:a16="http://schemas.microsoft.com/office/drawing/2014/main" id="{631B2D90-841F-130E-48D8-D77FD39A80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 name="Line 89">
                <a:extLst>
                  <a:ext uri="{FF2B5EF4-FFF2-40B4-BE49-F238E27FC236}">
                    <a16:creationId xmlns:a16="http://schemas.microsoft.com/office/drawing/2014/main" id="{54CE9CB3-DC61-CF9B-41AF-A855A9A7FE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5" name="Date Placeholder 3">
            <a:extLst>
              <a:ext uri="{FF2B5EF4-FFF2-40B4-BE49-F238E27FC236}">
                <a16:creationId xmlns:a16="http://schemas.microsoft.com/office/drawing/2014/main" id="{51B2F52A-503B-3D02-DD9B-CD13E1192ED9}"/>
              </a:ext>
            </a:extLst>
          </p:cNvPr>
          <p:cNvSpPr>
            <a:spLocks noGrp="1"/>
          </p:cNvSpPr>
          <p:nvPr>
            <p:ph type="dt" sz="half" idx="2"/>
          </p:nvPr>
        </p:nvSpPr>
        <p:spPr>
          <a:xfrm>
            <a:off x="568164" y="6357168"/>
            <a:ext cx="1641986"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n-lt"/>
              </a:defRPr>
            </a:lvl1pPr>
          </a:lstStyle>
          <a:p>
            <a:r>
              <a:rPr lang="en-US"/>
              <a:t>20XX</a:t>
            </a:r>
            <a:endParaRPr lang="en-US" dirty="0"/>
          </a:p>
        </p:txBody>
      </p:sp>
      <p:sp>
        <p:nvSpPr>
          <p:cNvPr id="6" name="Footer Placeholder 6">
            <a:extLst>
              <a:ext uri="{FF2B5EF4-FFF2-40B4-BE49-F238E27FC236}">
                <a16:creationId xmlns:a16="http://schemas.microsoft.com/office/drawing/2014/main" id="{EA1EAF5E-FFB3-BD50-2D80-15B1A519FC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5">
            <a:extLst>
              <a:ext uri="{FF2B5EF4-FFF2-40B4-BE49-F238E27FC236}">
                <a16:creationId xmlns:a16="http://schemas.microsoft.com/office/drawing/2014/main" id="{686D9679-CDB7-1A17-8236-8B08D90E83F3}"/>
              </a:ext>
            </a:extLst>
          </p:cNvPr>
          <p:cNvSpPr>
            <a:spLocks noGrp="1"/>
          </p:cNvSpPr>
          <p:nvPr>
            <p:ph type="sldNum" sz="quarter" idx="4"/>
          </p:nvPr>
        </p:nvSpPr>
        <p:spPr>
          <a:xfrm>
            <a:off x="9982800" y="6357600"/>
            <a:ext cx="1641036"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812142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Pictur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910FDC-FCA3-4F39-AC3F-821172639127}"/>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2937" y="0"/>
            <a:ext cx="386715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alpha val="20000"/>
                </a:schemeClr>
              </a:solidFill>
            </a:endParaRPr>
          </a:p>
        </p:txBody>
      </p:sp>
      <p:sp>
        <p:nvSpPr>
          <p:cNvPr id="4" name="Title 10">
            <a:extLst>
              <a:ext uri="{FF2B5EF4-FFF2-40B4-BE49-F238E27FC236}">
                <a16:creationId xmlns:a16="http://schemas.microsoft.com/office/drawing/2014/main" id="{4C136262-2D92-08CC-8364-8E00D9FE631A}"/>
              </a:ext>
            </a:extLst>
          </p:cNvPr>
          <p:cNvSpPr>
            <a:spLocks noGrp="1"/>
          </p:cNvSpPr>
          <p:nvPr>
            <p:ph type="title" hasCustomPrompt="1"/>
          </p:nvPr>
        </p:nvSpPr>
        <p:spPr>
          <a:xfrm>
            <a:off x="4313685" y="400049"/>
            <a:ext cx="7310152" cy="1185045"/>
          </a:xfrm>
        </p:spPr>
        <p:txBody>
          <a:bodyPr lIns="0">
            <a:normAutofit/>
          </a:bodyPr>
          <a:lstStyle>
            <a:lvl1pPr>
              <a:defRPr sz="3600"/>
            </a:lvl1pPr>
          </a:lstStyle>
          <a:p>
            <a:r>
              <a:rPr lang="en-US" dirty="0"/>
              <a:t>Click to add title</a:t>
            </a:r>
          </a:p>
        </p:txBody>
      </p:sp>
      <p:sp>
        <p:nvSpPr>
          <p:cNvPr id="11" name="Picture Placeholder 10">
            <a:extLst>
              <a:ext uri="{FF2B5EF4-FFF2-40B4-BE49-F238E27FC236}">
                <a16:creationId xmlns:a16="http://schemas.microsoft.com/office/drawing/2014/main" id="{6F0F278F-99B1-49C2-968B-C983DF8121A9}"/>
              </a:ext>
            </a:extLst>
          </p:cNvPr>
          <p:cNvSpPr>
            <a:spLocks noGrp="1"/>
          </p:cNvSpPr>
          <p:nvPr>
            <p:ph type="pic" sz="quarter" idx="14" hasCustomPrompt="1"/>
          </p:nvPr>
        </p:nvSpPr>
        <p:spPr>
          <a:xfrm>
            <a:off x="450810" y="430212"/>
            <a:ext cx="2989063" cy="5997575"/>
          </a:xfrm>
        </p:spPr>
        <p:txBody>
          <a:bodyPr>
            <a:normAutofit/>
          </a:bodyPr>
          <a:lstStyle>
            <a:lvl1pPr marL="0" indent="0" algn="ctr">
              <a:buNone/>
              <a:defRPr sz="1200"/>
            </a:lvl1pPr>
          </a:lstStyle>
          <a:p>
            <a:pPr marL="0" marR="0" lvl="0" indent="0" algn="ctr" defTabSz="914400" rtl="0" eaLnBrk="1" fontAlgn="auto" latinLnBrk="0" hangingPunct="1">
              <a:lnSpc>
                <a:spcPct val="150000"/>
              </a:lnSpc>
              <a:spcBef>
                <a:spcPts val="1000"/>
              </a:spcBef>
              <a:spcAft>
                <a:spcPts val="0"/>
              </a:spcAft>
              <a:buClr>
                <a:schemeClr val="accent3"/>
              </a:buClr>
              <a:buSzTx/>
              <a:buFont typeface="Wingdings" panose="05000000000000000000" pitchFamily="2" charset="2"/>
              <a:buNone/>
              <a:tabLst/>
              <a:defRPr/>
            </a:pPr>
            <a:r>
              <a:rPr lang="en-US" dirty="0"/>
              <a:t>Click to add picture</a:t>
            </a:r>
          </a:p>
          <a:p>
            <a:endParaRPr lang="en-US" dirty="0"/>
          </a:p>
        </p:txBody>
      </p:sp>
      <p:sp>
        <p:nvSpPr>
          <p:cNvPr id="5" name="Content Placeholder 2">
            <a:extLst>
              <a:ext uri="{FF2B5EF4-FFF2-40B4-BE49-F238E27FC236}">
                <a16:creationId xmlns:a16="http://schemas.microsoft.com/office/drawing/2014/main" id="{8DF82769-951B-3DA0-5C05-D7354E00A372}"/>
              </a:ext>
            </a:extLst>
          </p:cNvPr>
          <p:cNvSpPr>
            <a:spLocks noGrp="1"/>
          </p:cNvSpPr>
          <p:nvPr>
            <p:ph idx="10" hasCustomPrompt="1"/>
          </p:nvPr>
        </p:nvSpPr>
        <p:spPr>
          <a:xfrm>
            <a:off x="4313685" y="1997132"/>
            <a:ext cx="7314440" cy="4232218"/>
          </a:xfrm>
        </p:spPr>
        <p:txBody>
          <a:bodyPr lIns="0">
            <a:normAutofit/>
          </a:bodyPr>
          <a:lstStyle>
            <a:lvl1pPr marL="0" indent="0">
              <a:lnSpc>
                <a:spcPct val="130000"/>
              </a:lnSpc>
              <a:buNone/>
              <a:defRPr sz="1800"/>
            </a:lvl1pPr>
            <a:lvl2pPr marL="360000" indent="0">
              <a:lnSpc>
                <a:spcPct val="130000"/>
              </a:lnSpc>
              <a:buNone/>
              <a:defRPr sz="1800"/>
            </a:lvl2pPr>
            <a:lvl3pPr marL="720000" indent="0">
              <a:lnSpc>
                <a:spcPct val="130000"/>
              </a:lnSpc>
              <a:buNone/>
              <a:defRPr sz="1800"/>
            </a:lvl3pPr>
            <a:lvl4pPr marL="1080000" indent="0">
              <a:lnSpc>
                <a:spcPct val="130000"/>
              </a:lnSpc>
              <a:buNone/>
              <a:defRPr sz="1800"/>
            </a:lvl4pPr>
            <a:lvl5pPr marL="1440000" indent="0">
              <a:lnSpc>
                <a:spcPct val="130000"/>
              </a:lnSpc>
              <a:buNone/>
              <a:defRPr sz="1800"/>
            </a:lvl5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9BE138E9-0025-C4F7-43CB-C242E93B3C51}"/>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4313684" y="17994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Date Placeholder 3">
            <a:extLst>
              <a:ext uri="{FF2B5EF4-FFF2-40B4-BE49-F238E27FC236}">
                <a16:creationId xmlns:a16="http://schemas.microsoft.com/office/drawing/2014/main" id="{F3412D6E-AE2E-B8C7-3247-1E771842C84E}"/>
              </a:ext>
            </a:extLst>
          </p:cNvPr>
          <p:cNvSpPr>
            <a:spLocks noGrp="1"/>
          </p:cNvSpPr>
          <p:nvPr>
            <p:ph type="dt" sz="half" idx="2"/>
          </p:nvPr>
        </p:nvSpPr>
        <p:spPr>
          <a:xfrm>
            <a:off x="4313684" y="6357168"/>
            <a:ext cx="1641986"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n-lt"/>
              </a:defRPr>
            </a:lvl1pPr>
          </a:lstStyle>
          <a:p>
            <a:r>
              <a:rPr lang="en-US"/>
              <a:t>20XX</a:t>
            </a:r>
            <a:endParaRPr lang="en-US" dirty="0"/>
          </a:p>
        </p:txBody>
      </p:sp>
      <p:sp>
        <p:nvSpPr>
          <p:cNvPr id="7" name="Footer Placeholder 6">
            <a:extLst>
              <a:ext uri="{FF2B5EF4-FFF2-40B4-BE49-F238E27FC236}">
                <a16:creationId xmlns:a16="http://schemas.microsoft.com/office/drawing/2014/main" id="{FDA960C8-4CEC-FD5C-58B1-0A33E80158A5}"/>
              </a:ext>
            </a:extLst>
          </p:cNvPr>
          <p:cNvSpPr>
            <a:spLocks noGrp="1"/>
          </p:cNvSpPr>
          <p:nvPr>
            <p:ph type="ftr" sz="quarter" idx="3"/>
          </p:nvPr>
        </p:nvSpPr>
        <p:spPr>
          <a:xfrm>
            <a:off x="6161392" y="6356350"/>
            <a:ext cx="3614737" cy="4608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id="{46500073-CE8C-BD5A-D965-BBB31877FC06}"/>
              </a:ext>
            </a:extLst>
          </p:cNvPr>
          <p:cNvSpPr>
            <a:spLocks noGrp="1"/>
          </p:cNvSpPr>
          <p:nvPr>
            <p:ph type="sldNum" sz="quarter" idx="4"/>
          </p:nvPr>
        </p:nvSpPr>
        <p:spPr>
          <a:xfrm>
            <a:off x="9982800" y="6357600"/>
            <a:ext cx="1641036"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962167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2DDA7E-8449-42D1-93BD-4E96C1BFC18D}"/>
              </a:ext>
            </a:extLst>
          </p:cNvPr>
          <p:cNvSpPr>
            <a:spLocks noGrp="1"/>
          </p:cNvSpPr>
          <p:nvPr>
            <p:ph type="title"/>
          </p:nvPr>
        </p:nvSpPr>
        <p:spPr>
          <a:xfrm>
            <a:off x="989400" y="395289"/>
            <a:ext cx="10213200" cy="1112836"/>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172EB64-DBC0-4012-830E-9166670D17C5}"/>
              </a:ext>
            </a:extLst>
          </p:cNvPr>
          <p:cNvSpPr>
            <a:spLocks noGrp="1"/>
          </p:cNvSpPr>
          <p:nvPr>
            <p:ph type="body" idx="1"/>
          </p:nvPr>
        </p:nvSpPr>
        <p:spPr>
          <a:xfrm>
            <a:off x="989400" y="1685925"/>
            <a:ext cx="10213200" cy="40401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749A3E9-8704-4E26-A519-8215B3E943F5}"/>
              </a:ext>
            </a:extLst>
          </p:cNvPr>
          <p:cNvSpPr>
            <a:spLocks noGrp="1"/>
          </p:cNvSpPr>
          <p:nvPr>
            <p:ph type="dt" sz="half" idx="2"/>
          </p:nvPr>
        </p:nvSpPr>
        <p:spPr>
          <a:xfrm>
            <a:off x="450000" y="6357168"/>
            <a:ext cx="1760150"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n-lt"/>
              </a:defRPr>
            </a:lvl1pPr>
          </a:lstStyle>
          <a:p>
            <a:r>
              <a:rPr lang="en-US"/>
              <a:t>20XX</a:t>
            </a:r>
            <a:endParaRPr lang="en-US" dirty="0"/>
          </a:p>
        </p:txBody>
      </p:sp>
      <p:sp>
        <p:nvSpPr>
          <p:cNvPr id="7" name="Footer Placeholder 6">
            <a:extLst>
              <a:ext uri="{FF2B5EF4-FFF2-40B4-BE49-F238E27FC236}">
                <a16:creationId xmlns:a16="http://schemas.microsoft.com/office/drawing/2014/main" id="{38AF2AC4-C59A-C554-8AE3-439077DF21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E1C1A41-01A7-44E2-965B-ACFD4F2806FC}"/>
              </a:ext>
            </a:extLst>
          </p:cNvPr>
          <p:cNvSpPr>
            <a:spLocks noGrp="1"/>
          </p:cNvSpPr>
          <p:nvPr>
            <p:ph type="sldNum" sz="quarter" idx="4"/>
          </p:nvPr>
        </p:nvSpPr>
        <p:spPr>
          <a:xfrm>
            <a:off x="9982800" y="6357600"/>
            <a:ext cx="1760150"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911974659"/>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91" r:id="rId3"/>
    <p:sldLayoutId id="2147483678" r:id="rId4"/>
    <p:sldLayoutId id="2147483686" r:id="rId5"/>
    <p:sldLayoutId id="2147483692" r:id="rId6"/>
    <p:sldLayoutId id="2147483662" r:id="rId7"/>
    <p:sldLayoutId id="2147483689" r:id="rId8"/>
    <p:sldLayoutId id="2147483676" r:id="rId9"/>
    <p:sldLayoutId id="2147483693" r:id="rId10"/>
    <p:sldLayoutId id="2147483690" r:id="rId11"/>
    <p:sldLayoutId id="2147483660" r:id="rId12"/>
    <p:sldLayoutId id="2147483674" r:id="rId13"/>
  </p:sldLayoutIdLst>
  <p:hf sldNum="0" hdr="0" ftr="0" dt="0"/>
  <p:txStyles>
    <p:title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p:titleStyle>
    <p:bodyStyle>
      <a:lvl1pPr marL="360000" indent="-360000" algn="l" defTabSz="914400" rtl="0" eaLnBrk="1" latinLnBrk="0" hangingPunct="1">
        <a:lnSpc>
          <a:spcPct val="130000"/>
        </a:lnSpc>
        <a:spcBef>
          <a:spcPts val="1000"/>
        </a:spcBef>
        <a:buClr>
          <a:schemeClr val="accent3"/>
        </a:buClr>
        <a:buFont typeface="Arial" panose="020B0604020202020204" pitchFamily="34" charset="0"/>
        <a:buChar char="•"/>
        <a:defRPr sz="2000" kern="1200" spc="50">
          <a:solidFill>
            <a:schemeClr val="tx1">
              <a:alpha val="60000"/>
            </a:schemeClr>
          </a:solidFill>
          <a:latin typeface="+mn-lt"/>
          <a:ea typeface="+mn-ea"/>
          <a:cs typeface="+mn-cs"/>
        </a:defRPr>
      </a:lvl1pPr>
      <a:lvl2pPr marL="702900" indent="-342900" algn="l" defTabSz="914400" rtl="0" eaLnBrk="1" latinLnBrk="0" hangingPunct="1">
        <a:lnSpc>
          <a:spcPct val="130000"/>
        </a:lnSpc>
        <a:spcBef>
          <a:spcPts val="500"/>
        </a:spcBef>
        <a:buClr>
          <a:schemeClr val="accent3"/>
        </a:buClr>
        <a:buFont typeface="Arial" panose="020B0604020202020204" pitchFamily="34" charset="0"/>
        <a:buChar char="•"/>
        <a:defRPr sz="2000" b="0" i="0" kern="1200" spc="50" baseline="0">
          <a:solidFill>
            <a:schemeClr val="tx1">
              <a:alpha val="60000"/>
            </a:schemeClr>
          </a:solidFill>
          <a:latin typeface="+mn-lt"/>
          <a:ea typeface="+mn-ea"/>
          <a:cs typeface="+mn-cs"/>
        </a:defRPr>
      </a:lvl2pPr>
      <a:lvl3pPr marL="1080000" indent="-360000" algn="l" defTabSz="914400" rtl="0" eaLnBrk="1" latinLnBrk="0" hangingPunct="1">
        <a:lnSpc>
          <a:spcPct val="130000"/>
        </a:lnSpc>
        <a:spcBef>
          <a:spcPts val="500"/>
        </a:spcBef>
        <a:buClr>
          <a:schemeClr val="accent3"/>
        </a:buClr>
        <a:buFont typeface="Arial" panose="020B0604020202020204" pitchFamily="34" charset="0"/>
        <a:buChar char="•"/>
        <a:defRPr sz="2000" i="0" kern="1200" spc="50">
          <a:solidFill>
            <a:schemeClr val="tx1">
              <a:alpha val="60000"/>
            </a:schemeClr>
          </a:solidFill>
          <a:latin typeface="+mn-lt"/>
          <a:ea typeface="+mn-ea"/>
          <a:cs typeface="+mn-cs"/>
        </a:defRPr>
      </a:lvl3pPr>
      <a:lvl4pPr marL="1422900" indent="-342900" algn="l" defTabSz="914400" rtl="0" eaLnBrk="1" latinLnBrk="0" hangingPunct="1">
        <a:lnSpc>
          <a:spcPct val="130000"/>
        </a:lnSpc>
        <a:spcBef>
          <a:spcPts val="500"/>
        </a:spcBef>
        <a:buClr>
          <a:schemeClr val="accent3"/>
        </a:buClr>
        <a:buFont typeface="Arial" panose="020B0604020202020204" pitchFamily="34" charset="0"/>
        <a:buChar char="•"/>
        <a:defRPr sz="2000" b="0" i="0" kern="1200" spc="50" baseline="0">
          <a:solidFill>
            <a:schemeClr val="tx1">
              <a:alpha val="60000"/>
            </a:schemeClr>
          </a:solidFill>
          <a:latin typeface="+mn-lt"/>
          <a:ea typeface="+mn-ea"/>
          <a:cs typeface="+mn-cs"/>
        </a:defRPr>
      </a:lvl4pPr>
      <a:lvl5pPr marL="1800000" indent="-360000" algn="l" defTabSz="914400" rtl="0" eaLnBrk="1" latinLnBrk="0" hangingPunct="1">
        <a:lnSpc>
          <a:spcPct val="130000"/>
        </a:lnSpc>
        <a:spcBef>
          <a:spcPts val="500"/>
        </a:spcBef>
        <a:buClr>
          <a:schemeClr val="accent3"/>
        </a:buClr>
        <a:buFont typeface="Arial" panose="020B0604020202020204" pitchFamily="34" charset="0"/>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37">
          <p15:clr>
            <a:srgbClr val="F26B43"/>
          </p15:clr>
        </p15:guide>
        <p15:guide id="3" pos="680">
          <p15:clr>
            <a:srgbClr val="F26B43"/>
          </p15:clr>
        </p15:guide>
        <p15:guide id="4" pos="7000">
          <p15:clr>
            <a:srgbClr val="F26B43"/>
          </p15:clr>
        </p15:guide>
        <p15:guide id="5" orient="horz" pos="679">
          <p15:clr>
            <a:srgbClr val="F26B43"/>
          </p15:clr>
        </p15:guide>
        <p15:guide id="6" orient="horz" pos="3640">
          <p15:clr>
            <a:srgbClr val="F26B43"/>
          </p15:clr>
        </p15:guide>
        <p15:guide id="7" pos="6644">
          <p15:clr>
            <a:srgbClr val="F26B43"/>
          </p15:clr>
        </p15:guide>
        <p15:guide id="8" pos="6289">
          <p15:clr>
            <a:srgbClr val="F26B43"/>
          </p15:clr>
        </p15:guide>
        <p15:guide id="9" pos="5945">
          <p15:clr>
            <a:srgbClr val="F26B43"/>
          </p15:clr>
        </p15:guide>
        <p15:guide id="10" pos="1391">
          <p15:clr>
            <a:srgbClr val="F26B43"/>
          </p15:clr>
        </p15:guide>
        <p15:guide id="11" pos="1032">
          <p15:clr>
            <a:srgbClr val="F26B43"/>
          </p15:clr>
        </p15:guide>
        <p15:guide id="12" pos="1732">
          <p15:clr>
            <a:srgbClr val="F26B43"/>
          </p15:clr>
        </p15:guide>
        <p15:guide id="13" pos="2084">
          <p15:clr>
            <a:srgbClr val="F26B43"/>
          </p15:clr>
        </p15:guide>
        <p15:guide id="14" pos="5596">
          <p15:clr>
            <a:srgbClr val="F26B43"/>
          </p15:clr>
        </p15:guide>
        <p15:guide id="15" pos="2436">
          <p15:clr>
            <a:srgbClr val="F26B43"/>
          </p15:clr>
        </p15:guide>
        <p15:guide id="16" pos="5244">
          <p15:clr>
            <a:srgbClr val="F26B43"/>
          </p15:clr>
        </p15:guide>
        <p15:guide id="17" pos="2792">
          <p15:clr>
            <a:srgbClr val="F26B43"/>
          </p15:clr>
        </p15:guide>
        <p15:guide id="18" pos="4892">
          <p15:clr>
            <a:srgbClr val="F26B43"/>
          </p15:clr>
        </p15:guide>
        <p15:guide id="19" pos="4543">
          <p15:clr>
            <a:srgbClr val="F26B43"/>
          </p15:clr>
        </p15:guide>
        <p15:guide id="20" pos="3488">
          <p15:clr>
            <a:srgbClr val="F26B43"/>
          </p15:clr>
        </p15:guide>
        <p15:guide id="21" pos="4192">
          <p15:clr>
            <a:srgbClr val="F26B43"/>
          </p15:clr>
        </p15:guide>
        <p15:guide id="23" pos="340">
          <p15:clr>
            <a:srgbClr val="A4A3A4"/>
          </p15:clr>
        </p15:guide>
        <p15:guide id="24" pos="7340">
          <p15:clr>
            <a:srgbClr val="A4A3A4"/>
          </p15:clr>
        </p15:guide>
        <p15:guide id="25" orient="horz" pos="1062">
          <p15:clr>
            <a:srgbClr val="5ACBF0"/>
          </p15:clr>
        </p15:guide>
        <p15:guide id="26" orient="horz" pos="3982">
          <p15:clr>
            <a:srgbClr val="A4A3A4"/>
          </p15:clr>
        </p15:guide>
        <p15:guide id="27" orient="horz" pos="338">
          <p15:clr>
            <a:srgbClr val="A4A3A4"/>
          </p15:clr>
        </p15:guide>
        <p15:guide id="28" orient="horz" pos="950">
          <p15:clr>
            <a:srgbClr val="5ACBF0"/>
          </p15:clr>
        </p15:guide>
        <p15:guide id="29" orient="horz" pos="249">
          <p15:clr>
            <a:srgbClr val="5ACBF0"/>
          </p15:clr>
        </p15:guide>
        <p15:guide id="30" orient="horz" pos="2160">
          <p15:clr>
            <a:srgbClr val="A4A3A4"/>
          </p15:clr>
        </p15:guide>
        <p15:guide id="31" pos="3840">
          <p15:clr>
            <a:srgbClr val="A4A3A4"/>
          </p15:clr>
        </p15:guide>
        <p15:guide id="32" pos="240">
          <p15:clr>
            <a:srgbClr val="547EBF"/>
          </p15:clr>
        </p15:guide>
        <p15:guide id="33" orient="horz" pos="240">
          <p15:clr>
            <a:srgbClr val="547EBF"/>
          </p15:clr>
        </p15:guide>
        <p15:guide id="34" pos="7440">
          <p15:clr>
            <a:srgbClr val="547EBF"/>
          </p15:clr>
        </p15:guide>
        <p15:guide id="35" orient="horz" pos="4080">
          <p15:clr>
            <a:srgbClr val="547EBF"/>
          </p15:clr>
        </p15:guide>
        <p15:guide id="36" pos="3960">
          <p15:clr>
            <a:srgbClr val="547EBF"/>
          </p15:clr>
        </p15:guide>
        <p15:guide id="37" pos="3720">
          <p15:clr>
            <a:srgbClr val="547EBF"/>
          </p15:clr>
        </p15:guide>
        <p15:guide id="38" pos="2112">
          <p15:clr>
            <a:srgbClr val="547EBF"/>
          </p15:clr>
        </p15:guide>
        <p15:guide id="39" pos="1848">
          <p15:clr>
            <a:srgbClr val="547EBF"/>
          </p15:clr>
        </p15:guide>
        <p15:guide id="40" pos="5568">
          <p15:clr>
            <a:srgbClr val="547EBF"/>
          </p15:clr>
        </p15:guide>
        <p15:guide id="41" pos="5832">
          <p15:clr>
            <a:srgbClr val="547EBF"/>
          </p15:clr>
        </p15:guide>
        <p15:guide id="42" pos="4968">
          <p15:clr>
            <a:srgbClr val="9FCC3B"/>
          </p15:clr>
        </p15:guide>
        <p15:guide id="43" pos="5208">
          <p15:clr>
            <a:srgbClr val="9FCC3B"/>
          </p15:clr>
        </p15:guide>
        <p15:guide id="44" pos="2712">
          <p15:clr>
            <a:srgbClr val="9FCC3B"/>
          </p15:clr>
        </p15:guide>
        <p15:guide id="45" pos="2472">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p:txBody>
          <a:bodyPr>
            <a:noAutofit/>
          </a:bodyPr>
          <a:lstStyle/>
          <a:p>
            <a:r>
              <a:rPr lang="en-US" dirty="0"/>
              <a:t>Henri Fayol</a:t>
            </a:r>
          </a:p>
        </p:txBody>
      </p:sp>
      <p:pic>
        <p:nvPicPr>
          <p:cNvPr id="3" name="Picture 2">
            <a:extLst>
              <a:ext uri="{FF2B5EF4-FFF2-40B4-BE49-F238E27FC236}">
                <a16:creationId xmlns:a16="http://schemas.microsoft.com/office/drawing/2014/main" id="{B3BAE867-6BCC-F0BA-00B3-25BB20384364}"/>
              </a:ext>
            </a:extLst>
          </p:cNvPr>
          <p:cNvPicPr>
            <a:picLocks noChangeAspect="1"/>
          </p:cNvPicPr>
          <p:nvPr/>
        </p:nvPicPr>
        <p:blipFill>
          <a:blip r:embed="rId3"/>
          <a:stretch>
            <a:fillRect/>
          </a:stretch>
        </p:blipFill>
        <p:spPr>
          <a:xfrm>
            <a:off x="6645603" y="569166"/>
            <a:ext cx="5191431" cy="5747657"/>
          </a:xfrm>
          <a:prstGeom prst="rect">
            <a:avLst/>
          </a:prstGeom>
        </p:spPr>
      </p:pic>
    </p:spTree>
    <p:extLst>
      <p:ext uri="{BB962C8B-B14F-4D97-AF65-F5344CB8AC3E}">
        <p14:creationId xmlns:p14="http://schemas.microsoft.com/office/powerpoint/2010/main" val="2259308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530307" y="430521"/>
            <a:ext cx="3389065" cy="1847528"/>
          </a:xfrm>
        </p:spPr>
        <p:txBody>
          <a:bodyPr wrap="square" anchor="b">
            <a:normAutofit/>
          </a:bodyPr>
          <a:lstStyle/>
          <a:p>
            <a:r>
              <a:rPr lang="en-US" dirty="0"/>
              <a:t>Basic Biography</a:t>
            </a:r>
          </a:p>
        </p:txBody>
      </p:sp>
      <p:sp>
        <p:nvSpPr>
          <p:cNvPr id="8" name="Picture Placeholder 7">
            <a:extLst>
              <a:ext uri="{FF2B5EF4-FFF2-40B4-BE49-F238E27FC236}">
                <a16:creationId xmlns:a16="http://schemas.microsoft.com/office/drawing/2014/main" id="{775D8631-C1EF-B11D-D824-6FDFB16C600D}"/>
              </a:ext>
            </a:extLst>
          </p:cNvPr>
          <p:cNvSpPr>
            <a:spLocks noGrp="1"/>
          </p:cNvSpPr>
          <p:nvPr>
            <p:ph type="pic" sz="quarter" idx="14"/>
          </p:nvPr>
        </p:nvSpPr>
        <p:spPr/>
        <p:txBody>
          <a:bodyPr/>
          <a:lstStyle/>
          <a:p>
            <a:pPr algn="l"/>
            <a:endParaRPr lang="en-US" dirty="0"/>
          </a:p>
        </p:txBody>
      </p:sp>
      <p:sp>
        <p:nvSpPr>
          <p:cNvPr id="9" name="Rectangle 8">
            <a:extLst>
              <a:ext uri="{FF2B5EF4-FFF2-40B4-BE49-F238E27FC236}">
                <a16:creationId xmlns:a16="http://schemas.microsoft.com/office/drawing/2014/main" id="{CD781D75-CA26-471E-0F06-46C8FFA58A89}"/>
              </a:ext>
            </a:extLst>
          </p:cNvPr>
          <p:cNvSpPr/>
          <p:nvPr/>
        </p:nvSpPr>
        <p:spPr>
          <a:xfrm>
            <a:off x="4680344" y="102637"/>
            <a:ext cx="7184571" cy="6447453"/>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A9314ED4-ADF9-EF9C-F313-8676CF7A9C44}"/>
              </a:ext>
            </a:extLst>
          </p:cNvPr>
          <p:cNvSpPr txBox="1">
            <a:spLocks/>
          </p:cNvSpPr>
          <p:nvPr/>
        </p:nvSpPr>
        <p:spPr>
          <a:xfrm>
            <a:off x="4979988" y="1354285"/>
            <a:ext cx="5708762" cy="4222345"/>
          </a:xfrm>
          <a:prstGeom prst="rect">
            <a:avLst/>
          </a:prstGeom>
        </p:spPr>
        <p:txBody>
          <a:bodyPr vert="horz" wrap="square" lIns="91440" tIns="45720" rIns="91440" bIns="45720" rtlCol="0" anchor="b" anchorCtr="0">
            <a:noAutofit/>
          </a:bodyPr>
          <a:lstStyle>
            <a:lvl1pPr algn="ctr" defTabSz="914400" rtl="0" eaLnBrk="1" latinLnBrk="0" hangingPunct="1">
              <a:lnSpc>
                <a:spcPct val="100000"/>
              </a:lnSpc>
              <a:spcBef>
                <a:spcPct val="0"/>
              </a:spcBef>
              <a:buNone/>
              <a:defRPr sz="3600" kern="1200" cap="none" spc="0" baseline="0">
                <a:solidFill>
                  <a:schemeClr val="tx1"/>
                </a:solidFill>
                <a:latin typeface="+mj-lt"/>
                <a:ea typeface="+mj-ea"/>
                <a:cs typeface="+mj-cs"/>
              </a:defRPr>
            </a:lvl1pPr>
          </a:lstStyle>
          <a:p>
            <a:pPr algn="l"/>
            <a:r>
              <a:rPr lang="en-US" sz="2400" dirty="0"/>
              <a:t>Henri Fayol (1841–1925) was a French mining engineer, mining executive, and management theorist. He is best known for his development of the 14 principles of management and the five functions of management: planning, organizing, commanding, coordinating, and controlling. Fayol's work laid the foundation for modern management theory and his principles continue to be influential in management education and practice today.</a:t>
            </a:r>
          </a:p>
        </p:txBody>
      </p:sp>
    </p:spTree>
    <p:extLst>
      <p:ext uri="{BB962C8B-B14F-4D97-AF65-F5344CB8AC3E}">
        <p14:creationId xmlns:p14="http://schemas.microsoft.com/office/powerpoint/2010/main" val="1325608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16E9532-6DC7-411D-A09F-8413A5B95FFE}"/>
              </a:ext>
            </a:extLst>
          </p:cNvPr>
          <p:cNvSpPr>
            <a:spLocks noGrp="1"/>
          </p:cNvSpPr>
          <p:nvPr>
            <p:ph type="title"/>
          </p:nvPr>
        </p:nvSpPr>
        <p:spPr/>
        <p:txBody>
          <a:bodyPr anchor="ctr">
            <a:normAutofit/>
          </a:bodyPr>
          <a:lstStyle/>
          <a:p>
            <a:r>
              <a:rPr lang="en-US" dirty="0"/>
              <a:t>Henri Fayol’s Contribution to HRM</a:t>
            </a:r>
          </a:p>
        </p:txBody>
      </p:sp>
      <p:sp>
        <p:nvSpPr>
          <p:cNvPr id="3" name="Picture Placeholder 2">
            <a:extLst>
              <a:ext uri="{FF2B5EF4-FFF2-40B4-BE49-F238E27FC236}">
                <a16:creationId xmlns:a16="http://schemas.microsoft.com/office/drawing/2014/main" id="{8A9DA96A-F019-B1DB-8503-0DCE47154E37}"/>
              </a:ext>
            </a:extLst>
          </p:cNvPr>
          <p:cNvSpPr>
            <a:spLocks noGrp="1"/>
          </p:cNvSpPr>
          <p:nvPr>
            <p:ph type="pic" sz="quarter" idx="13"/>
          </p:nvPr>
        </p:nvSpPr>
        <p:spPr/>
        <p:txBody>
          <a:bodyPr/>
          <a:lstStyle/>
          <a:p>
            <a:endParaRPr lang="en-US"/>
          </a:p>
        </p:txBody>
      </p:sp>
      <p:sp>
        <p:nvSpPr>
          <p:cNvPr id="4" name="Rectangle 3">
            <a:extLst>
              <a:ext uri="{FF2B5EF4-FFF2-40B4-BE49-F238E27FC236}">
                <a16:creationId xmlns:a16="http://schemas.microsoft.com/office/drawing/2014/main" id="{A6252E0C-A145-1F98-E08B-A6E7D8316519}"/>
              </a:ext>
            </a:extLst>
          </p:cNvPr>
          <p:cNvSpPr/>
          <p:nvPr/>
        </p:nvSpPr>
        <p:spPr>
          <a:xfrm>
            <a:off x="6096000" y="0"/>
            <a:ext cx="6285722" cy="6857999"/>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6">
            <a:extLst>
              <a:ext uri="{FF2B5EF4-FFF2-40B4-BE49-F238E27FC236}">
                <a16:creationId xmlns:a16="http://schemas.microsoft.com/office/drawing/2014/main" id="{FABC77CB-FF92-8168-70A5-2D01425ECD00}"/>
              </a:ext>
            </a:extLst>
          </p:cNvPr>
          <p:cNvSpPr txBox="1">
            <a:spLocks/>
          </p:cNvSpPr>
          <p:nvPr/>
        </p:nvSpPr>
        <p:spPr>
          <a:xfrm>
            <a:off x="6350689" y="709127"/>
            <a:ext cx="5170860" cy="5154813"/>
          </a:xfrm>
          <a:prstGeom prst="rect">
            <a:avLst/>
          </a:prstGeom>
        </p:spPr>
        <p:txBody>
          <a:bodyPr vert="horz" lIns="91440" tIns="45720" rIns="91440" bIns="45720" rtlCol="0" anchor="ctr" anchorCtr="0">
            <a:normAutofit/>
          </a:bodyPr>
          <a:lstStyle>
            <a:lvl1pPr algn="ctr" defTabSz="914400" rtl="0" eaLnBrk="1" latinLnBrk="0" hangingPunct="1">
              <a:lnSpc>
                <a:spcPct val="100000"/>
              </a:lnSpc>
              <a:spcBef>
                <a:spcPct val="0"/>
              </a:spcBef>
              <a:buNone/>
              <a:defRPr sz="4800" kern="1200" cap="none" spc="0" baseline="0">
                <a:solidFill>
                  <a:schemeClr val="tx1"/>
                </a:solidFill>
                <a:latin typeface="+mj-lt"/>
                <a:ea typeface="+mj-ea"/>
                <a:cs typeface="+mj-cs"/>
              </a:defRPr>
            </a:lvl1pPr>
          </a:lstStyle>
          <a:p>
            <a:pPr marL="685800" indent="-685800" algn="l">
              <a:buFont typeface="Wingdings" panose="05000000000000000000" pitchFamily="2" charset="2"/>
              <a:buChar char="§"/>
            </a:pPr>
            <a:r>
              <a:rPr lang="en-US" sz="3200" dirty="0"/>
              <a:t>Facilitates organizational structure</a:t>
            </a:r>
          </a:p>
          <a:p>
            <a:pPr marL="685800" indent="-685800" algn="l">
              <a:buFont typeface="Wingdings" panose="05000000000000000000" pitchFamily="2" charset="2"/>
              <a:buChar char="§"/>
            </a:pPr>
            <a:r>
              <a:rPr lang="en-US" sz="3200" dirty="0"/>
              <a:t>Promotes the team concept</a:t>
            </a:r>
          </a:p>
          <a:p>
            <a:pPr marL="685800" indent="-685800" algn="l">
              <a:buFont typeface="Wingdings" panose="05000000000000000000" pitchFamily="2" charset="2"/>
              <a:buChar char="§"/>
            </a:pPr>
            <a:r>
              <a:rPr lang="en-US" sz="3200" dirty="0"/>
              <a:t>Motivates employees through fair compensation</a:t>
            </a:r>
          </a:p>
        </p:txBody>
      </p:sp>
    </p:spTree>
    <p:extLst>
      <p:ext uri="{BB962C8B-B14F-4D97-AF65-F5344CB8AC3E}">
        <p14:creationId xmlns:p14="http://schemas.microsoft.com/office/powerpoint/2010/main" val="811730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16E9532-6DC7-411D-A09F-8413A5B95FFE}"/>
              </a:ext>
            </a:extLst>
          </p:cNvPr>
          <p:cNvSpPr>
            <a:spLocks noGrp="1"/>
          </p:cNvSpPr>
          <p:nvPr>
            <p:ph type="title"/>
          </p:nvPr>
        </p:nvSpPr>
        <p:spPr/>
        <p:txBody>
          <a:bodyPr>
            <a:normAutofit/>
          </a:bodyPr>
          <a:lstStyle/>
          <a:p>
            <a:r>
              <a:rPr lang="en-US" dirty="0"/>
              <a:t>Henri Fayol’s Relevance Today</a:t>
            </a:r>
          </a:p>
        </p:txBody>
      </p:sp>
      <p:pic>
        <p:nvPicPr>
          <p:cNvPr id="9" name="Picture Placeholder 8" descr="Aerial view of two persons skiing">
            <a:extLst>
              <a:ext uri="{FF2B5EF4-FFF2-40B4-BE49-F238E27FC236}">
                <a16:creationId xmlns:a16="http://schemas.microsoft.com/office/drawing/2014/main" id="{3157C130-A151-49C9-841C-4727F37F3314}"/>
              </a:ext>
            </a:extLst>
          </p:cNvPr>
          <p:cNvPicPr>
            <a:picLocks noGrp="1" noChangeAspect="1"/>
          </p:cNvPicPr>
          <p:nvPr>
            <p:ph type="pic" sz="quarter" idx="13"/>
          </p:nvPr>
        </p:nvPicPr>
        <p:blipFill rotWithShape="1">
          <a:blip r:embed="rId3"/>
          <a:srcRect l="21670" r="21670"/>
          <a:stretch/>
        </p:blipFill>
        <p:spPr/>
      </p:pic>
      <p:sp>
        <p:nvSpPr>
          <p:cNvPr id="4" name="Rectangle 3">
            <a:extLst>
              <a:ext uri="{FF2B5EF4-FFF2-40B4-BE49-F238E27FC236}">
                <a16:creationId xmlns:a16="http://schemas.microsoft.com/office/drawing/2014/main" id="{B618232C-1EBD-5B16-8562-0A45489EB553}"/>
              </a:ext>
            </a:extLst>
          </p:cNvPr>
          <p:cNvSpPr/>
          <p:nvPr/>
        </p:nvSpPr>
        <p:spPr>
          <a:xfrm>
            <a:off x="6096000" y="0"/>
            <a:ext cx="6285722" cy="6857999"/>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6">
            <a:extLst>
              <a:ext uri="{FF2B5EF4-FFF2-40B4-BE49-F238E27FC236}">
                <a16:creationId xmlns:a16="http://schemas.microsoft.com/office/drawing/2014/main" id="{ECEAF44D-7F01-A798-A05C-1DCD804FE879}"/>
              </a:ext>
            </a:extLst>
          </p:cNvPr>
          <p:cNvSpPr txBox="1">
            <a:spLocks/>
          </p:cNvSpPr>
          <p:nvPr/>
        </p:nvSpPr>
        <p:spPr>
          <a:xfrm>
            <a:off x="6223518" y="104466"/>
            <a:ext cx="6055568" cy="5456579"/>
          </a:xfrm>
          <a:prstGeom prst="rect">
            <a:avLst/>
          </a:prstGeom>
        </p:spPr>
        <p:txBody>
          <a:bodyPr vert="horz" lIns="91440" tIns="45720" rIns="91440" bIns="45720" rtlCol="0" anchor="b" anchorCtr="0">
            <a:noAutofit/>
          </a:bodyPr>
          <a:lstStyle>
            <a:lvl1pPr algn="ctr" defTabSz="914400" rtl="0" eaLnBrk="1" latinLnBrk="0" hangingPunct="1">
              <a:lnSpc>
                <a:spcPct val="100000"/>
              </a:lnSpc>
              <a:spcBef>
                <a:spcPct val="0"/>
              </a:spcBef>
              <a:buNone/>
              <a:defRPr sz="4800" kern="1200" cap="none" spc="0" baseline="0">
                <a:solidFill>
                  <a:schemeClr val="tx1"/>
                </a:solidFill>
                <a:latin typeface="+mj-lt"/>
                <a:ea typeface="+mj-ea"/>
                <a:cs typeface="+mj-cs"/>
              </a:defRPr>
            </a:lvl1pPr>
          </a:lstStyle>
          <a:p>
            <a:pPr algn="l"/>
            <a:r>
              <a:rPr lang="en-US" sz="1600" dirty="0"/>
              <a:t>Despite being developed over a century ago, many of Fayol's principles are still relevant and applicable in today's business environment. Concepts such as division of work, authority and responsibility and equity are fundamental to effective management across various industries and organizational settings.</a:t>
            </a:r>
          </a:p>
          <a:p>
            <a:pPr algn="l"/>
            <a:endParaRPr lang="en-US" sz="1600" dirty="0"/>
          </a:p>
          <a:p>
            <a:pPr algn="l"/>
            <a:r>
              <a:rPr lang="en-US" sz="1600" dirty="0"/>
              <a:t>Latest International Management systems like  Quality Management System,  Social Accountability Standard has pretty much similarities when compared with Fayol’s 14 principles of management.</a:t>
            </a:r>
          </a:p>
          <a:p>
            <a:pPr algn="l"/>
            <a:endParaRPr lang="en-US" sz="1600" dirty="0"/>
          </a:p>
          <a:p>
            <a:pPr algn="l"/>
            <a:r>
              <a:rPr lang="en-US" sz="1600" dirty="0"/>
              <a:t>But we can observe some differences of those theories in the latest concepts like Total Productivity Maintenance where some functions are transferred to the lower employment categories from Management categories, and some of Fayol’s definitions </a:t>
            </a:r>
            <a:r>
              <a:rPr lang="en-US" sz="1600"/>
              <a:t>are disregarded:</a:t>
            </a:r>
            <a:endParaRPr lang="en-US" sz="1600" dirty="0"/>
          </a:p>
          <a:p>
            <a:pPr algn="l"/>
            <a:endParaRPr lang="en-US" sz="1600" dirty="0"/>
          </a:p>
          <a:p>
            <a:pPr algn="l"/>
            <a:r>
              <a:rPr lang="en-US" sz="1600" dirty="0" err="1"/>
              <a:t>Eg.In</a:t>
            </a:r>
            <a:r>
              <a:rPr lang="en-US" sz="1600" dirty="0"/>
              <a:t> Fayol’s 14 principles, it is said that employees should be given one single job function and multi-tasking should be avoided. But in the current context, having multi-disciplinary capabilities have become a requirement </a:t>
            </a:r>
          </a:p>
        </p:txBody>
      </p:sp>
    </p:spTree>
    <p:extLst>
      <p:ext uri="{BB962C8B-B14F-4D97-AF65-F5344CB8AC3E}">
        <p14:creationId xmlns:p14="http://schemas.microsoft.com/office/powerpoint/2010/main" val="1634421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D291F2-4F3B-9988-830C-3A03B6B27807}"/>
              </a:ext>
            </a:extLst>
          </p:cNvPr>
          <p:cNvSpPr>
            <a:spLocks noGrp="1"/>
          </p:cNvSpPr>
          <p:nvPr>
            <p:ph type="title"/>
          </p:nvPr>
        </p:nvSpPr>
        <p:spPr/>
        <p:txBody>
          <a:bodyPr>
            <a:normAutofit/>
          </a:bodyPr>
          <a:lstStyle/>
          <a:p>
            <a:r>
              <a:rPr lang="en-US" dirty="0"/>
              <a:t>Conclusion</a:t>
            </a:r>
          </a:p>
        </p:txBody>
      </p:sp>
      <p:sp>
        <p:nvSpPr>
          <p:cNvPr id="2" name="Content Placeholder 1">
            <a:extLst>
              <a:ext uri="{FF2B5EF4-FFF2-40B4-BE49-F238E27FC236}">
                <a16:creationId xmlns:a16="http://schemas.microsoft.com/office/drawing/2014/main" id="{C3957EAB-1A32-A2FE-6656-37F9DA322CC7}"/>
              </a:ext>
            </a:extLst>
          </p:cNvPr>
          <p:cNvSpPr>
            <a:spLocks noGrp="1"/>
          </p:cNvSpPr>
          <p:nvPr>
            <p:ph idx="10"/>
          </p:nvPr>
        </p:nvSpPr>
        <p:spPr/>
        <p:txBody>
          <a:bodyPr>
            <a:normAutofit/>
          </a:bodyPr>
          <a:lstStyle/>
          <a:p>
            <a:pPr marL="0" indent="0">
              <a:buNone/>
            </a:pPr>
            <a:r>
              <a:rPr lang="en-US" sz="2400" spc="0" dirty="0">
                <a:solidFill>
                  <a:schemeClr val="tx1"/>
                </a:solidFill>
                <a:latin typeface="+mj-lt"/>
                <a:ea typeface="+mj-ea"/>
                <a:cs typeface="+mj-cs"/>
              </a:rPr>
              <a:t>While Fayol's work has its critics, and modern management thinking has evolved, his contributions laid a foundation for subsequent management theorists and practitioners. His principles continue to be studied and applied, demonstrating their enduring relevance in the field of management.</a:t>
            </a:r>
          </a:p>
        </p:txBody>
      </p:sp>
      <p:sp>
        <p:nvSpPr>
          <p:cNvPr id="4" name="TextBox 3">
            <a:extLst>
              <a:ext uri="{FF2B5EF4-FFF2-40B4-BE49-F238E27FC236}">
                <a16:creationId xmlns:a16="http://schemas.microsoft.com/office/drawing/2014/main" id="{53D352BB-07D8-1C2F-8AB1-A2D8DD596854}"/>
              </a:ext>
            </a:extLst>
          </p:cNvPr>
          <p:cNvSpPr txBox="1"/>
          <p:nvPr/>
        </p:nvSpPr>
        <p:spPr>
          <a:xfrm>
            <a:off x="4208107" y="5194628"/>
            <a:ext cx="2537926" cy="646331"/>
          </a:xfrm>
          <a:prstGeom prst="rect">
            <a:avLst/>
          </a:prstGeom>
          <a:noFill/>
        </p:spPr>
        <p:txBody>
          <a:bodyPr wrap="square" rtlCol="0">
            <a:spAutoFit/>
          </a:bodyPr>
          <a:lstStyle/>
          <a:p>
            <a:r>
              <a:rPr lang="en-US" sz="3600" dirty="0"/>
              <a:t>Thank you</a:t>
            </a:r>
          </a:p>
        </p:txBody>
      </p:sp>
    </p:spTree>
    <p:extLst>
      <p:ext uri="{BB962C8B-B14F-4D97-AF65-F5344CB8AC3E}">
        <p14:creationId xmlns:p14="http://schemas.microsoft.com/office/powerpoint/2010/main" val="1944867559"/>
      </p:ext>
    </p:extLst>
  </p:cSld>
  <p:clrMapOvr>
    <a:masterClrMapping/>
  </p:clrMapOvr>
</p:sld>
</file>

<file path=ppt/theme/theme1.xml><?xml version="1.0" encoding="utf-8"?>
<a:theme xmlns:a="http://schemas.openxmlformats.org/drawingml/2006/main" name="FrostyVTI">
  <a:themeElements>
    <a:clrScheme name="Frosty">
      <a:dk1>
        <a:sysClr val="windowText" lastClr="000000"/>
      </a:dk1>
      <a:lt1>
        <a:sysClr val="window" lastClr="FFFFFF"/>
      </a:lt1>
      <a:dk2>
        <a:srgbClr val="0B2827"/>
      </a:dk2>
      <a:lt2>
        <a:srgbClr val="DAE3E3"/>
      </a:lt2>
      <a:accent1>
        <a:srgbClr val="767E37"/>
      </a:accent1>
      <a:accent2>
        <a:srgbClr val="B495C2"/>
      </a:accent2>
      <a:accent3>
        <a:srgbClr val="8FA3A3"/>
      </a:accent3>
      <a:accent4>
        <a:srgbClr val="CE7F01"/>
      </a:accent4>
      <a:accent5>
        <a:srgbClr val="D15A29"/>
      </a:accent5>
      <a:accent6>
        <a:srgbClr val="B88470"/>
      </a:accent6>
      <a:hlink>
        <a:srgbClr val="B57001"/>
      </a:hlink>
      <a:folHlink>
        <a:srgbClr val="996209"/>
      </a:folHlink>
    </a:clrScheme>
    <a:fontScheme name="Frosted Leaf">
      <a:majorFont>
        <a:latin typeface="Goudy Old Style"/>
        <a:ea typeface=""/>
        <a:cs typeface=""/>
      </a:majorFont>
      <a:minorFont>
        <a:latin typeface="Avenir Next LT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osted design_Win32_SL_V17" id="{FA11C0B9-681E-43E4-B6CC-BC787D51C65C}" vid="{D48F34D0-55FB-44C4-9582-53739CEA03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AE25C0-66E9-4E74-9814-75E5D2A6CABE}">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8FEDA63D-DE73-4ED5-BDF0-D3D9FD35E1ED}">
  <ds:schemaRefs>
    <ds:schemaRef ds:uri="http://schemas.microsoft.com/sharepoint/v3/contenttype/forms"/>
  </ds:schemaRefs>
</ds:datastoreItem>
</file>

<file path=customXml/itemProps3.xml><?xml version="1.0" encoding="utf-8"?>
<ds:datastoreItem xmlns:ds="http://schemas.openxmlformats.org/officeDocument/2006/customXml" ds:itemID="{B8954E08-A2C8-44D4-BABF-5531D0DF1F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{1B9B1F24-597A-4E28-8107-2BA0A365680F}tf11158769_win32</Template>
  <TotalTime>36</TotalTime>
  <Words>298</Words>
  <Application>Microsoft Office PowerPoint</Application>
  <PresentationFormat>Širokoúhlá obrazovka</PresentationFormat>
  <Paragraphs>23</Paragraphs>
  <Slides>5</Slides>
  <Notes>5</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5</vt:i4>
      </vt:variant>
    </vt:vector>
  </HeadingPairs>
  <TitlesOfParts>
    <vt:vector size="11" baseType="lpstr">
      <vt:lpstr>Arial</vt:lpstr>
      <vt:lpstr>Avenir Next LT Pro</vt:lpstr>
      <vt:lpstr>Calibri</vt:lpstr>
      <vt:lpstr>Goudy Old Style</vt:lpstr>
      <vt:lpstr>Wingdings</vt:lpstr>
      <vt:lpstr>FrostyVTI</vt:lpstr>
      <vt:lpstr>Henri Fayol</vt:lpstr>
      <vt:lpstr>Basic Biography</vt:lpstr>
      <vt:lpstr>Henri Fayol’s Contribution to HRM</vt:lpstr>
      <vt:lpstr>Henri Fayol’s Relevance Today</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Henri Fayol</dc:title>
  <dc:creator>Abdelrahman Ammar</dc:creator>
  <cp:lastModifiedBy>student</cp:lastModifiedBy>
  <cp:revision>2</cp:revision>
  <dcterms:created xsi:type="dcterms:W3CDTF">2024-02-26T14:19:27Z</dcterms:created>
  <dcterms:modified xsi:type="dcterms:W3CDTF">2024-02-26T15:59:13Z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