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147374354" r:id="rId2"/>
    <p:sldId id="328" r:id="rId3"/>
    <p:sldId id="261" r:id="rId4"/>
    <p:sldId id="264" r:id="rId5"/>
    <p:sldId id="26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300"/>
    <a:srgbClr val="DC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99" autoAdjust="0"/>
    <p:restoredTop sz="94660"/>
  </p:normalViewPr>
  <p:slideViewPr>
    <p:cSldViewPr snapToGrid="0">
      <p:cViewPr varScale="1">
        <p:scale>
          <a:sx n="215" d="100"/>
          <a:sy n="215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FAAA56-D263-4777-A5F2-194095E3BC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5DFFC-FF86-41F7-B29E-350EF259D0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AD3FF-CF95-400E-8AFF-6A5FAC2B221F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6A8C1-757F-438C-83A9-FAD06ACDAC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D9C31-5203-446A-83B3-42278B27BE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FC350-5781-418C-992C-F1AD17305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039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6360-101B-4C7A-B92D-9C987EAE4825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0700-025C-4096-8290-A9A48390B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424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A151-8350-4FDC-88EB-570CC496B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0EE8F-A3C7-4622-8234-AD23C6B6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8FF48-11AC-4369-A80E-22404D78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6F1B-24A2-403C-9820-5599CDE5B471}" type="datetime1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22686-979C-46A1-99BD-780161E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IBM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CF539-F7DE-4D71-9235-331BE295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3284-D58F-40E8-9FCD-4BA9232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5A0C-6E67-43EB-83C4-74A68FE6A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191CF-1E5B-4608-8F21-E64BEC145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5AE17-5FEE-46C9-B8AA-8439F8F2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4065-EBD7-4902-8A4F-01B04838BFED}" type="datetime1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4BC11-B30E-4B73-B250-BEC9D74A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IBM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BCF75-0D0F-48CC-A104-688BC596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3284-D58F-40E8-9FCD-4BA9232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0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52883-1772-4643-8F02-139D73631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38ED6-18A9-45E1-B29C-DD510C0E7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886BE-942E-40DE-99E1-10014CCC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B1F9-ECAB-424D-AC6E-1325D1A1F0F7}" type="datetime1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AF6D-A180-4254-B0CF-8B586F39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IBM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0ADB0-B073-4265-8960-30B83A80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3284-D58F-40E8-9FCD-4BA9232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3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6CAE2-7F45-AE45-84B3-7CD90DE3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300" y="6534316"/>
            <a:ext cx="2743200" cy="12678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B55D76A-9B6E-CD41-ABBE-F6C938295B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B33C9DA-42ED-8541-A117-D6937322BD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" y="6541586"/>
            <a:ext cx="2743200" cy="127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04.08.21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C43509-533A-4740-83A8-6EED771E10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501" y="1625043"/>
            <a:ext cx="11811000" cy="3925414"/>
          </a:xfrm>
        </p:spPr>
        <p:txBody>
          <a:bodyPr/>
          <a:lstStyle>
            <a:lvl1pPr>
              <a:defRPr>
                <a:ln w="12700">
                  <a:noFill/>
                </a:ln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13040"/>
              </a:lnSpc>
            </a:pPr>
            <a:r>
              <a:rPr lang="en-US" sz="13200" b="1" dirty="0">
                <a:ln w="12700">
                  <a:solidFill>
                    <a:schemeClr val="bg1"/>
                  </a:solidFill>
                </a:ln>
                <a:noFill/>
              </a:rPr>
              <a:t>Short title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AA0D7DC-B35A-C445-A422-86F149B107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44984"/>
            <a:ext cx="4673223" cy="72476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ts val="16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Location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A94C216-7073-B647-B876-9B377BEEA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87" y="88273"/>
            <a:ext cx="1097609" cy="6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4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20">
          <p15:clr>
            <a:srgbClr val="FBAE40"/>
          </p15:clr>
        </p15:guide>
        <p15:guide id="3" orient="horz" pos="3984">
          <p15:clr>
            <a:srgbClr val="FBAE40"/>
          </p15:clr>
        </p15:guide>
        <p15:guide id="4" orient="horz" pos="3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C53A-0466-47F8-B09B-01EAF174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867BD-09DC-49B2-90BD-254AFBAE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E1B53-D244-4D7F-BF77-ABC043E9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A722-A984-4226-989D-D1199D2B736B}" type="datetime1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6F3A9-2025-4C2A-81AF-F3DD48D6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IBM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A8382-728A-4565-B0BE-E98089E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3284-D58F-40E8-9FCD-4BA9232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5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36A6-89DF-4FE2-B5B2-259D1513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DF878-6481-44F5-B04F-A751EB771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3D5B-ABE9-4E6D-813E-2EA69A58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0F34-B659-4E82-8FEA-C445FF97E8E4}" type="datetime1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2AA03-DA34-4692-AD19-4917CD8D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IBM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0EF2C-40BF-4546-AB76-CB25D182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3284-D58F-40E8-9FCD-4BA9232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3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6982-1158-46DF-9E98-9B1277BF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52042-992A-475A-B655-229179940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9E340-975C-4127-96F6-B2DD708EB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8C6BB-FDEE-4C87-BCB1-FF586E36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A238-1EFF-4491-8F3C-8B76BEEB5C96}" type="datetime1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0028-512D-432C-AD34-C1370ACC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IBM Corporation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2961C-F714-4E75-A92C-CAA684C8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3284-D58F-40E8-9FCD-4BA9232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9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5965-3854-46D9-864E-8065CF8C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739F6-7EA0-49BF-9DE5-8D566FFCE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3D314-0F28-474C-B54C-BEDDFC28B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7DE0E-9FCB-4D07-945D-3DE4FB2F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EA45D-1E88-4903-AB0A-DDE0AEA03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A22EA-5B72-4B87-8768-B7A4E933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521E-24A0-4C92-A810-92075AA98E34}" type="datetime1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6F2B5E-CD81-4A6A-8DFB-38CDFB50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IBM Corporation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171A6-17B9-46CA-AE0C-5201CC25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3284-D58F-40E8-9FCD-4BA9232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2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DB75-961A-4A8A-A086-F00BEDEE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76B04-1DD7-4EDB-8009-DEB5420F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F677-133D-4AF1-BC1B-A1B1FAC1F441}" type="datetime1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5314B-2699-4594-9B5A-376F68A9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IBM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3429-1D8D-4913-BC58-623B90C7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3284-D58F-40E8-9FCD-4BA9232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8AA8D-0EDA-4737-85D2-BDA65074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82A-02EF-4A26-B59A-B2E3281A7F74}" type="datetime1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E401B-50F6-42CC-B4F1-118AD5DB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IBM Corporation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861F-AB40-41E9-8470-6AB2D428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3284-D58F-40E8-9FCD-4BA9232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3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CBB0-AE15-4AEE-8E15-1EE3C5D4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E221-A9D5-45F4-B3EF-0530C602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CD3D3-A0A4-45DF-9198-78CC4106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2841D-E601-4660-8374-69D5FEEE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81BE-54A4-4DB6-A7DF-123B671DC265}" type="datetime1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BE6D0-7608-4FC7-8E52-D021C994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IBM Corporation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0B961-D56C-4043-96D5-21A02948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3284-D58F-40E8-9FCD-4BA9232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5C34-14C9-4527-B83E-9256E4F0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AD639-6FC3-4DA4-A33C-A5343D1BB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08B56-C879-4A0E-B3CF-24C24514D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BF320-D27C-4210-9C7B-1A3DC1DD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D789-2467-4B88-AE0D-5DAC932A0136}" type="datetime1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E5E97-CE10-417C-9731-338B3273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IBM Corporation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C85AC-8CF6-4854-85F1-D4318435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3284-D58F-40E8-9FCD-4BA9232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6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43C7F-0E1D-4F3E-B9A2-DBFAB30E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DCC70-106B-4718-A463-2761AB375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75256-9384-4EB0-9F1B-55FB0FEC3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F221F-9292-4C02-8936-B2D5E2296C6D}" type="datetime1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0BDA-4DA8-4E57-8D00-BBB838D40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2020 IBM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A08DD-2819-47F4-9EAE-C42C40A6F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3284-D58F-40E8-9FCD-4BA92325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2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T7lt4ESSLo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C4F24C-B7BC-447E-9A97-7A41D6BD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5D76A-9B6E-CD41-ABBE-F6C938295BA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60C534-C462-4924-86DA-F2BE0F8A5F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sz="3600" dirty="0"/>
            </a:br>
            <a:r>
              <a:rPr lang="en-GB" sz="3600" dirty="0"/>
              <a:t>Conflict Management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Konstantinos Zervas</a:t>
            </a:r>
          </a:p>
        </p:txBody>
      </p:sp>
      <p:pic>
        <p:nvPicPr>
          <p:cNvPr id="1026" name="Picture 2" descr="Managing Conflict in the Workplace">
            <a:extLst>
              <a:ext uri="{FF2B5EF4-FFF2-40B4-BE49-F238E27FC236}">
                <a16:creationId xmlns:a16="http://schemas.microsoft.com/office/drawing/2014/main" id="{8C08B388-F0AF-2716-BC10-A54E4089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61" y="196894"/>
            <a:ext cx="6660738" cy="617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0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ardrop 14">
            <a:extLst>
              <a:ext uri="{FF2B5EF4-FFF2-40B4-BE49-F238E27FC236}">
                <a16:creationId xmlns:a16="http://schemas.microsoft.com/office/drawing/2014/main" id="{8C1540DF-4929-4EF3-AEFC-E2A6D47A3C8C}"/>
              </a:ext>
            </a:extLst>
          </p:cNvPr>
          <p:cNvSpPr/>
          <p:nvPr/>
        </p:nvSpPr>
        <p:spPr>
          <a:xfrm flipH="1">
            <a:off x="399392" y="299492"/>
            <a:ext cx="5254752" cy="4741682"/>
          </a:xfrm>
          <a:prstGeom prst="teardrop">
            <a:avLst/>
          </a:prstGeom>
          <a:solidFill>
            <a:srgbClr val="FF23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48703-0515-F549-9745-18A6C149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19" y="5092651"/>
            <a:ext cx="3937298" cy="1104714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Who am I and… Why am I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A568-3267-4742-84EA-D670FA55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499" y="3295464"/>
            <a:ext cx="5257799" cy="3263044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/>
              <a:t>Related Credentials:</a:t>
            </a:r>
          </a:p>
          <a:p>
            <a:r>
              <a:rPr lang="en-US" sz="2000" dirty="0"/>
              <a:t>2 x Years as Service Integration Leader for ALD Automotive</a:t>
            </a:r>
          </a:p>
          <a:p>
            <a:r>
              <a:rPr lang="en-US" sz="2000" dirty="0"/>
              <a:t>2 X Years as Squad Leader for IT-Ergo Financial Institute</a:t>
            </a:r>
          </a:p>
          <a:p>
            <a:r>
              <a:rPr lang="en-US" sz="2000" dirty="0"/>
              <a:t>2 X Years as Delivery Partner Executive for EFS Bank.</a:t>
            </a:r>
          </a:p>
          <a:p>
            <a:r>
              <a:rPr lang="en-US" sz="2000" dirty="0"/>
              <a:t>2 x Years as Major Incident commander with Global ISAT Team</a:t>
            </a:r>
          </a:p>
          <a:p>
            <a:r>
              <a:rPr lang="en-US" sz="2000" dirty="0"/>
              <a:t>4 x Years in Delivery Leadership Account Management (DACH Banking Industry)</a:t>
            </a:r>
          </a:p>
          <a:p>
            <a:r>
              <a:rPr lang="en-US" sz="2000" dirty="0"/>
              <a:t>8 x Years in Commercial Leadership Account Management in EMEA Region (Retail, Banking)</a:t>
            </a:r>
          </a:p>
          <a:p>
            <a:r>
              <a:rPr lang="en-US" sz="2600" dirty="0"/>
              <a:t>1 x Wedding planned</a:t>
            </a:r>
          </a:p>
          <a:p>
            <a:r>
              <a:rPr lang="en-US" sz="2600" dirty="0"/>
              <a:t>1 x Divorce agreed</a:t>
            </a:r>
          </a:p>
          <a:p>
            <a:r>
              <a:rPr lang="en-US" sz="2600" dirty="0"/>
              <a:t>1 x 11 year old 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BA165-8EAF-4E61-C260-0EC15CC098E5}"/>
              </a:ext>
            </a:extLst>
          </p:cNvPr>
          <p:cNvSpPr txBox="1"/>
          <p:nvPr/>
        </p:nvSpPr>
        <p:spPr>
          <a:xfrm>
            <a:off x="7587703" y="84779"/>
            <a:ext cx="4402443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Name: Costas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Age: Need to know basis only and you don’t need to know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10 x Years in Lecturing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17+ Years in IT Leadership positions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Lived in: Greece, UK, Ireland, UAE, Cyprus, Czechia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Speaking: Greek, English, German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Thinking I speak: Italian, Spanish, Russian, Czech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Love: Star Wars, Team sports, Drums, Heavy Metal, my gaming consoles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Not a fan: gym, running (unless hunted),biking (unless car is damaged)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9531C-37D3-6CB7-88D0-8FED929B9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4779"/>
            <a:ext cx="1381803" cy="1798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518582-2094-E6F5-F482-53C210EFDCCA}"/>
              </a:ext>
            </a:extLst>
          </p:cNvPr>
          <p:cNvSpPr txBox="1"/>
          <p:nvPr/>
        </p:nvSpPr>
        <p:spPr>
          <a:xfrm>
            <a:off x="1338005" y="747050"/>
            <a:ext cx="29692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Feel free to follow me 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AA2967-7EFB-4FCC-7C37-3C3A652F5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741" y="2800538"/>
            <a:ext cx="1537740" cy="1998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4C5BD9-42D8-B215-9023-2B4E93C22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481" y="1296878"/>
            <a:ext cx="1537740" cy="1998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0E78F4-7C8E-F0CB-ABFE-C102B0369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26" y="1329555"/>
            <a:ext cx="1535925" cy="19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0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23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FCE21-FD3E-40CF-BA8F-43613478F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8" b="2"/>
          <a:stretch/>
        </p:blipFill>
        <p:spPr>
          <a:xfrm>
            <a:off x="1666060" y="228600"/>
            <a:ext cx="878368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259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A9C3C-4F86-CFB7-36E1-0BB4776D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Video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descr="Conflict Management Funny animated 1">
            <a:hlinkClick r:id="" action="ppaction://media"/>
            <a:extLst>
              <a:ext uri="{FF2B5EF4-FFF2-40B4-BE49-F238E27FC236}">
                <a16:creationId xmlns:a16="http://schemas.microsoft.com/office/drawing/2014/main" id="{DE7CB3F5-9F6F-05EA-0D9D-8A1FB9B8CD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22492" y="1835703"/>
            <a:ext cx="5536001" cy="31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9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C4511-72F8-48A3-A2C0-656E7D59F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62" y="918546"/>
            <a:ext cx="5806804" cy="4979334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81902-3755-4718-9FDA-278002D1C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909" y="918546"/>
            <a:ext cx="2328726" cy="32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4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D7B2F9-2546-FFD8-918F-7A538DFF9C2B}"/>
              </a:ext>
            </a:extLst>
          </p:cNvPr>
          <p:cNvSpPr/>
          <p:nvPr/>
        </p:nvSpPr>
        <p:spPr>
          <a:xfrm>
            <a:off x="0" y="0"/>
            <a:ext cx="5812971" cy="6858000"/>
          </a:xfrm>
          <a:prstGeom prst="rect">
            <a:avLst/>
          </a:prstGeom>
          <a:solidFill>
            <a:srgbClr val="FF2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A9F29EF-6E4F-A6E9-941C-7F76E097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88" y="1151236"/>
            <a:ext cx="4694331" cy="428903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/>
            <a:r>
              <a:rPr lang="en-US" sz="6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value your feedback. </a:t>
            </a:r>
            <a:endParaRPr lang="en-US" sz="5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25C30C-6443-4E0D-039F-F96734F53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947" y="6352593"/>
            <a:ext cx="893682" cy="299115"/>
          </a:xfrm>
          <a:prstGeom prst="rect">
            <a:avLst/>
          </a:prstGeom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9766F38D-C903-1996-06F2-7925CA4E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8" y="6378259"/>
            <a:ext cx="893682" cy="297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274DC-A469-49B9-0B69-141AB6B21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072" y="858513"/>
            <a:ext cx="5435240" cy="53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260df36-bc43-424c-8f44-c85226657b01}" enabled="0" method="" siteId="{f260df36-bc43-424c-8f44-c85226657b0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215</Words>
  <Application>Microsoft Macintosh PowerPoint</Application>
  <PresentationFormat>Widescreen</PresentationFormat>
  <Paragraphs>25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  Conflict Management   Konstantinos Zervas</vt:lpstr>
      <vt:lpstr>Who am I and… Why am I here?</vt:lpstr>
      <vt:lpstr>PowerPoint Presentation</vt:lpstr>
      <vt:lpstr>Video</vt:lpstr>
      <vt:lpstr>PowerPoint Presentation</vt:lpstr>
      <vt:lpstr>We value your feedback.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and Problem Solving </dc:title>
  <dc:creator>Robert Del Favero</dc:creator>
  <cp:lastModifiedBy>Konstantinos Zervas</cp:lastModifiedBy>
  <cp:revision>17</cp:revision>
  <dcterms:created xsi:type="dcterms:W3CDTF">2020-03-03T15:50:23Z</dcterms:created>
  <dcterms:modified xsi:type="dcterms:W3CDTF">2024-05-06T09:17:56Z</dcterms:modified>
</cp:coreProperties>
</file>