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3" r:id="rId26"/>
    <p:sldId id="284" r:id="rId27"/>
    <p:sldId id="285" r:id="rId28"/>
    <p:sldId id="286" r:id="rId29"/>
    <p:sldId id="287" r:id="rId30"/>
    <p:sldId id="288"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750" autoAdjust="0"/>
  </p:normalViewPr>
  <p:slideViewPr>
    <p:cSldViewPr>
      <p:cViewPr varScale="1">
        <p:scale>
          <a:sx n="92" d="100"/>
          <a:sy n="92" d="100"/>
        </p:scale>
        <p:origin x="16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2C1417-D430-F646-A4F3-2BECD50FE430}" type="doc">
      <dgm:prSet loTypeId="urn:microsoft.com/office/officeart/2009/3/layout/HorizontalOrganizationChart" loCatId="" qsTypeId="urn:microsoft.com/office/officeart/2005/8/quickstyle/simple5" qsCatId="simple" csTypeId="urn:microsoft.com/office/officeart/2005/8/colors/accent0_1" csCatId="mainScheme" phldr="1"/>
      <dgm:spPr/>
      <dgm:t>
        <a:bodyPr/>
        <a:lstStyle/>
        <a:p>
          <a:endParaRPr lang="en-US"/>
        </a:p>
      </dgm:t>
    </dgm:pt>
    <dgm:pt modelId="{DE344D16-5417-A24A-A3DB-322DF92B0CB2}">
      <dgm:prSet phldrT="[Text]"/>
      <dgm:spPr/>
      <dgm:t>
        <a:bodyPr/>
        <a:lstStyle/>
        <a:p>
          <a:r>
            <a:rPr lang="en-US" dirty="0" smtClean="0"/>
            <a:t>Cyprian joint-stock company </a:t>
          </a:r>
          <a:endParaRPr lang="en-US" dirty="0"/>
        </a:p>
      </dgm:t>
    </dgm:pt>
    <dgm:pt modelId="{B2C226A5-ADDD-9147-8381-4FEB67933355}" type="parTrans" cxnId="{F3C54F5F-6E71-8345-A11F-C8D79D9F213F}">
      <dgm:prSet/>
      <dgm:spPr/>
      <dgm:t>
        <a:bodyPr/>
        <a:lstStyle/>
        <a:p>
          <a:endParaRPr lang="en-US"/>
        </a:p>
      </dgm:t>
    </dgm:pt>
    <dgm:pt modelId="{CD135D10-2E27-DF45-AE1A-19A9DF7E02E8}" type="sibTrans" cxnId="{F3C54F5F-6E71-8345-A11F-C8D79D9F213F}">
      <dgm:prSet/>
      <dgm:spPr/>
      <dgm:t>
        <a:bodyPr/>
        <a:lstStyle/>
        <a:p>
          <a:endParaRPr lang="en-US"/>
        </a:p>
      </dgm:t>
    </dgm:pt>
    <dgm:pt modelId="{FF8EA330-42B0-5448-8EE9-5D0778C6B576}">
      <dgm:prSet phldrT="[Text]"/>
      <dgm:spPr/>
      <dgm:t>
        <a:bodyPr/>
        <a:lstStyle/>
        <a:p>
          <a:r>
            <a:rPr lang="en-US" dirty="0" smtClean="0"/>
            <a:t>Czech joint-stock company</a:t>
          </a:r>
          <a:endParaRPr lang="en-US" dirty="0"/>
        </a:p>
      </dgm:t>
    </dgm:pt>
    <dgm:pt modelId="{153B0B67-395C-B54E-9ADF-E225A416E76D}" type="parTrans" cxnId="{F30EDA59-4465-994B-A23A-74B6E1813BDB}">
      <dgm:prSet/>
      <dgm:spPr/>
      <dgm:t>
        <a:bodyPr/>
        <a:lstStyle/>
        <a:p>
          <a:endParaRPr lang="en-US"/>
        </a:p>
      </dgm:t>
    </dgm:pt>
    <dgm:pt modelId="{570702DF-1CF4-B44B-84AB-B8CDD1C291D2}" type="sibTrans" cxnId="{F30EDA59-4465-994B-A23A-74B6E1813BDB}">
      <dgm:prSet/>
      <dgm:spPr/>
      <dgm:t>
        <a:bodyPr/>
        <a:lstStyle/>
        <a:p>
          <a:endParaRPr lang="en-US"/>
        </a:p>
      </dgm:t>
    </dgm:pt>
    <dgm:pt modelId="{F669FC10-D228-8242-A167-62EB6B512BCF}">
      <dgm:prSet phldrT="[Text]"/>
      <dgm:spPr/>
      <dgm:t>
        <a:bodyPr/>
        <a:lstStyle/>
        <a:p>
          <a:r>
            <a:rPr lang="en-US" dirty="0" smtClean="0"/>
            <a:t>Slovakian joint-stock company</a:t>
          </a:r>
          <a:endParaRPr lang="en-US" dirty="0"/>
        </a:p>
      </dgm:t>
    </dgm:pt>
    <dgm:pt modelId="{A581D4C1-0B8D-234F-8BD6-40AA6F59D97A}" type="parTrans" cxnId="{DD14E205-C774-0143-A039-4D632DF8DD22}">
      <dgm:prSet/>
      <dgm:spPr/>
      <dgm:t>
        <a:bodyPr/>
        <a:lstStyle/>
        <a:p>
          <a:endParaRPr lang="en-US"/>
        </a:p>
      </dgm:t>
    </dgm:pt>
    <dgm:pt modelId="{557492F5-A905-244E-9FA6-E26C8B427C55}" type="sibTrans" cxnId="{DD14E205-C774-0143-A039-4D632DF8DD22}">
      <dgm:prSet/>
      <dgm:spPr/>
      <dgm:t>
        <a:bodyPr/>
        <a:lstStyle/>
        <a:p>
          <a:endParaRPr lang="en-US"/>
        </a:p>
      </dgm:t>
    </dgm:pt>
    <dgm:pt modelId="{11F07CC7-F87E-7F4A-925A-859AB76F61FB}" type="pres">
      <dgm:prSet presAssocID="{6F2C1417-D430-F646-A4F3-2BECD50FE430}" presName="hierChild1" presStyleCnt="0">
        <dgm:presLayoutVars>
          <dgm:orgChart val="1"/>
          <dgm:chPref val="1"/>
          <dgm:dir/>
          <dgm:animOne val="branch"/>
          <dgm:animLvl val="lvl"/>
          <dgm:resizeHandles/>
        </dgm:presLayoutVars>
      </dgm:prSet>
      <dgm:spPr/>
      <dgm:t>
        <a:bodyPr/>
        <a:lstStyle/>
        <a:p>
          <a:endParaRPr lang="en-US"/>
        </a:p>
      </dgm:t>
    </dgm:pt>
    <dgm:pt modelId="{EE6B8DE7-51C8-F047-AEA5-4EAEB65284AA}" type="pres">
      <dgm:prSet presAssocID="{DE344D16-5417-A24A-A3DB-322DF92B0CB2}" presName="hierRoot1" presStyleCnt="0">
        <dgm:presLayoutVars>
          <dgm:hierBranch val="init"/>
        </dgm:presLayoutVars>
      </dgm:prSet>
      <dgm:spPr/>
    </dgm:pt>
    <dgm:pt modelId="{1EDD5D20-1844-4249-BCC1-41D16225BE6B}" type="pres">
      <dgm:prSet presAssocID="{DE344D16-5417-A24A-A3DB-322DF92B0CB2}" presName="rootComposite1" presStyleCnt="0"/>
      <dgm:spPr/>
    </dgm:pt>
    <dgm:pt modelId="{3831C64F-0BE7-A842-8992-0B8D406484DD}" type="pres">
      <dgm:prSet presAssocID="{DE344D16-5417-A24A-A3DB-322DF92B0CB2}" presName="rootText1" presStyleLbl="node0" presStyleIdx="0" presStyleCnt="1" custLinFactX="16033" custLinFactNeighborX="100000" custLinFactNeighborY="-34788">
        <dgm:presLayoutVars>
          <dgm:chPref val="3"/>
        </dgm:presLayoutVars>
      </dgm:prSet>
      <dgm:spPr/>
      <dgm:t>
        <a:bodyPr/>
        <a:lstStyle/>
        <a:p>
          <a:endParaRPr lang="en-US"/>
        </a:p>
      </dgm:t>
    </dgm:pt>
    <dgm:pt modelId="{F5DF5574-E441-D147-B266-DC4224068DBE}" type="pres">
      <dgm:prSet presAssocID="{DE344D16-5417-A24A-A3DB-322DF92B0CB2}" presName="rootConnector1" presStyleLbl="node1" presStyleIdx="0" presStyleCnt="0"/>
      <dgm:spPr/>
      <dgm:t>
        <a:bodyPr/>
        <a:lstStyle/>
        <a:p>
          <a:endParaRPr lang="en-US"/>
        </a:p>
      </dgm:t>
    </dgm:pt>
    <dgm:pt modelId="{C0CEF636-24B6-824C-A245-5B5F025EB9A5}" type="pres">
      <dgm:prSet presAssocID="{DE344D16-5417-A24A-A3DB-322DF92B0CB2}" presName="hierChild2" presStyleCnt="0"/>
      <dgm:spPr/>
    </dgm:pt>
    <dgm:pt modelId="{17F09953-E632-9B46-9CAB-87505B498DB3}" type="pres">
      <dgm:prSet presAssocID="{153B0B67-395C-B54E-9ADF-E225A416E76D}" presName="Name64" presStyleLbl="parChTrans1D2" presStyleIdx="0" presStyleCnt="2"/>
      <dgm:spPr/>
      <dgm:t>
        <a:bodyPr/>
        <a:lstStyle/>
        <a:p>
          <a:endParaRPr lang="en-US"/>
        </a:p>
      </dgm:t>
    </dgm:pt>
    <dgm:pt modelId="{0D0282BC-EDE3-DA48-A6F0-7E80BBDD243C}" type="pres">
      <dgm:prSet presAssocID="{FF8EA330-42B0-5448-8EE9-5D0778C6B576}" presName="hierRoot2" presStyleCnt="0">
        <dgm:presLayoutVars>
          <dgm:hierBranch val="init"/>
        </dgm:presLayoutVars>
      </dgm:prSet>
      <dgm:spPr/>
    </dgm:pt>
    <dgm:pt modelId="{BA1FA837-81E3-C34C-9420-C8B9D64F25C8}" type="pres">
      <dgm:prSet presAssocID="{FF8EA330-42B0-5448-8EE9-5D0778C6B576}" presName="rootComposite" presStyleCnt="0"/>
      <dgm:spPr/>
    </dgm:pt>
    <dgm:pt modelId="{458685A3-07DC-8F4A-9976-C475CC2F3A25}" type="pres">
      <dgm:prSet presAssocID="{FF8EA330-42B0-5448-8EE9-5D0778C6B576}" presName="rootText" presStyleLbl="node2" presStyleIdx="0" presStyleCnt="2" custScaleX="95168" custScaleY="100999" custLinFactX="-100000" custLinFactNeighborX="-123463" custLinFactNeighborY="-23052">
        <dgm:presLayoutVars>
          <dgm:chPref val="3"/>
        </dgm:presLayoutVars>
      </dgm:prSet>
      <dgm:spPr/>
      <dgm:t>
        <a:bodyPr/>
        <a:lstStyle/>
        <a:p>
          <a:endParaRPr lang="en-US"/>
        </a:p>
      </dgm:t>
    </dgm:pt>
    <dgm:pt modelId="{96023ACE-57E5-C346-A606-B60186F42F08}" type="pres">
      <dgm:prSet presAssocID="{FF8EA330-42B0-5448-8EE9-5D0778C6B576}" presName="rootConnector" presStyleLbl="node2" presStyleIdx="0" presStyleCnt="2"/>
      <dgm:spPr/>
      <dgm:t>
        <a:bodyPr/>
        <a:lstStyle/>
        <a:p>
          <a:endParaRPr lang="en-US"/>
        </a:p>
      </dgm:t>
    </dgm:pt>
    <dgm:pt modelId="{2FBB686A-6CCD-864F-9553-9E78BF08DDE4}" type="pres">
      <dgm:prSet presAssocID="{FF8EA330-42B0-5448-8EE9-5D0778C6B576}" presName="hierChild4" presStyleCnt="0"/>
      <dgm:spPr/>
    </dgm:pt>
    <dgm:pt modelId="{612FE939-A0F3-1D4B-B94E-14AAF5A5B52F}" type="pres">
      <dgm:prSet presAssocID="{FF8EA330-42B0-5448-8EE9-5D0778C6B576}" presName="hierChild5" presStyleCnt="0"/>
      <dgm:spPr/>
    </dgm:pt>
    <dgm:pt modelId="{8A297F06-EDB4-1F44-89D0-5989A10AE2FE}" type="pres">
      <dgm:prSet presAssocID="{A581D4C1-0B8D-234F-8BD6-40AA6F59D97A}" presName="Name64" presStyleLbl="parChTrans1D2" presStyleIdx="1" presStyleCnt="2"/>
      <dgm:spPr/>
      <dgm:t>
        <a:bodyPr/>
        <a:lstStyle/>
        <a:p>
          <a:endParaRPr lang="en-US"/>
        </a:p>
      </dgm:t>
    </dgm:pt>
    <dgm:pt modelId="{966B0E51-EDCC-3543-B7F1-9E18F7AC0F37}" type="pres">
      <dgm:prSet presAssocID="{F669FC10-D228-8242-A167-62EB6B512BCF}" presName="hierRoot2" presStyleCnt="0">
        <dgm:presLayoutVars>
          <dgm:hierBranch val="init"/>
        </dgm:presLayoutVars>
      </dgm:prSet>
      <dgm:spPr/>
    </dgm:pt>
    <dgm:pt modelId="{425A8193-0975-5746-95D3-03E9B78F1D04}" type="pres">
      <dgm:prSet presAssocID="{F669FC10-D228-8242-A167-62EB6B512BCF}" presName="rootComposite" presStyleCnt="0"/>
      <dgm:spPr/>
    </dgm:pt>
    <dgm:pt modelId="{16B02F53-8FE9-EB47-B983-86E441EFB94C}" type="pres">
      <dgm:prSet presAssocID="{F669FC10-D228-8242-A167-62EB6B512BCF}" presName="rootText" presStyleLbl="node2" presStyleIdx="1" presStyleCnt="2" custLinFactX="-18791" custLinFactNeighborX="-100000" custLinFactNeighborY="-18184">
        <dgm:presLayoutVars>
          <dgm:chPref val="3"/>
        </dgm:presLayoutVars>
      </dgm:prSet>
      <dgm:spPr/>
      <dgm:t>
        <a:bodyPr/>
        <a:lstStyle/>
        <a:p>
          <a:endParaRPr lang="en-US"/>
        </a:p>
      </dgm:t>
    </dgm:pt>
    <dgm:pt modelId="{FE9F5597-EE21-5D4D-BA74-B0EFAF3BE7DF}" type="pres">
      <dgm:prSet presAssocID="{F669FC10-D228-8242-A167-62EB6B512BCF}" presName="rootConnector" presStyleLbl="node2" presStyleIdx="1" presStyleCnt="2"/>
      <dgm:spPr/>
      <dgm:t>
        <a:bodyPr/>
        <a:lstStyle/>
        <a:p>
          <a:endParaRPr lang="en-US"/>
        </a:p>
      </dgm:t>
    </dgm:pt>
    <dgm:pt modelId="{90CCF86F-88F6-4847-AF6E-34144E532239}" type="pres">
      <dgm:prSet presAssocID="{F669FC10-D228-8242-A167-62EB6B512BCF}" presName="hierChild4" presStyleCnt="0"/>
      <dgm:spPr/>
    </dgm:pt>
    <dgm:pt modelId="{DB94E641-9E28-EA4D-A32E-DB1ABE6CC7E1}" type="pres">
      <dgm:prSet presAssocID="{F669FC10-D228-8242-A167-62EB6B512BCF}" presName="hierChild5" presStyleCnt="0"/>
      <dgm:spPr/>
    </dgm:pt>
    <dgm:pt modelId="{FCE2C031-77B0-1A44-9233-7637EC2BE0CD}" type="pres">
      <dgm:prSet presAssocID="{DE344D16-5417-A24A-A3DB-322DF92B0CB2}" presName="hierChild3" presStyleCnt="0"/>
      <dgm:spPr/>
    </dgm:pt>
  </dgm:ptLst>
  <dgm:cxnLst>
    <dgm:cxn modelId="{180CA5AD-A881-403C-95AD-86A4853A1449}" type="presOf" srcId="{FF8EA330-42B0-5448-8EE9-5D0778C6B576}" destId="{96023ACE-57E5-C346-A606-B60186F42F08}" srcOrd="1" destOrd="0" presId="urn:microsoft.com/office/officeart/2009/3/layout/HorizontalOrganizationChart"/>
    <dgm:cxn modelId="{F30EDA59-4465-994B-A23A-74B6E1813BDB}" srcId="{DE344D16-5417-A24A-A3DB-322DF92B0CB2}" destId="{FF8EA330-42B0-5448-8EE9-5D0778C6B576}" srcOrd="0" destOrd="0" parTransId="{153B0B67-395C-B54E-9ADF-E225A416E76D}" sibTransId="{570702DF-1CF4-B44B-84AB-B8CDD1C291D2}"/>
    <dgm:cxn modelId="{281B588D-6ACC-4DC0-B3E8-C46AC7DF2856}" type="presOf" srcId="{A581D4C1-0B8D-234F-8BD6-40AA6F59D97A}" destId="{8A297F06-EDB4-1F44-89D0-5989A10AE2FE}" srcOrd="0" destOrd="0" presId="urn:microsoft.com/office/officeart/2009/3/layout/HorizontalOrganizationChart"/>
    <dgm:cxn modelId="{DD14E205-C774-0143-A039-4D632DF8DD22}" srcId="{DE344D16-5417-A24A-A3DB-322DF92B0CB2}" destId="{F669FC10-D228-8242-A167-62EB6B512BCF}" srcOrd="1" destOrd="0" parTransId="{A581D4C1-0B8D-234F-8BD6-40AA6F59D97A}" sibTransId="{557492F5-A905-244E-9FA6-E26C8B427C55}"/>
    <dgm:cxn modelId="{0DCB661C-E66A-401E-8143-0B9C08A7D174}" type="presOf" srcId="{F669FC10-D228-8242-A167-62EB6B512BCF}" destId="{FE9F5597-EE21-5D4D-BA74-B0EFAF3BE7DF}" srcOrd="1" destOrd="0" presId="urn:microsoft.com/office/officeart/2009/3/layout/HorizontalOrganizationChart"/>
    <dgm:cxn modelId="{830C1EAE-5BF1-44F9-8637-842FFE62F257}" type="presOf" srcId="{DE344D16-5417-A24A-A3DB-322DF92B0CB2}" destId="{F5DF5574-E441-D147-B266-DC4224068DBE}" srcOrd="1" destOrd="0" presId="urn:microsoft.com/office/officeart/2009/3/layout/HorizontalOrganizationChart"/>
    <dgm:cxn modelId="{295FCAF1-01BF-45C8-96CA-5371ABA341A4}" type="presOf" srcId="{6F2C1417-D430-F646-A4F3-2BECD50FE430}" destId="{11F07CC7-F87E-7F4A-925A-859AB76F61FB}" srcOrd="0" destOrd="0" presId="urn:microsoft.com/office/officeart/2009/3/layout/HorizontalOrganizationChart"/>
    <dgm:cxn modelId="{0C7DBB75-C719-4126-AAD4-9BD885FAE175}" type="presOf" srcId="{FF8EA330-42B0-5448-8EE9-5D0778C6B576}" destId="{458685A3-07DC-8F4A-9976-C475CC2F3A25}" srcOrd="0" destOrd="0" presId="urn:microsoft.com/office/officeart/2009/3/layout/HorizontalOrganizationChart"/>
    <dgm:cxn modelId="{F3C54F5F-6E71-8345-A11F-C8D79D9F213F}" srcId="{6F2C1417-D430-F646-A4F3-2BECD50FE430}" destId="{DE344D16-5417-A24A-A3DB-322DF92B0CB2}" srcOrd="0" destOrd="0" parTransId="{B2C226A5-ADDD-9147-8381-4FEB67933355}" sibTransId="{CD135D10-2E27-DF45-AE1A-19A9DF7E02E8}"/>
    <dgm:cxn modelId="{BD2E02A0-F32E-41D9-85B7-FEF97399097F}" type="presOf" srcId="{153B0B67-395C-B54E-9ADF-E225A416E76D}" destId="{17F09953-E632-9B46-9CAB-87505B498DB3}" srcOrd="0" destOrd="0" presId="urn:microsoft.com/office/officeart/2009/3/layout/HorizontalOrganizationChart"/>
    <dgm:cxn modelId="{D1C33E3E-01AE-4957-B15B-28AC6D5F00B8}" type="presOf" srcId="{DE344D16-5417-A24A-A3DB-322DF92B0CB2}" destId="{3831C64F-0BE7-A842-8992-0B8D406484DD}" srcOrd="0" destOrd="0" presId="urn:microsoft.com/office/officeart/2009/3/layout/HorizontalOrganizationChart"/>
    <dgm:cxn modelId="{81125FF0-96F9-4514-BE8D-C9F5A1DE8E1B}" type="presOf" srcId="{F669FC10-D228-8242-A167-62EB6B512BCF}" destId="{16B02F53-8FE9-EB47-B983-86E441EFB94C}" srcOrd="0" destOrd="0" presId="urn:microsoft.com/office/officeart/2009/3/layout/HorizontalOrganizationChart"/>
    <dgm:cxn modelId="{831531AB-663B-4844-84F3-6C663AE353A6}" type="presParOf" srcId="{11F07CC7-F87E-7F4A-925A-859AB76F61FB}" destId="{EE6B8DE7-51C8-F047-AEA5-4EAEB65284AA}" srcOrd="0" destOrd="0" presId="urn:microsoft.com/office/officeart/2009/3/layout/HorizontalOrganizationChart"/>
    <dgm:cxn modelId="{98EDE14C-51AB-4CB6-B2C8-F35DFD759BD1}" type="presParOf" srcId="{EE6B8DE7-51C8-F047-AEA5-4EAEB65284AA}" destId="{1EDD5D20-1844-4249-BCC1-41D16225BE6B}" srcOrd="0" destOrd="0" presId="urn:microsoft.com/office/officeart/2009/3/layout/HorizontalOrganizationChart"/>
    <dgm:cxn modelId="{CBF10662-E541-474D-B6AA-829FCCDEF872}" type="presParOf" srcId="{1EDD5D20-1844-4249-BCC1-41D16225BE6B}" destId="{3831C64F-0BE7-A842-8992-0B8D406484DD}" srcOrd="0" destOrd="0" presId="urn:microsoft.com/office/officeart/2009/3/layout/HorizontalOrganizationChart"/>
    <dgm:cxn modelId="{B52C5097-EE51-4624-AF26-5EADE30FE4DA}" type="presParOf" srcId="{1EDD5D20-1844-4249-BCC1-41D16225BE6B}" destId="{F5DF5574-E441-D147-B266-DC4224068DBE}" srcOrd="1" destOrd="0" presId="urn:microsoft.com/office/officeart/2009/3/layout/HorizontalOrganizationChart"/>
    <dgm:cxn modelId="{B748A6D0-534B-438B-8B7A-D096A8374B54}" type="presParOf" srcId="{EE6B8DE7-51C8-F047-AEA5-4EAEB65284AA}" destId="{C0CEF636-24B6-824C-A245-5B5F025EB9A5}" srcOrd="1" destOrd="0" presId="urn:microsoft.com/office/officeart/2009/3/layout/HorizontalOrganizationChart"/>
    <dgm:cxn modelId="{E5B90B46-D140-4070-BC97-285EE061E7A2}" type="presParOf" srcId="{C0CEF636-24B6-824C-A245-5B5F025EB9A5}" destId="{17F09953-E632-9B46-9CAB-87505B498DB3}" srcOrd="0" destOrd="0" presId="urn:microsoft.com/office/officeart/2009/3/layout/HorizontalOrganizationChart"/>
    <dgm:cxn modelId="{853A28A4-16EB-4D6C-AE5E-93E750D710EB}" type="presParOf" srcId="{C0CEF636-24B6-824C-A245-5B5F025EB9A5}" destId="{0D0282BC-EDE3-DA48-A6F0-7E80BBDD243C}" srcOrd="1" destOrd="0" presId="urn:microsoft.com/office/officeart/2009/3/layout/HorizontalOrganizationChart"/>
    <dgm:cxn modelId="{626A01B7-7900-4FB5-9E61-2FF321018AFA}" type="presParOf" srcId="{0D0282BC-EDE3-DA48-A6F0-7E80BBDD243C}" destId="{BA1FA837-81E3-C34C-9420-C8B9D64F25C8}" srcOrd="0" destOrd="0" presId="urn:microsoft.com/office/officeart/2009/3/layout/HorizontalOrganizationChart"/>
    <dgm:cxn modelId="{53A1F9A6-D67C-459D-AB77-3629CB472597}" type="presParOf" srcId="{BA1FA837-81E3-C34C-9420-C8B9D64F25C8}" destId="{458685A3-07DC-8F4A-9976-C475CC2F3A25}" srcOrd="0" destOrd="0" presId="urn:microsoft.com/office/officeart/2009/3/layout/HorizontalOrganizationChart"/>
    <dgm:cxn modelId="{9DC50C04-62AB-4065-9F78-6A51BF40FAD4}" type="presParOf" srcId="{BA1FA837-81E3-C34C-9420-C8B9D64F25C8}" destId="{96023ACE-57E5-C346-A606-B60186F42F08}" srcOrd="1" destOrd="0" presId="urn:microsoft.com/office/officeart/2009/3/layout/HorizontalOrganizationChart"/>
    <dgm:cxn modelId="{F2C2786B-C8DC-4E2E-BD03-DDFD0046AD3D}" type="presParOf" srcId="{0D0282BC-EDE3-DA48-A6F0-7E80BBDD243C}" destId="{2FBB686A-6CCD-864F-9553-9E78BF08DDE4}" srcOrd="1" destOrd="0" presId="urn:microsoft.com/office/officeart/2009/3/layout/HorizontalOrganizationChart"/>
    <dgm:cxn modelId="{7856B83D-CF56-4C10-9963-0EB28EA8801D}" type="presParOf" srcId="{0D0282BC-EDE3-DA48-A6F0-7E80BBDD243C}" destId="{612FE939-A0F3-1D4B-B94E-14AAF5A5B52F}" srcOrd="2" destOrd="0" presId="urn:microsoft.com/office/officeart/2009/3/layout/HorizontalOrganizationChart"/>
    <dgm:cxn modelId="{4B88BBED-4865-4DE6-9BD4-8421C8713133}" type="presParOf" srcId="{C0CEF636-24B6-824C-A245-5B5F025EB9A5}" destId="{8A297F06-EDB4-1F44-89D0-5989A10AE2FE}" srcOrd="2" destOrd="0" presId="urn:microsoft.com/office/officeart/2009/3/layout/HorizontalOrganizationChart"/>
    <dgm:cxn modelId="{8AF6748D-44E1-4EE4-A26D-86C40A5A7227}" type="presParOf" srcId="{C0CEF636-24B6-824C-A245-5B5F025EB9A5}" destId="{966B0E51-EDCC-3543-B7F1-9E18F7AC0F37}" srcOrd="3" destOrd="0" presId="urn:microsoft.com/office/officeart/2009/3/layout/HorizontalOrganizationChart"/>
    <dgm:cxn modelId="{39C5FE51-1D3E-41FF-93D5-5FBB10DBE17A}" type="presParOf" srcId="{966B0E51-EDCC-3543-B7F1-9E18F7AC0F37}" destId="{425A8193-0975-5746-95D3-03E9B78F1D04}" srcOrd="0" destOrd="0" presId="urn:microsoft.com/office/officeart/2009/3/layout/HorizontalOrganizationChart"/>
    <dgm:cxn modelId="{95C5F4A7-7707-4FE7-B6D0-A9CE0F3C747C}" type="presParOf" srcId="{425A8193-0975-5746-95D3-03E9B78F1D04}" destId="{16B02F53-8FE9-EB47-B983-86E441EFB94C}" srcOrd="0" destOrd="0" presId="urn:microsoft.com/office/officeart/2009/3/layout/HorizontalOrganizationChart"/>
    <dgm:cxn modelId="{B3FCE95A-E052-4072-828F-2D59C46400FC}" type="presParOf" srcId="{425A8193-0975-5746-95D3-03E9B78F1D04}" destId="{FE9F5597-EE21-5D4D-BA74-B0EFAF3BE7DF}" srcOrd="1" destOrd="0" presId="urn:microsoft.com/office/officeart/2009/3/layout/HorizontalOrganizationChart"/>
    <dgm:cxn modelId="{3316B56A-767E-4B39-87D5-2AF47C53131F}" type="presParOf" srcId="{966B0E51-EDCC-3543-B7F1-9E18F7AC0F37}" destId="{90CCF86F-88F6-4847-AF6E-34144E532239}" srcOrd="1" destOrd="0" presId="urn:microsoft.com/office/officeart/2009/3/layout/HorizontalOrganizationChart"/>
    <dgm:cxn modelId="{9BC45191-114F-4AAF-A6E2-3EC80F28A5F5}" type="presParOf" srcId="{966B0E51-EDCC-3543-B7F1-9E18F7AC0F37}" destId="{DB94E641-9E28-EA4D-A32E-DB1ABE6CC7E1}" srcOrd="2" destOrd="0" presId="urn:microsoft.com/office/officeart/2009/3/layout/HorizontalOrganizationChart"/>
    <dgm:cxn modelId="{E0578A9C-E7A8-42DB-BFB1-867BEE719676}" type="presParOf" srcId="{EE6B8DE7-51C8-F047-AEA5-4EAEB65284AA}" destId="{FCE2C031-77B0-1A44-9233-7637EC2BE0CD}"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DAE943-BF29-3E44-B699-58D49836ECAB}" type="doc">
      <dgm:prSet loTypeId="urn:microsoft.com/office/officeart/2009/3/layout/HorizontalOrganizationChart" loCatId="" qsTypeId="urn:microsoft.com/office/officeart/2005/8/quickstyle/simple4" qsCatId="simple" csTypeId="urn:microsoft.com/office/officeart/2005/8/colors/accent0_1" csCatId="mainScheme" phldr="1"/>
      <dgm:spPr/>
      <dgm:t>
        <a:bodyPr/>
        <a:lstStyle/>
        <a:p>
          <a:endParaRPr lang="en-US"/>
        </a:p>
      </dgm:t>
    </dgm:pt>
    <dgm:pt modelId="{7DA073E2-662E-1143-8F7D-3BDF4B742D67}">
      <dgm:prSet phldrT="[Text]" custT="1"/>
      <dgm:spPr/>
      <dgm:t>
        <a:bodyPr/>
        <a:lstStyle/>
        <a:p>
          <a:r>
            <a:rPr lang="en-US" sz="2400" dirty="0" smtClean="0"/>
            <a:t>Mother SE</a:t>
          </a:r>
          <a:endParaRPr lang="en-US" sz="2400" dirty="0"/>
        </a:p>
      </dgm:t>
    </dgm:pt>
    <dgm:pt modelId="{95F219BA-78BF-4F4D-9502-A2C9D92ECA85}" type="parTrans" cxnId="{ECD7DA52-A805-EA4F-8BDB-DDB8F98C8B1A}">
      <dgm:prSet/>
      <dgm:spPr/>
      <dgm:t>
        <a:bodyPr/>
        <a:lstStyle/>
        <a:p>
          <a:endParaRPr lang="en-US"/>
        </a:p>
      </dgm:t>
    </dgm:pt>
    <dgm:pt modelId="{FE1E8D3B-DE52-A346-B6D3-F9FBA2CCD756}" type="sibTrans" cxnId="{ECD7DA52-A805-EA4F-8BDB-DDB8F98C8B1A}">
      <dgm:prSet/>
      <dgm:spPr/>
      <dgm:t>
        <a:bodyPr/>
        <a:lstStyle/>
        <a:p>
          <a:endParaRPr lang="en-US"/>
        </a:p>
      </dgm:t>
    </dgm:pt>
    <dgm:pt modelId="{8D13ABFF-F39E-C340-B2D6-79ED9DF2C7B0}">
      <dgm:prSet phldrT="[Text]"/>
      <dgm:spPr/>
      <dgm:t>
        <a:bodyPr/>
        <a:lstStyle/>
        <a:p>
          <a:r>
            <a:rPr lang="en-US" dirty="0" smtClean="0"/>
            <a:t>Slovakian joint-stock company</a:t>
          </a:r>
          <a:endParaRPr lang="en-US" dirty="0"/>
        </a:p>
      </dgm:t>
    </dgm:pt>
    <dgm:pt modelId="{CF7B6297-5EAE-4B49-A011-38D450F24F01}" type="parTrans" cxnId="{1E4880E0-66FE-0A47-94F4-44B4AB5805D8}">
      <dgm:prSet/>
      <dgm:spPr/>
      <dgm:t>
        <a:bodyPr/>
        <a:lstStyle/>
        <a:p>
          <a:endParaRPr lang="en-US"/>
        </a:p>
      </dgm:t>
    </dgm:pt>
    <dgm:pt modelId="{C9174DA4-F326-AC44-93F2-5A2BF3DDE0D8}" type="sibTrans" cxnId="{1E4880E0-66FE-0A47-94F4-44B4AB5805D8}">
      <dgm:prSet/>
      <dgm:spPr/>
      <dgm:t>
        <a:bodyPr/>
        <a:lstStyle/>
        <a:p>
          <a:endParaRPr lang="en-US"/>
        </a:p>
      </dgm:t>
    </dgm:pt>
    <dgm:pt modelId="{D9BF035A-D011-264A-87D4-63FAFFA68B1C}">
      <dgm:prSet phldrT="[Text]"/>
      <dgm:spPr/>
      <dgm:t>
        <a:bodyPr/>
        <a:lstStyle/>
        <a:p>
          <a:r>
            <a:rPr lang="en-US" dirty="0" smtClean="0"/>
            <a:t>Czech join-stock company</a:t>
          </a:r>
          <a:endParaRPr lang="en-US" dirty="0"/>
        </a:p>
      </dgm:t>
    </dgm:pt>
    <dgm:pt modelId="{97346A4A-70EC-9248-8B4E-2D60E6D19A55}" type="parTrans" cxnId="{C40298D6-F46E-3847-AEE7-3A98B857BBF8}">
      <dgm:prSet/>
      <dgm:spPr/>
      <dgm:t>
        <a:bodyPr/>
        <a:lstStyle/>
        <a:p>
          <a:endParaRPr lang="en-US"/>
        </a:p>
      </dgm:t>
    </dgm:pt>
    <dgm:pt modelId="{C6407694-ABCD-C148-A1DD-9B0E7BB52251}" type="sibTrans" cxnId="{C40298D6-F46E-3847-AEE7-3A98B857BBF8}">
      <dgm:prSet/>
      <dgm:spPr/>
      <dgm:t>
        <a:bodyPr/>
        <a:lstStyle/>
        <a:p>
          <a:endParaRPr lang="en-US"/>
        </a:p>
      </dgm:t>
    </dgm:pt>
    <dgm:pt modelId="{C0250D50-9B34-804D-B55F-E7628CA9F597}" type="pres">
      <dgm:prSet presAssocID="{76DAE943-BF29-3E44-B699-58D49836ECAB}" presName="hierChild1" presStyleCnt="0">
        <dgm:presLayoutVars>
          <dgm:orgChart val="1"/>
          <dgm:chPref val="1"/>
          <dgm:dir/>
          <dgm:animOne val="branch"/>
          <dgm:animLvl val="lvl"/>
          <dgm:resizeHandles/>
        </dgm:presLayoutVars>
      </dgm:prSet>
      <dgm:spPr/>
      <dgm:t>
        <a:bodyPr/>
        <a:lstStyle/>
        <a:p>
          <a:endParaRPr lang="en-US"/>
        </a:p>
      </dgm:t>
    </dgm:pt>
    <dgm:pt modelId="{AB78FC25-2B4E-384A-9FCD-535721AD02D7}" type="pres">
      <dgm:prSet presAssocID="{7DA073E2-662E-1143-8F7D-3BDF4B742D67}" presName="hierRoot1" presStyleCnt="0">
        <dgm:presLayoutVars>
          <dgm:hierBranch val="init"/>
        </dgm:presLayoutVars>
      </dgm:prSet>
      <dgm:spPr/>
    </dgm:pt>
    <dgm:pt modelId="{17515BE0-02FD-074E-839F-AC1AF4978C87}" type="pres">
      <dgm:prSet presAssocID="{7DA073E2-662E-1143-8F7D-3BDF4B742D67}" presName="rootComposite1" presStyleCnt="0"/>
      <dgm:spPr/>
    </dgm:pt>
    <dgm:pt modelId="{23767B5F-BC89-AB42-A149-8F4259DBEE6B}" type="pres">
      <dgm:prSet presAssocID="{7DA073E2-662E-1143-8F7D-3BDF4B742D67}" presName="rootText1" presStyleLbl="node0" presStyleIdx="0" presStyleCnt="1" custScaleX="60286" custScaleY="71264" custLinFactNeighborX="25265" custLinFactNeighborY="-90336">
        <dgm:presLayoutVars>
          <dgm:chPref val="3"/>
        </dgm:presLayoutVars>
      </dgm:prSet>
      <dgm:spPr/>
      <dgm:t>
        <a:bodyPr/>
        <a:lstStyle/>
        <a:p>
          <a:endParaRPr lang="en-US"/>
        </a:p>
      </dgm:t>
    </dgm:pt>
    <dgm:pt modelId="{FAD53E1F-CCF9-5646-94A2-982BFBA4C5BB}" type="pres">
      <dgm:prSet presAssocID="{7DA073E2-662E-1143-8F7D-3BDF4B742D67}" presName="rootConnector1" presStyleLbl="node1" presStyleIdx="0" presStyleCnt="0"/>
      <dgm:spPr/>
      <dgm:t>
        <a:bodyPr/>
        <a:lstStyle/>
        <a:p>
          <a:endParaRPr lang="en-US"/>
        </a:p>
      </dgm:t>
    </dgm:pt>
    <dgm:pt modelId="{2D850C47-9E33-7E4E-B01B-4ECBAFF8FE44}" type="pres">
      <dgm:prSet presAssocID="{7DA073E2-662E-1143-8F7D-3BDF4B742D67}" presName="hierChild2" presStyleCnt="0"/>
      <dgm:spPr/>
    </dgm:pt>
    <dgm:pt modelId="{52602B39-5A4E-0F43-B362-17C39650C880}" type="pres">
      <dgm:prSet presAssocID="{CF7B6297-5EAE-4B49-A011-38D450F24F01}" presName="Name64" presStyleLbl="parChTrans1D2" presStyleIdx="0" presStyleCnt="2"/>
      <dgm:spPr/>
      <dgm:t>
        <a:bodyPr/>
        <a:lstStyle/>
        <a:p>
          <a:endParaRPr lang="en-US"/>
        </a:p>
      </dgm:t>
    </dgm:pt>
    <dgm:pt modelId="{61ED0D88-C153-5544-BAB2-7A3DAAAA86A9}" type="pres">
      <dgm:prSet presAssocID="{8D13ABFF-F39E-C340-B2D6-79ED9DF2C7B0}" presName="hierRoot2" presStyleCnt="0">
        <dgm:presLayoutVars>
          <dgm:hierBranch val="init"/>
        </dgm:presLayoutVars>
      </dgm:prSet>
      <dgm:spPr/>
    </dgm:pt>
    <dgm:pt modelId="{EE17D530-B115-E346-BDA3-43FAA4035C22}" type="pres">
      <dgm:prSet presAssocID="{8D13ABFF-F39E-C340-B2D6-79ED9DF2C7B0}" presName="rootComposite" presStyleCnt="0"/>
      <dgm:spPr/>
    </dgm:pt>
    <dgm:pt modelId="{F6DA3481-CEF7-1443-84FE-250AFADA7D37}" type="pres">
      <dgm:prSet presAssocID="{8D13ABFF-F39E-C340-B2D6-79ED9DF2C7B0}" presName="rootText" presStyleLbl="node2" presStyleIdx="0" presStyleCnt="2" custScaleX="41880" custScaleY="107772" custLinFactY="45507" custLinFactNeighborX="-67841" custLinFactNeighborY="100000">
        <dgm:presLayoutVars>
          <dgm:chPref val="3"/>
        </dgm:presLayoutVars>
      </dgm:prSet>
      <dgm:spPr/>
      <dgm:t>
        <a:bodyPr/>
        <a:lstStyle/>
        <a:p>
          <a:endParaRPr lang="en-US"/>
        </a:p>
      </dgm:t>
    </dgm:pt>
    <dgm:pt modelId="{0B44DF4D-C1A9-384A-872D-9E6AB2DACC59}" type="pres">
      <dgm:prSet presAssocID="{8D13ABFF-F39E-C340-B2D6-79ED9DF2C7B0}" presName="rootConnector" presStyleLbl="node2" presStyleIdx="0" presStyleCnt="2"/>
      <dgm:spPr/>
      <dgm:t>
        <a:bodyPr/>
        <a:lstStyle/>
        <a:p>
          <a:endParaRPr lang="en-US"/>
        </a:p>
      </dgm:t>
    </dgm:pt>
    <dgm:pt modelId="{C8467CFE-DED2-FB4F-BB5F-CD2263D6C017}" type="pres">
      <dgm:prSet presAssocID="{8D13ABFF-F39E-C340-B2D6-79ED9DF2C7B0}" presName="hierChild4" presStyleCnt="0"/>
      <dgm:spPr/>
    </dgm:pt>
    <dgm:pt modelId="{100E6042-59CA-2142-9532-307A3018B3EF}" type="pres">
      <dgm:prSet presAssocID="{8D13ABFF-F39E-C340-B2D6-79ED9DF2C7B0}" presName="hierChild5" presStyleCnt="0"/>
      <dgm:spPr/>
    </dgm:pt>
    <dgm:pt modelId="{2B22278D-A928-DE49-B465-AC8B2B357E26}" type="pres">
      <dgm:prSet presAssocID="{97346A4A-70EC-9248-8B4E-2D60E6D19A55}" presName="Name64" presStyleLbl="parChTrans1D2" presStyleIdx="1" presStyleCnt="2"/>
      <dgm:spPr/>
      <dgm:t>
        <a:bodyPr/>
        <a:lstStyle/>
        <a:p>
          <a:endParaRPr lang="en-US"/>
        </a:p>
      </dgm:t>
    </dgm:pt>
    <dgm:pt modelId="{D222E248-C797-974E-8A7E-5BAAA402440D}" type="pres">
      <dgm:prSet presAssocID="{D9BF035A-D011-264A-87D4-63FAFFA68B1C}" presName="hierRoot2" presStyleCnt="0">
        <dgm:presLayoutVars>
          <dgm:hierBranch val="init"/>
        </dgm:presLayoutVars>
      </dgm:prSet>
      <dgm:spPr/>
    </dgm:pt>
    <dgm:pt modelId="{9E2C412C-EF5C-C046-9106-9A6CBB73C492}" type="pres">
      <dgm:prSet presAssocID="{D9BF035A-D011-264A-87D4-63FAFFA68B1C}" presName="rootComposite" presStyleCnt="0"/>
      <dgm:spPr/>
    </dgm:pt>
    <dgm:pt modelId="{BD7B9751-DD4F-D64A-A36A-C725C0671019}" type="pres">
      <dgm:prSet presAssocID="{D9BF035A-D011-264A-87D4-63FAFFA68B1C}" presName="rootText" presStyleLbl="node2" presStyleIdx="1" presStyleCnt="2" custScaleX="43737" custScaleY="118164" custLinFactNeighborX="-17049" custLinFactNeighborY="-167">
        <dgm:presLayoutVars>
          <dgm:chPref val="3"/>
        </dgm:presLayoutVars>
      </dgm:prSet>
      <dgm:spPr/>
      <dgm:t>
        <a:bodyPr/>
        <a:lstStyle/>
        <a:p>
          <a:endParaRPr lang="en-US"/>
        </a:p>
      </dgm:t>
    </dgm:pt>
    <dgm:pt modelId="{CC396980-9D75-334E-81C0-9651398AB4F6}" type="pres">
      <dgm:prSet presAssocID="{D9BF035A-D011-264A-87D4-63FAFFA68B1C}" presName="rootConnector" presStyleLbl="node2" presStyleIdx="1" presStyleCnt="2"/>
      <dgm:spPr/>
      <dgm:t>
        <a:bodyPr/>
        <a:lstStyle/>
        <a:p>
          <a:endParaRPr lang="en-US"/>
        </a:p>
      </dgm:t>
    </dgm:pt>
    <dgm:pt modelId="{EF0344B3-4631-2241-911C-C44DACB09FC0}" type="pres">
      <dgm:prSet presAssocID="{D9BF035A-D011-264A-87D4-63FAFFA68B1C}" presName="hierChild4" presStyleCnt="0"/>
      <dgm:spPr/>
    </dgm:pt>
    <dgm:pt modelId="{C5D94B8E-0183-FD41-B2B6-0101A615A59C}" type="pres">
      <dgm:prSet presAssocID="{D9BF035A-D011-264A-87D4-63FAFFA68B1C}" presName="hierChild5" presStyleCnt="0"/>
      <dgm:spPr/>
    </dgm:pt>
    <dgm:pt modelId="{AB8B30BD-7795-5849-8B9A-CF4268D8C582}" type="pres">
      <dgm:prSet presAssocID="{7DA073E2-662E-1143-8F7D-3BDF4B742D67}" presName="hierChild3" presStyleCnt="0"/>
      <dgm:spPr/>
    </dgm:pt>
  </dgm:ptLst>
  <dgm:cxnLst>
    <dgm:cxn modelId="{3557F535-4680-4903-A8F1-B9BDAE241D5B}" type="presOf" srcId="{D9BF035A-D011-264A-87D4-63FAFFA68B1C}" destId="{BD7B9751-DD4F-D64A-A36A-C725C0671019}" srcOrd="0" destOrd="0" presId="urn:microsoft.com/office/officeart/2009/3/layout/HorizontalOrganizationChart"/>
    <dgm:cxn modelId="{FC00B08A-0390-43D8-AA80-13FE93F48404}" type="presOf" srcId="{7DA073E2-662E-1143-8F7D-3BDF4B742D67}" destId="{23767B5F-BC89-AB42-A149-8F4259DBEE6B}" srcOrd="0" destOrd="0" presId="urn:microsoft.com/office/officeart/2009/3/layout/HorizontalOrganizationChart"/>
    <dgm:cxn modelId="{516E328F-4C3C-428A-937E-959988222887}" type="presOf" srcId="{8D13ABFF-F39E-C340-B2D6-79ED9DF2C7B0}" destId="{F6DA3481-CEF7-1443-84FE-250AFADA7D37}" srcOrd="0" destOrd="0" presId="urn:microsoft.com/office/officeart/2009/3/layout/HorizontalOrganizationChart"/>
    <dgm:cxn modelId="{CDFAD225-CBBE-46A7-AE91-65F5A245491B}" type="presOf" srcId="{7DA073E2-662E-1143-8F7D-3BDF4B742D67}" destId="{FAD53E1F-CCF9-5646-94A2-982BFBA4C5BB}" srcOrd="1" destOrd="0" presId="urn:microsoft.com/office/officeart/2009/3/layout/HorizontalOrganizationChart"/>
    <dgm:cxn modelId="{B2712C53-D0B6-44F4-9326-46A111F30E54}" type="presOf" srcId="{8D13ABFF-F39E-C340-B2D6-79ED9DF2C7B0}" destId="{0B44DF4D-C1A9-384A-872D-9E6AB2DACC59}" srcOrd="1" destOrd="0" presId="urn:microsoft.com/office/officeart/2009/3/layout/HorizontalOrganizationChart"/>
    <dgm:cxn modelId="{D499327A-DC00-4F66-8DEF-DCE8414CE955}" type="presOf" srcId="{76DAE943-BF29-3E44-B699-58D49836ECAB}" destId="{C0250D50-9B34-804D-B55F-E7628CA9F597}" srcOrd="0" destOrd="0" presId="urn:microsoft.com/office/officeart/2009/3/layout/HorizontalOrganizationChart"/>
    <dgm:cxn modelId="{1E4880E0-66FE-0A47-94F4-44B4AB5805D8}" srcId="{7DA073E2-662E-1143-8F7D-3BDF4B742D67}" destId="{8D13ABFF-F39E-C340-B2D6-79ED9DF2C7B0}" srcOrd="0" destOrd="0" parTransId="{CF7B6297-5EAE-4B49-A011-38D450F24F01}" sibTransId="{C9174DA4-F326-AC44-93F2-5A2BF3DDE0D8}"/>
    <dgm:cxn modelId="{C40298D6-F46E-3847-AEE7-3A98B857BBF8}" srcId="{7DA073E2-662E-1143-8F7D-3BDF4B742D67}" destId="{D9BF035A-D011-264A-87D4-63FAFFA68B1C}" srcOrd="1" destOrd="0" parTransId="{97346A4A-70EC-9248-8B4E-2D60E6D19A55}" sibTransId="{C6407694-ABCD-C148-A1DD-9B0E7BB52251}"/>
    <dgm:cxn modelId="{07F86876-FD6B-4685-9EE9-4D1847659CCA}" type="presOf" srcId="{97346A4A-70EC-9248-8B4E-2D60E6D19A55}" destId="{2B22278D-A928-DE49-B465-AC8B2B357E26}" srcOrd="0" destOrd="0" presId="urn:microsoft.com/office/officeart/2009/3/layout/HorizontalOrganizationChart"/>
    <dgm:cxn modelId="{ECD7DA52-A805-EA4F-8BDB-DDB8F98C8B1A}" srcId="{76DAE943-BF29-3E44-B699-58D49836ECAB}" destId="{7DA073E2-662E-1143-8F7D-3BDF4B742D67}" srcOrd="0" destOrd="0" parTransId="{95F219BA-78BF-4F4D-9502-A2C9D92ECA85}" sibTransId="{FE1E8D3B-DE52-A346-B6D3-F9FBA2CCD756}"/>
    <dgm:cxn modelId="{CDB089AE-C1F2-4295-9ED5-B2BD9436A7BC}" type="presOf" srcId="{D9BF035A-D011-264A-87D4-63FAFFA68B1C}" destId="{CC396980-9D75-334E-81C0-9651398AB4F6}" srcOrd="1" destOrd="0" presId="urn:microsoft.com/office/officeart/2009/3/layout/HorizontalOrganizationChart"/>
    <dgm:cxn modelId="{2E277C73-450F-4C91-9D73-60CBEE4D8996}" type="presOf" srcId="{CF7B6297-5EAE-4B49-A011-38D450F24F01}" destId="{52602B39-5A4E-0F43-B362-17C39650C880}" srcOrd="0" destOrd="0" presId="urn:microsoft.com/office/officeart/2009/3/layout/HorizontalOrganizationChart"/>
    <dgm:cxn modelId="{752146A8-FE9F-41D0-A934-DCC02DCC70E7}" type="presParOf" srcId="{C0250D50-9B34-804D-B55F-E7628CA9F597}" destId="{AB78FC25-2B4E-384A-9FCD-535721AD02D7}" srcOrd="0" destOrd="0" presId="urn:microsoft.com/office/officeart/2009/3/layout/HorizontalOrganizationChart"/>
    <dgm:cxn modelId="{B821034D-15F1-4D12-9BFB-C729CBF6DC64}" type="presParOf" srcId="{AB78FC25-2B4E-384A-9FCD-535721AD02D7}" destId="{17515BE0-02FD-074E-839F-AC1AF4978C87}" srcOrd="0" destOrd="0" presId="urn:microsoft.com/office/officeart/2009/3/layout/HorizontalOrganizationChart"/>
    <dgm:cxn modelId="{70096045-051B-43D2-9FBB-F394E46B1CF3}" type="presParOf" srcId="{17515BE0-02FD-074E-839F-AC1AF4978C87}" destId="{23767B5F-BC89-AB42-A149-8F4259DBEE6B}" srcOrd="0" destOrd="0" presId="urn:microsoft.com/office/officeart/2009/3/layout/HorizontalOrganizationChart"/>
    <dgm:cxn modelId="{84BAFD18-F853-4E7F-9E96-818B29EFDDF3}" type="presParOf" srcId="{17515BE0-02FD-074E-839F-AC1AF4978C87}" destId="{FAD53E1F-CCF9-5646-94A2-982BFBA4C5BB}" srcOrd="1" destOrd="0" presId="urn:microsoft.com/office/officeart/2009/3/layout/HorizontalOrganizationChart"/>
    <dgm:cxn modelId="{5A26AA1B-108E-4E2D-AE14-A02A77A4345B}" type="presParOf" srcId="{AB78FC25-2B4E-384A-9FCD-535721AD02D7}" destId="{2D850C47-9E33-7E4E-B01B-4ECBAFF8FE44}" srcOrd="1" destOrd="0" presId="urn:microsoft.com/office/officeart/2009/3/layout/HorizontalOrganizationChart"/>
    <dgm:cxn modelId="{D719333F-8FC0-4F90-B05C-A6A565C2A215}" type="presParOf" srcId="{2D850C47-9E33-7E4E-B01B-4ECBAFF8FE44}" destId="{52602B39-5A4E-0F43-B362-17C39650C880}" srcOrd="0" destOrd="0" presId="urn:microsoft.com/office/officeart/2009/3/layout/HorizontalOrganizationChart"/>
    <dgm:cxn modelId="{67D845A8-C70B-4072-942A-8319EEF9150E}" type="presParOf" srcId="{2D850C47-9E33-7E4E-B01B-4ECBAFF8FE44}" destId="{61ED0D88-C153-5544-BAB2-7A3DAAAA86A9}" srcOrd="1" destOrd="0" presId="urn:microsoft.com/office/officeart/2009/3/layout/HorizontalOrganizationChart"/>
    <dgm:cxn modelId="{FD894771-6B0F-4B17-A547-DF239DAE9E04}" type="presParOf" srcId="{61ED0D88-C153-5544-BAB2-7A3DAAAA86A9}" destId="{EE17D530-B115-E346-BDA3-43FAA4035C22}" srcOrd="0" destOrd="0" presId="urn:microsoft.com/office/officeart/2009/3/layout/HorizontalOrganizationChart"/>
    <dgm:cxn modelId="{158E7B9F-50DC-4714-8EBB-8CB859C8FAF4}" type="presParOf" srcId="{EE17D530-B115-E346-BDA3-43FAA4035C22}" destId="{F6DA3481-CEF7-1443-84FE-250AFADA7D37}" srcOrd="0" destOrd="0" presId="urn:microsoft.com/office/officeart/2009/3/layout/HorizontalOrganizationChart"/>
    <dgm:cxn modelId="{6577A372-9680-4ACA-8F62-8CA5F1BD6884}" type="presParOf" srcId="{EE17D530-B115-E346-BDA3-43FAA4035C22}" destId="{0B44DF4D-C1A9-384A-872D-9E6AB2DACC59}" srcOrd="1" destOrd="0" presId="urn:microsoft.com/office/officeart/2009/3/layout/HorizontalOrganizationChart"/>
    <dgm:cxn modelId="{B2BA299F-856B-4DA0-A7D0-3D545EDA78AD}" type="presParOf" srcId="{61ED0D88-C153-5544-BAB2-7A3DAAAA86A9}" destId="{C8467CFE-DED2-FB4F-BB5F-CD2263D6C017}" srcOrd="1" destOrd="0" presId="urn:microsoft.com/office/officeart/2009/3/layout/HorizontalOrganizationChart"/>
    <dgm:cxn modelId="{FD431C60-B3DA-42E0-AC26-3078691600CF}" type="presParOf" srcId="{61ED0D88-C153-5544-BAB2-7A3DAAAA86A9}" destId="{100E6042-59CA-2142-9532-307A3018B3EF}" srcOrd="2" destOrd="0" presId="urn:microsoft.com/office/officeart/2009/3/layout/HorizontalOrganizationChart"/>
    <dgm:cxn modelId="{9E3EB458-88C0-4B61-AB47-A2888938FC9B}" type="presParOf" srcId="{2D850C47-9E33-7E4E-B01B-4ECBAFF8FE44}" destId="{2B22278D-A928-DE49-B465-AC8B2B357E26}" srcOrd="2" destOrd="0" presId="urn:microsoft.com/office/officeart/2009/3/layout/HorizontalOrganizationChart"/>
    <dgm:cxn modelId="{B8556693-05C7-45AA-B38D-F5E2FFA155B4}" type="presParOf" srcId="{2D850C47-9E33-7E4E-B01B-4ECBAFF8FE44}" destId="{D222E248-C797-974E-8A7E-5BAAA402440D}" srcOrd="3" destOrd="0" presId="urn:microsoft.com/office/officeart/2009/3/layout/HorizontalOrganizationChart"/>
    <dgm:cxn modelId="{2A29F6BE-509A-42CA-B8A2-A6279D214080}" type="presParOf" srcId="{D222E248-C797-974E-8A7E-5BAAA402440D}" destId="{9E2C412C-EF5C-C046-9106-9A6CBB73C492}" srcOrd="0" destOrd="0" presId="urn:microsoft.com/office/officeart/2009/3/layout/HorizontalOrganizationChart"/>
    <dgm:cxn modelId="{D0920671-5C9E-46D3-8DEF-D4825666223F}" type="presParOf" srcId="{9E2C412C-EF5C-C046-9106-9A6CBB73C492}" destId="{BD7B9751-DD4F-D64A-A36A-C725C0671019}" srcOrd="0" destOrd="0" presId="urn:microsoft.com/office/officeart/2009/3/layout/HorizontalOrganizationChart"/>
    <dgm:cxn modelId="{7FE82F29-D6CF-4FFE-B969-DCF90B9C66B4}" type="presParOf" srcId="{9E2C412C-EF5C-C046-9106-9A6CBB73C492}" destId="{CC396980-9D75-334E-81C0-9651398AB4F6}" srcOrd="1" destOrd="0" presId="urn:microsoft.com/office/officeart/2009/3/layout/HorizontalOrganizationChart"/>
    <dgm:cxn modelId="{A1EF70B3-10E4-4521-8961-F87E12F67E30}" type="presParOf" srcId="{D222E248-C797-974E-8A7E-5BAAA402440D}" destId="{EF0344B3-4631-2241-911C-C44DACB09FC0}" srcOrd="1" destOrd="0" presId="urn:microsoft.com/office/officeart/2009/3/layout/HorizontalOrganizationChart"/>
    <dgm:cxn modelId="{E851EA5D-E3E6-4738-815B-1E88332D9A3D}" type="presParOf" srcId="{D222E248-C797-974E-8A7E-5BAAA402440D}" destId="{C5D94B8E-0183-FD41-B2B6-0101A615A59C}" srcOrd="2" destOrd="0" presId="urn:microsoft.com/office/officeart/2009/3/layout/HorizontalOrganizationChart"/>
    <dgm:cxn modelId="{D8F9845E-6978-43F5-9701-EB21122A5D03}" type="presParOf" srcId="{AB78FC25-2B4E-384A-9FCD-535721AD02D7}" destId="{AB8B30BD-7795-5849-8B9A-CF4268D8C582}" srcOrd="2" destOrd="0" presId="urn:microsoft.com/office/officeart/2009/3/layout/HorizontalOrganizationChar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EA4EBC-6144-7D41-8172-AB28464F0B93}" type="doc">
      <dgm:prSet loTypeId="urn:microsoft.com/office/officeart/2005/8/layout/hierarchy3" loCatId="" qsTypeId="urn:microsoft.com/office/officeart/2005/8/quickstyle/simple4" qsCatId="simple" csTypeId="urn:microsoft.com/office/officeart/2005/8/colors/accent0_1" csCatId="mainScheme" phldr="1"/>
      <dgm:spPr/>
      <dgm:t>
        <a:bodyPr/>
        <a:lstStyle/>
        <a:p>
          <a:endParaRPr lang="en-US"/>
        </a:p>
      </dgm:t>
    </dgm:pt>
    <dgm:pt modelId="{FF464EDA-2DFC-2C4D-9248-F01CA1C4C02D}">
      <dgm:prSet phldrT="[Text]"/>
      <dgm:spPr/>
      <dgm:t>
        <a:bodyPr/>
        <a:lstStyle/>
        <a:p>
          <a:r>
            <a:rPr lang="en-US" dirty="0" smtClean="0"/>
            <a:t>Czech joint-stock company</a:t>
          </a:r>
          <a:endParaRPr lang="en-US" dirty="0"/>
        </a:p>
      </dgm:t>
    </dgm:pt>
    <dgm:pt modelId="{02EF4CBE-B6D6-E441-BA59-5C989CB19290}" type="parTrans" cxnId="{E3D7F753-534B-8240-AD93-FA79509227E0}">
      <dgm:prSet/>
      <dgm:spPr/>
      <dgm:t>
        <a:bodyPr/>
        <a:lstStyle/>
        <a:p>
          <a:endParaRPr lang="en-US"/>
        </a:p>
      </dgm:t>
    </dgm:pt>
    <dgm:pt modelId="{429D43B4-63A8-3B41-A6C0-4E475525A9E8}" type="sibTrans" cxnId="{E3D7F753-534B-8240-AD93-FA79509227E0}">
      <dgm:prSet/>
      <dgm:spPr/>
      <dgm:t>
        <a:bodyPr/>
        <a:lstStyle/>
        <a:p>
          <a:endParaRPr lang="en-US"/>
        </a:p>
      </dgm:t>
    </dgm:pt>
    <dgm:pt modelId="{3920E959-7573-A543-A248-19A3E156F92B}">
      <dgm:prSet phldrT="[Text]"/>
      <dgm:spPr/>
      <dgm:t>
        <a:bodyPr/>
        <a:lstStyle/>
        <a:p>
          <a:r>
            <a:rPr lang="en-US" dirty="0" smtClean="0"/>
            <a:t>Slovakian joint-stock company</a:t>
          </a:r>
          <a:endParaRPr lang="en-US" dirty="0"/>
        </a:p>
      </dgm:t>
    </dgm:pt>
    <dgm:pt modelId="{6AF7075D-4DFD-6E42-8737-C8F88522E5BF}" type="parTrans" cxnId="{20E89144-7162-6940-AA10-346595762872}">
      <dgm:prSet/>
      <dgm:spPr/>
      <dgm:t>
        <a:bodyPr/>
        <a:lstStyle/>
        <a:p>
          <a:endParaRPr lang="en-US"/>
        </a:p>
      </dgm:t>
    </dgm:pt>
    <dgm:pt modelId="{CFC8A6CC-E969-7749-AC6D-910B803B20DC}" type="sibTrans" cxnId="{20E89144-7162-6940-AA10-346595762872}">
      <dgm:prSet/>
      <dgm:spPr/>
      <dgm:t>
        <a:bodyPr/>
        <a:lstStyle/>
        <a:p>
          <a:endParaRPr lang="en-US"/>
        </a:p>
      </dgm:t>
    </dgm:pt>
    <dgm:pt modelId="{EC3EFCBD-8383-D546-8A87-C9F488CD28B3}">
      <dgm:prSet phldrT="[Text]"/>
      <dgm:spPr/>
      <dgm:t>
        <a:bodyPr/>
        <a:lstStyle/>
        <a:p>
          <a:r>
            <a:rPr lang="en-US" dirty="0" smtClean="0"/>
            <a:t>Czech SE</a:t>
          </a:r>
          <a:endParaRPr lang="en-US" dirty="0"/>
        </a:p>
      </dgm:t>
    </dgm:pt>
    <dgm:pt modelId="{5DE25747-3F1D-B84A-A75E-D3A7BC0DB8B3}" type="parTrans" cxnId="{7747323A-B06A-6343-978E-357D4AB28A2A}">
      <dgm:prSet/>
      <dgm:spPr/>
      <dgm:t>
        <a:bodyPr/>
        <a:lstStyle/>
        <a:p>
          <a:endParaRPr lang="en-US"/>
        </a:p>
      </dgm:t>
    </dgm:pt>
    <dgm:pt modelId="{3EAF86A8-3B40-2C40-A65C-699EBEE2F332}" type="sibTrans" cxnId="{7747323A-B06A-6343-978E-357D4AB28A2A}">
      <dgm:prSet/>
      <dgm:spPr/>
      <dgm:t>
        <a:bodyPr/>
        <a:lstStyle/>
        <a:p>
          <a:endParaRPr lang="en-US"/>
        </a:p>
      </dgm:t>
    </dgm:pt>
    <dgm:pt modelId="{796A092F-97DC-1641-ABD3-F2C0E6052D6A}">
      <dgm:prSet phldrT="[Text]"/>
      <dgm:spPr/>
      <dgm:t>
        <a:bodyPr/>
        <a:lstStyle/>
        <a:p>
          <a:r>
            <a:rPr lang="en-US" dirty="0" smtClean="0"/>
            <a:t>Slovakian joint-stock company</a:t>
          </a:r>
          <a:endParaRPr lang="en-US" dirty="0"/>
        </a:p>
      </dgm:t>
    </dgm:pt>
    <dgm:pt modelId="{169BE5F6-A473-B245-8BA7-20C4C45BDE74}" type="parTrans" cxnId="{FF5973F8-ACA4-4B4E-9AF6-4E234629C4AE}">
      <dgm:prSet/>
      <dgm:spPr/>
      <dgm:t>
        <a:bodyPr/>
        <a:lstStyle/>
        <a:p>
          <a:endParaRPr lang="en-US"/>
        </a:p>
      </dgm:t>
    </dgm:pt>
    <dgm:pt modelId="{930FBA23-205B-514C-8C28-1E2523250CEA}" type="sibTrans" cxnId="{FF5973F8-ACA4-4B4E-9AF6-4E234629C4AE}">
      <dgm:prSet/>
      <dgm:spPr/>
      <dgm:t>
        <a:bodyPr/>
        <a:lstStyle/>
        <a:p>
          <a:endParaRPr lang="en-US"/>
        </a:p>
      </dgm:t>
    </dgm:pt>
    <dgm:pt modelId="{4E5B9A3F-CD4C-EC4F-9574-44B7751F0E60}" type="pres">
      <dgm:prSet presAssocID="{FAEA4EBC-6144-7D41-8172-AB28464F0B93}" presName="diagram" presStyleCnt="0">
        <dgm:presLayoutVars>
          <dgm:chPref val="1"/>
          <dgm:dir/>
          <dgm:animOne val="branch"/>
          <dgm:animLvl val="lvl"/>
          <dgm:resizeHandles/>
        </dgm:presLayoutVars>
      </dgm:prSet>
      <dgm:spPr/>
      <dgm:t>
        <a:bodyPr/>
        <a:lstStyle/>
        <a:p>
          <a:endParaRPr lang="en-US"/>
        </a:p>
      </dgm:t>
    </dgm:pt>
    <dgm:pt modelId="{4EF392F6-D77A-D649-BCCD-F1A84D020C19}" type="pres">
      <dgm:prSet presAssocID="{FF464EDA-2DFC-2C4D-9248-F01CA1C4C02D}" presName="root" presStyleCnt="0"/>
      <dgm:spPr/>
    </dgm:pt>
    <dgm:pt modelId="{352D93C8-0E08-D74F-9ACC-0C5EAB926B39}" type="pres">
      <dgm:prSet presAssocID="{FF464EDA-2DFC-2C4D-9248-F01CA1C4C02D}" presName="rootComposite" presStyleCnt="0"/>
      <dgm:spPr/>
    </dgm:pt>
    <dgm:pt modelId="{DD74A056-090D-F944-9115-F4EE4C3129AA}" type="pres">
      <dgm:prSet presAssocID="{FF464EDA-2DFC-2C4D-9248-F01CA1C4C02D}" presName="rootText" presStyleLbl="node1" presStyleIdx="0" presStyleCnt="2" custScaleX="33795" custScaleY="29803"/>
      <dgm:spPr/>
      <dgm:t>
        <a:bodyPr/>
        <a:lstStyle/>
        <a:p>
          <a:endParaRPr lang="en-US"/>
        </a:p>
      </dgm:t>
    </dgm:pt>
    <dgm:pt modelId="{5232B14B-0AFD-FF4E-9EB7-8D99E9BDFAAD}" type="pres">
      <dgm:prSet presAssocID="{FF464EDA-2DFC-2C4D-9248-F01CA1C4C02D}" presName="rootConnector" presStyleLbl="node1" presStyleIdx="0" presStyleCnt="2"/>
      <dgm:spPr/>
      <dgm:t>
        <a:bodyPr/>
        <a:lstStyle/>
        <a:p>
          <a:endParaRPr lang="en-US"/>
        </a:p>
      </dgm:t>
    </dgm:pt>
    <dgm:pt modelId="{8066C4AE-3C03-F84F-AED3-7B10258A00E1}" type="pres">
      <dgm:prSet presAssocID="{FF464EDA-2DFC-2C4D-9248-F01CA1C4C02D}" presName="childShape" presStyleCnt="0"/>
      <dgm:spPr/>
    </dgm:pt>
    <dgm:pt modelId="{F64D9E04-411A-9C43-AE7E-5EAF400EA18B}" type="pres">
      <dgm:prSet presAssocID="{6AF7075D-4DFD-6E42-8737-C8F88522E5BF}" presName="Name13" presStyleLbl="parChTrans1D2" presStyleIdx="0" presStyleCnt="2"/>
      <dgm:spPr/>
      <dgm:t>
        <a:bodyPr/>
        <a:lstStyle/>
        <a:p>
          <a:endParaRPr lang="en-US"/>
        </a:p>
      </dgm:t>
    </dgm:pt>
    <dgm:pt modelId="{13813FAE-458F-E74F-9034-C7C777264BA1}" type="pres">
      <dgm:prSet presAssocID="{3920E959-7573-A543-A248-19A3E156F92B}" presName="childText" presStyleLbl="bgAcc1" presStyleIdx="0" presStyleCnt="2" custScaleX="41180" custScaleY="36137">
        <dgm:presLayoutVars>
          <dgm:bulletEnabled val="1"/>
        </dgm:presLayoutVars>
      </dgm:prSet>
      <dgm:spPr/>
      <dgm:t>
        <a:bodyPr/>
        <a:lstStyle/>
        <a:p>
          <a:endParaRPr lang="en-US"/>
        </a:p>
      </dgm:t>
    </dgm:pt>
    <dgm:pt modelId="{2BA4DC90-B739-8249-B7F5-F2945FA21963}" type="pres">
      <dgm:prSet presAssocID="{EC3EFCBD-8383-D546-8A87-C9F488CD28B3}" presName="root" presStyleCnt="0"/>
      <dgm:spPr/>
    </dgm:pt>
    <dgm:pt modelId="{84C95558-1879-AC4F-B114-87A7C3547CAD}" type="pres">
      <dgm:prSet presAssocID="{EC3EFCBD-8383-D546-8A87-C9F488CD28B3}" presName="rootComposite" presStyleCnt="0"/>
      <dgm:spPr/>
    </dgm:pt>
    <dgm:pt modelId="{46FF578D-4FB2-0344-8C3C-875D9365E66A}" type="pres">
      <dgm:prSet presAssocID="{EC3EFCBD-8383-D546-8A87-C9F488CD28B3}" presName="rootText" presStyleLbl="node1" presStyleIdx="1" presStyleCnt="2" custScaleX="34360" custScaleY="23241" custLinFactNeighborX="3767" custLinFactNeighborY="2958"/>
      <dgm:spPr/>
      <dgm:t>
        <a:bodyPr/>
        <a:lstStyle/>
        <a:p>
          <a:endParaRPr lang="en-US"/>
        </a:p>
      </dgm:t>
    </dgm:pt>
    <dgm:pt modelId="{B55ED9F3-3DAC-964F-931E-C148907093E8}" type="pres">
      <dgm:prSet presAssocID="{EC3EFCBD-8383-D546-8A87-C9F488CD28B3}" presName="rootConnector" presStyleLbl="node1" presStyleIdx="1" presStyleCnt="2"/>
      <dgm:spPr/>
      <dgm:t>
        <a:bodyPr/>
        <a:lstStyle/>
        <a:p>
          <a:endParaRPr lang="en-US"/>
        </a:p>
      </dgm:t>
    </dgm:pt>
    <dgm:pt modelId="{C71D27D0-D341-0749-BDF3-899F7D0F16A3}" type="pres">
      <dgm:prSet presAssocID="{EC3EFCBD-8383-D546-8A87-C9F488CD28B3}" presName="childShape" presStyleCnt="0"/>
      <dgm:spPr/>
    </dgm:pt>
    <dgm:pt modelId="{8EAB4A6E-E1B7-C749-AD95-4448F93F691C}" type="pres">
      <dgm:prSet presAssocID="{169BE5F6-A473-B245-8BA7-20C4C45BDE74}" presName="Name13" presStyleLbl="parChTrans1D2" presStyleIdx="1" presStyleCnt="2"/>
      <dgm:spPr/>
      <dgm:t>
        <a:bodyPr/>
        <a:lstStyle/>
        <a:p>
          <a:endParaRPr lang="en-US"/>
        </a:p>
      </dgm:t>
    </dgm:pt>
    <dgm:pt modelId="{0A469F24-0224-C045-A3B8-ED09AB0AE9C0}" type="pres">
      <dgm:prSet presAssocID="{796A092F-97DC-1641-ABD3-F2C0E6052D6A}" presName="childText" presStyleLbl="bgAcc1" presStyleIdx="1" presStyleCnt="2" custScaleX="40230" custScaleY="38702" custLinFactNeighborX="10476" custLinFactNeighborY="17345">
        <dgm:presLayoutVars>
          <dgm:bulletEnabled val="1"/>
        </dgm:presLayoutVars>
      </dgm:prSet>
      <dgm:spPr/>
      <dgm:t>
        <a:bodyPr/>
        <a:lstStyle/>
        <a:p>
          <a:endParaRPr lang="en-US"/>
        </a:p>
      </dgm:t>
    </dgm:pt>
  </dgm:ptLst>
  <dgm:cxnLst>
    <dgm:cxn modelId="{0474517D-434A-416D-8563-41A5FDAAFB27}" type="presOf" srcId="{796A092F-97DC-1641-ABD3-F2C0E6052D6A}" destId="{0A469F24-0224-C045-A3B8-ED09AB0AE9C0}" srcOrd="0" destOrd="0" presId="urn:microsoft.com/office/officeart/2005/8/layout/hierarchy3"/>
    <dgm:cxn modelId="{E3D7F753-534B-8240-AD93-FA79509227E0}" srcId="{FAEA4EBC-6144-7D41-8172-AB28464F0B93}" destId="{FF464EDA-2DFC-2C4D-9248-F01CA1C4C02D}" srcOrd="0" destOrd="0" parTransId="{02EF4CBE-B6D6-E441-BA59-5C989CB19290}" sibTransId="{429D43B4-63A8-3B41-A6C0-4E475525A9E8}"/>
    <dgm:cxn modelId="{FF5973F8-ACA4-4B4E-9AF6-4E234629C4AE}" srcId="{EC3EFCBD-8383-D546-8A87-C9F488CD28B3}" destId="{796A092F-97DC-1641-ABD3-F2C0E6052D6A}" srcOrd="0" destOrd="0" parTransId="{169BE5F6-A473-B245-8BA7-20C4C45BDE74}" sibTransId="{930FBA23-205B-514C-8C28-1E2523250CEA}"/>
    <dgm:cxn modelId="{39A6B37D-4BC8-4765-9A0D-1E036A58F8E7}" type="presOf" srcId="{3920E959-7573-A543-A248-19A3E156F92B}" destId="{13813FAE-458F-E74F-9034-C7C777264BA1}" srcOrd="0" destOrd="0" presId="urn:microsoft.com/office/officeart/2005/8/layout/hierarchy3"/>
    <dgm:cxn modelId="{42CF46CB-6A6C-4EFE-BBA7-FCE1ADCB0396}" type="presOf" srcId="{6AF7075D-4DFD-6E42-8737-C8F88522E5BF}" destId="{F64D9E04-411A-9C43-AE7E-5EAF400EA18B}" srcOrd="0" destOrd="0" presId="urn:microsoft.com/office/officeart/2005/8/layout/hierarchy3"/>
    <dgm:cxn modelId="{20E89144-7162-6940-AA10-346595762872}" srcId="{FF464EDA-2DFC-2C4D-9248-F01CA1C4C02D}" destId="{3920E959-7573-A543-A248-19A3E156F92B}" srcOrd="0" destOrd="0" parTransId="{6AF7075D-4DFD-6E42-8737-C8F88522E5BF}" sibTransId="{CFC8A6CC-E969-7749-AC6D-910B803B20DC}"/>
    <dgm:cxn modelId="{9DED5F2D-8DCF-47AC-AEF4-C31890109049}" type="presOf" srcId="{FF464EDA-2DFC-2C4D-9248-F01CA1C4C02D}" destId="{5232B14B-0AFD-FF4E-9EB7-8D99E9BDFAAD}" srcOrd="1" destOrd="0" presId="urn:microsoft.com/office/officeart/2005/8/layout/hierarchy3"/>
    <dgm:cxn modelId="{7747323A-B06A-6343-978E-357D4AB28A2A}" srcId="{FAEA4EBC-6144-7D41-8172-AB28464F0B93}" destId="{EC3EFCBD-8383-D546-8A87-C9F488CD28B3}" srcOrd="1" destOrd="0" parTransId="{5DE25747-3F1D-B84A-A75E-D3A7BC0DB8B3}" sibTransId="{3EAF86A8-3B40-2C40-A65C-699EBEE2F332}"/>
    <dgm:cxn modelId="{41A697DF-1ED1-4855-9D41-94BD0A6B879E}" type="presOf" srcId="{EC3EFCBD-8383-D546-8A87-C9F488CD28B3}" destId="{46FF578D-4FB2-0344-8C3C-875D9365E66A}" srcOrd="0" destOrd="0" presId="urn:microsoft.com/office/officeart/2005/8/layout/hierarchy3"/>
    <dgm:cxn modelId="{4BF42ACD-92C9-4A5B-B0DF-E75A339A6D0B}" type="presOf" srcId="{FAEA4EBC-6144-7D41-8172-AB28464F0B93}" destId="{4E5B9A3F-CD4C-EC4F-9574-44B7751F0E60}" srcOrd="0" destOrd="0" presId="urn:microsoft.com/office/officeart/2005/8/layout/hierarchy3"/>
    <dgm:cxn modelId="{6E7E4AA2-0825-4770-AFC2-E6DF881940AA}" type="presOf" srcId="{EC3EFCBD-8383-D546-8A87-C9F488CD28B3}" destId="{B55ED9F3-3DAC-964F-931E-C148907093E8}" srcOrd="1" destOrd="0" presId="urn:microsoft.com/office/officeart/2005/8/layout/hierarchy3"/>
    <dgm:cxn modelId="{F8D12835-A855-41BC-898B-990B36258FBA}" type="presOf" srcId="{169BE5F6-A473-B245-8BA7-20C4C45BDE74}" destId="{8EAB4A6E-E1B7-C749-AD95-4448F93F691C}" srcOrd="0" destOrd="0" presId="urn:microsoft.com/office/officeart/2005/8/layout/hierarchy3"/>
    <dgm:cxn modelId="{D3E0F0E8-72EF-45BA-B657-5FE0D37428A7}" type="presOf" srcId="{FF464EDA-2DFC-2C4D-9248-F01CA1C4C02D}" destId="{DD74A056-090D-F944-9115-F4EE4C3129AA}" srcOrd="0" destOrd="0" presId="urn:microsoft.com/office/officeart/2005/8/layout/hierarchy3"/>
    <dgm:cxn modelId="{BC68034D-42A7-441F-AC22-F52F999BF813}" type="presParOf" srcId="{4E5B9A3F-CD4C-EC4F-9574-44B7751F0E60}" destId="{4EF392F6-D77A-D649-BCCD-F1A84D020C19}" srcOrd="0" destOrd="0" presId="urn:microsoft.com/office/officeart/2005/8/layout/hierarchy3"/>
    <dgm:cxn modelId="{9C2D77E6-9F37-4A38-92B3-7F8716734E0E}" type="presParOf" srcId="{4EF392F6-D77A-D649-BCCD-F1A84D020C19}" destId="{352D93C8-0E08-D74F-9ACC-0C5EAB926B39}" srcOrd="0" destOrd="0" presId="urn:microsoft.com/office/officeart/2005/8/layout/hierarchy3"/>
    <dgm:cxn modelId="{D7DA80E4-C0F6-4BE4-89DA-006B3341BB54}" type="presParOf" srcId="{352D93C8-0E08-D74F-9ACC-0C5EAB926B39}" destId="{DD74A056-090D-F944-9115-F4EE4C3129AA}" srcOrd="0" destOrd="0" presId="urn:microsoft.com/office/officeart/2005/8/layout/hierarchy3"/>
    <dgm:cxn modelId="{B0B04EE1-B9A8-465B-846E-ECA7CA0015A7}" type="presParOf" srcId="{352D93C8-0E08-D74F-9ACC-0C5EAB926B39}" destId="{5232B14B-0AFD-FF4E-9EB7-8D99E9BDFAAD}" srcOrd="1" destOrd="0" presId="urn:microsoft.com/office/officeart/2005/8/layout/hierarchy3"/>
    <dgm:cxn modelId="{AB3F753C-6042-4DFD-B547-CA78872B1ADC}" type="presParOf" srcId="{4EF392F6-D77A-D649-BCCD-F1A84D020C19}" destId="{8066C4AE-3C03-F84F-AED3-7B10258A00E1}" srcOrd="1" destOrd="0" presId="urn:microsoft.com/office/officeart/2005/8/layout/hierarchy3"/>
    <dgm:cxn modelId="{86376F44-801B-4526-87A8-DDC73912DD3F}" type="presParOf" srcId="{8066C4AE-3C03-F84F-AED3-7B10258A00E1}" destId="{F64D9E04-411A-9C43-AE7E-5EAF400EA18B}" srcOrd="0" destOrd="0" presId="urn:microsoft.com/office/officeart/2005/8/layout/hierarchy3"/>
    <dgm:cxn modelId="{41A2C89A-266E-49D0-88CF-4C66659C9489}" type="presParOf" srcId="{8066C4AE-3C03-F84F-AED3-7B10258A00E1}" destId="{13813FAE-458F-E74F-9034-C7C777264BA1}" srcOrd="1" destOrd="0" presId="urn:microsoft.com/office/officeart/2005/8/layout/hierarchy3"/>
    <dgm:cxn modelId="{E60E6209-7DAA-4789-BBF3-E2B1BEFF2D01}" type="presParOf" srcId="{4E5B9A3F-CD4C-EC4F-9574-44B7751F0E60}" destId="{2BA4DC90-B739-8249-B7F5-F2945FA21963}" srcOrd="1" destOrd="0" presId="urn:microsoft.com/office/officeart/2005/8/layout/hierarchy3"/>
    <dgm:cxn modelId="{B89F9FE7-5D1B-4586-B390-36DEE9502970}" type="presParOf" srcId="{2BA4DC90-B739-8249-B7F5-F2945FA21963}" destId="{84C95558-1879-AC4F-B114-87A7C3547CAD}" srcOrd="0" destOrd="0" presId="urn:microsoft.com/office/officeart/2005/8/layout/hierarchy3"/>
    <dgm:cxn modelId="{E1DEA93A-F4D7-4DDB-B5B7-76DC942BD9D1}" type="presParOf" srcId="{84C95558-1879-AC4F-B114-87A7C3547CAD}" destId="{46FF578D-4FB2-0344-8C3C-875D9365E66A}" srcOrd="0" destOrd="0" presId="urn:microsoft.com/office/officeart/2005/8/layout/hierarchy3"/>
    <dgm:cxn modelId="{06395BE9-938E-4EBE-88F6-3186A4E134D8}" type="presParOf" srcId="{84C95558-1879-AC4F-B114-87A7C3547CAD}" destId="{B55ED9F3-3DAC-964F-931E-C148907093E8}" srcOrd="1" destOrd="0" presId="urn:microsoft.com/office/officeart/2005/8/layout/hierarchy3"/>
    <dgm:cxn modelId="{8ABFCD21-7A5C-443A-8A2F-B9AAB69F480E}" type="presParOf" srcId="{2BA4DC90-B739-8249-B7F5-F2945FA21963}" destId="{C71D27D0-D341-0749-BDF3-899F7D0F16A3}" srcOrd="1" destOrd="0" presId="urn:microsoft.com/office/officeart/2005/8/layout/hierarchy3"/>
    <dgm:cxn modelId="{77BC56F0-9650-4A4E-B9BB-085CBE45D575}" type="presParOf" srcId="{C71D27D0-D341-0749-BDF3-899F7D0F16A3}" destId="{8EAB4A6E-E1B7-C749-AD95-4448F93F691C}" srcOrd="0" destOrd="0" presId="urn:microsoft.com/office/officeart/2005/8/layout/hierarchy3"/>
    <dgm:cxn modelId="{3B937062-4B69-4955-A475-7E7B48984596}" type="presParOf" srcId="{C71D27D0-D341-0749-BDF3-899F7D0F16A3}" destId="{0A469F24-0224-C045-A3B8-ED09AB0AE9C0}" srcOrd="1" destOrd="0" presId="urn:microsoft.com/office/officeart/2005/8/layout/hierarchy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994A4D-9918-C04B-94BF-475A300D3A17}" type="doc">
      <dgm:prSet loTypeId="urn:microsoft.com/office/officeart/2005/8/layout/hierarchy1" loCatId="" qsTypeId="urn:microsoft.com/office/officeart/2005/8/quickstyle/simple4" qsCatId="simple" csTypeId="urn:microsoft.com/office/officeart/2005/8/colors/accent0_1" csCatId="mainScheme" phldr="1"/>
      <dgm:spPr/>
      <dgm:t>
        <a:bodyPr/>
        <a:lstStyle/>
        <a:p>
          <a:endParaRPr lang="en-US"/>
        </a:p>
      </dgm:t>
    </dgm:pt>
    <dgm:pt modelId="{212C8AB4-702B-5E47-ACBD-6D2D710A0256}">
      <dgm:prSet phldrT="[Text]"/>
      <dgm:spPr/>
      <dgm:t>
        <a:bodyPr/>
        <a:lstStyle/>
        <a:p>
          <a:r>
            <a:rPr lang="en-US" dirty="0" smtClean="0"/>
            <a:t>Daughter company</a:t>
          </a:r>
          <a:endParaRPr lang="en-US" dirty="0"/>
        </a:p>
      </dgm:t>
    </dgm:pt>
    <dgm:pt modelId="{7EE25BCF-ED5C-4148-94CF-9DD62AADA5BF}" type="parTrans" cxnId="{459BA723-6D0A-AC4D-A166-15D56206EDCD}">
      <dgm:prSet/>
      <dgm:spPr/>
      <dgm:t>
        <a:bodyPr/>
        <a:lstStyle/>
        <a:p>
          <a:endParaRPr lang="en-US"/>
        </a:p>
      </dgm:t>
    </dgm:pt>
    <dgm:pt modelId="{61FD0848-2441-AE42-9887-DD622F47570D}" type="sibTrans" cxnId="{459BA723-6D0A-AC4D-A166-15D56206EDCD}">
      <dgm:prSet/>
      <dgm:spPr/>
      <dgm:t>
        <a:bodyPr/>
        <a:lstStyle/>
        <a:p>
          <a:endParaRPr lang="en-US"/>
        </a:p>
      </dgm:t>
    </dgm:pt>
    <dgm:pt modelId="{A07C3D79-EB73-2640-AC9D-CCA8D075EB64}">
      <dgm:prSet phldrT="[Text]"/>
      <dgm:spPr/>
      <dgm:t>
        <a:bodyPr/>
        <a:lstStyle/>
        <a:p>
          <a:r>
            <a:rPr lang="en-US" dirty="0" smtClean="0"/>
            <a:t>Slovakian company</a:t>
          </a:r>
          <a:endParaRPr lang="en-US" dirty="0"/>
        </a:p>
      </dgm:t>
    </dgm:pt>
    <dgm:pt modelId="{EAD22A4D-B752-744B-8992-63F4D26936BF}" type="parTrans" cxnId="{8A51AE2D-0888-C448-A473-127EEE2D6919}">
      <dgm:prSet/>
      <dgm:spPr/>
      <dgm:t>
        <a:bodyPr/>
        <a:lstStyle/>
        <a:p>
          <a:endParaRPr lang="en-US"/>
        </a:p>
      </dgm:t>
    </dgm:pt>
    <dgm:pt modelId="{D69E9E92-3544-CE46-B89D-1B6198A25FEC}" type="sibTrans" cxnId="{8A51AE2D-0888-C448-A473-127EEE2D6919}">
      <dgm:prSet/>
      <dgm:spPr/>
      <dgm:t>
        <a:bodyPr/>
        <a:lstStyle/>
        <a:p>
          <a:endParaRPr lang="en-US"/>
        </a:p>
      </dgm:t>
    </dgm:pt>
    <dgm:pt modelId="{2AF03DF4-BA96-794C-AE8C-D0AA9EC30EDA}">
      <dgm:prSet phldrT="[Text]"/>
      <dgm:spPr/>
      <dgm:t>
        <a:bodyPr/>
        <a:lstStyle/>
        <a:p>
          <a:r>
            <a:rPr lang="en-US" dirty="0" smtClean="0"/>
            <a:t>Czech company</a:t>
          </a:r>
          <a:endParaRPr lang="en-US" dirty="0"/>
        </a:p>
      </dgm:t>
    </dgm:pt>
    <dgm:pt modelId="{A55B2502-47FD-604D-BAD2-A445754B59CC}" type="parTrans" cxnId="{3A7A5135-EB24-5047-8125-79F5FCC9B73D}">
      <dgm:prSet/>
      <dgm:spPr/>
      <dgm:t>
        <a:bodyPr/>
        <a:lstStyle/>
        <a:p>
          <a:endParaRPr lang="en-US"/>
        </a:p>
      </dgm:t>
    </dgm:pt>
    <dgm:pt modelId="{F58B1468-CFDF-2141-ABE8-3690373D347C}" type="sibTrans" cxnId="{3A7A5135-EB24-5047-8125-79F5FCC9B73D}">
      <dgm:prSet/>
      <dgm:spPr/>
      <dgm:t>
        <a:bodyPr/>
        <a:lstStyle/>
        <a:p>
          <a:endParaRPr lang="en-US"/>
        </a:p>
      </dgm:t>
    </dgm:pt>
    <dgm:pt modelId="{FC30853A-5DF9-064D-8897-A1D2EF08DA5D}" type="pres">
      <dgm:prSet presAssocID="{A1994A4D-9918-C04B-94BF-475A300D3A17}" presName="hierChild1" presStyleCnt="0">
        <dgm:presLayoutVars>
          <dgm:chPref val="1"/>
          <dgm:dir/>
          <dgm:animOne val="branch"/>
          <dgm:animLvl val="lvl"/>
          <dgm:resizeHandles/>
        </dgm:presLayoutVars>
      </dgm:prSet>
      <dgm:spPr/>
      <dgm:t>
        <a:bodyPr/>
        <a:lstStyle/>
        <a:p>
          <a:endParaRPr lang="en-US"/>
        </a:p>
      </dgm:t>
    </dgm:pt>
    <dgm:pt modelId="{BAE6DB78-2437-3D46-8DE0-0C9FA01B88E5}" type="pres">
      <dgm:prSet presAssocID="{212C8AB4-702B-5E47-ACBD-6D2D710A0256}" presName="hierRoot1" presStyleCnt="0"/>
      <dgm:spPr/>
    </dgm:pt>
    <dgm:pt modelId="{12A001BF-03DF-5346-889A-37EA9F65347D}" type="pres">
      <dgm:prSet presAssocID="{212C8AB4-702B-5E47-ACBD-6D2D710A0256}" presName="composite" presStyleCnt="0"/>
      <dgm:spPr/>
    </dgm:pt>
    <dgm:pt modelId="{7C788771-CE48-C240-AC1B-AABFA2DF5086}" type="pres">
      <dgm:prSet presAssocID="{212C8AB4-702B-5E47-ACBD-6D2D710A0256}" presName="background" presStyleLbl="node0" presStyleIdx="0" presStyleCnt="1"/>
      <dgm:spPr/>
    </dgm:pt>
    <dgm:pt modelId="{4A1C5134-E659-724C-A98B-663C3792DC4F}" type="pres">
      <dgm:prSet presAssocID="{212C8AB4-702B-5E47-ACBD-6D2D710A0256}" presName="text" presStyleLbl="fgAcc0" presStyleIdx="0" presStyleCnt="1" custLinFactY="100000" custLinFactNeighborX="1483" custLinFactNeighborY="133075">
        <dgm:presLayoutVars>
          <dgm:chPref val="3"/>
        </dgm:presLayoutVars>
      </dgm:prSet>
      <dgm:spPr/>
      <dgm:t>
        <a:bodyPr/>
        <a:lstStyle/>
        <a:p>
          <a:endParaRPr lang="en-US"/>
        </a:p>
      </dgm:t>
    </dgm:pt>
    <dgm:pt modelId="{9CB68352-7951-004F-8799-DDA25369B085}" type="pres">
      <dgm:prSet presAssocID="{212C8AB4-702B-5E47-ACBD-6D2D710A0256}" presName="hierChild2" presStyleCnt="0"/>
      <dgm:spPr/>
    </dgm:pt>
    <dgm:pt modelId="{D6F882BD-5161-2947-A673-1CC360433052}" type="pres">
      <dgm:prSet presAssocID="{EAD22A4D-B752-744B-8992-63F4D26936BF}" presName="Name10" presStyleLbl="parChTrans1D2" presStyleIdx="0" presStyleCnt="2"/>
      <dgm:spPr/>
      <dgm:t>
        <a:bodyPr/>
        <a:lstStyle/>
        <a:p>
          <a:endParaRPr lang="en-US"/>
        </a:p>
      </dgm:t>
    </dgm:pt>
    <dgm:pt modelId="{455A108C-585C-8C44-AF7A-93989B049137}" type="pres">
      <dgm:prSet presAssocID="{A07C3D79-EB73-2640-AC9D-CCA8D075EB64}" presName="hierRoot2" presStyleCnt="0"/>
      <dgm:spPr/>
    </dgm:pt>
    <dgm:pt modelId="{7464D4B9-A3C7-3547-B773-970A07BC5AD8}" type="pres">
      <dgm:prSet presAssocID="{A07C3D79-EB73-2640-AC9D-CCA8D075EB64}" presName="composite2" presStyleCnt="0"/>
      <dgm:spPr/>
    </dgm:pt>
    <dgm:pt modelId="{167C6BA4-0946-D846-97F0-7ABD0D5273FE}" type="pres">
      <dgm:prSet presAssocID="{A07C3D79-EB73-2640-AC9D-CCA8D075EB64}" presName="background2" presStyleLbl="node2" presStyleIdx="0" presStyleCnt="2"/>
      <dgm:spPr/>
    </dgm:pt>
    <dgm:pt modelId="{07DA9878-9E7D-DE42-BB73-8875FB6146C4}" type="pres">
      <dgm:prSet presAssocID="{A07C3D79-EB73-2640-AC9D-CCA8D075EB64}" presName="text2" presStyleLbl="fgAcc2" presStyleIdx="0" presStyleCnt="2" custLinFactY="-23315" custLinFactNeighborX="-3440" custLinFactNeighborY="-100000">
        <dgm:presLayoutVars>
          <dgm:chPref val="3"/>
        </dgm:presLayoutVars>
      </dgm:prSet>
      <dgm:spPr/>
      <dgm:t>
        <a:bodyPr/>
        <a:lstStyle/>
        <a:p>
          <a:endParaRPr lang="en-US"/>
        </a:p>
      </dgm:t>
    </dgm:pt>
    <dgm:pt modelId="{965FF49C-028C-494F-8F38-DF748749EDB3}" type="pres">
      <dgm:prSet presAssocID="{A07C3D79-EB73-2640-AC9D-CCA8D075EB64}" presName="hierChild3" presStyleCnt="0"/>
      <dgm:spPr/>
    </dgm:pt>
    <dgm:pt modelId="{2D98D4E0-A27B-5448-A8A2-92197C6361FE}" type="pres">
      <dgm:prSet presAssocID="{A55B2502-47FD-604D-BAD2-A445754B59CC}" presName="Name10" presStyleLbl="parChTrans1D2" presStyleIdx="1" presStyleCnt="2"/>
      <dgm:spPr/>
      <dgm:t>
        <a:bodyPr/>
        <a:lstStyle/>
        <a:p>
          <a:endParaRPr lang="en-US"/>
        </a:p>
      </dgm:t>
    </dgm:pt>
    <dgm:pt modelId="{02551557-33FB-0F45-86A5-B7BC4A43DD9C}" type="pres">
      <dgm:prSet presAssocID="{2AF03DF4-BA96-794C-AE8C-D0AA9EC30EDA}" presName="hierRoot2" presStyleCnt="0"/>
      <dgm:spPr/>
    </dgm:pt>
    <dgm:pt modelId="{AF33152C-521F-E044-B1D9-2E1CFA65DD05}" type="pres">
      <dgm:prSet presAssocID="{2AF03DF4-BA96-794C-AE8C-D0AA9EC30EDA}" presName="composite2" presStyleCnt="0"/>
      <dgm:spPr/>
    </dgm:pt>
    <dgm:pt modelId="{1DDCE065-8259-054A-9168-3688E40561C9}" type="pres">
      <dgm:prSet presAssocID="{2AF03DF4-BA96-794C-AE8C-D0AA9EC30EDA}" presName="background2" presStyleLbl="node2" presStyleIdx="1" presStyleCnt="2"/>
      <dgm:spPr/>
    </dgm:pt>
    <dgm:pt modelId="{A4E10A1F-F08A-2046-B624-F79FA7DA5187}" type="pres">
      <dgm:prSet presAssocID="{2AF03DF4-BA96-794C-AE8C-D0AA9EC30EDA}" presName="text2" presStyleLbl="fgAcc2" presStyleIdx="1" presStyleCnt="2" custLinFactY="-23315" custLinFactNeighborX="-3375" custLinFactNeighborY="-100000">
        <dgm:presLayoutVars>
          <dgm:chPref val="3"/>
        </dgm:presLayoutVars>
      </dgm:prSet>
      <dgm:spPr/>
      <dgm:t>
        <a:bodyPr/>
        <a:lstStyle/>
        <a:p>
          <a:endParaRPr lang="en-US"/>
        </a:p>
      </dgm:t>
    </dgm:pt>
    <dgm:pt modelId="{0A790A8E-418E-8E48-AB02-67CFEA717C37}" type="pres">
      <dgm:prSet presAssocID="{2AF03DF4-BA96-794C-AE8C-D0AA9EC30EDA}" presName="hierChild3" presStyleCnt="0"/>
      <dgm:spPr/>
    </dgm:pt>
  </dgm:ptLst>
  <dgm:cxnLst>
    <dgm:cxn modelId="{3A7A5135-EB24-5047-8125-79F5FCC9B73D}" srcId="{212C8AB4-702B-5E47-ACBD-6D2D710A0256}" destId="{2AF03DF4-BA96-794C-AE8C-D0AA9EC30EDA}" srcOrd="1" destOrd="0" parTransId="{A55B2502-47FD-604D-BAD2-A445754B59CC}" sibTransId="{F58B1468-CFDF-2141-ABE8-3690373D347C}"/>
    <dgm:cxn modelId="{9533E22C-A56B-4842-9A24-CEBBFB2CBE41}" type="presOf" srcId="{A55B2502-47FD-604D-BAD2-A445754B59CC}" destId="{2D98D4E0-A27B-5448-A8A2-92197C6361FE}" srcOrd="0" destOrd="0" presId="urn:microsoft.com/office/officeart/2005/8/layout/hierarchy1"/>
    <dgm:cxn modelId="{459BA723-6D0A-AC4D-A166-15D56206EDCD}" srcId="{A1994A4D-9918-C04B-94BF-475A300D3A17}" destId="{212C8AB4-702B-5E47-ACBD-6D2D710A0256}" srcOrd="0" destOrd="0" parTransId="{7EE25BCF-ED5C-4148-94CF-9DD62AADA5BF}" sibTransId="{61FD0848-2441-AE42-9887-DD622F47570D}"/>
    <dgm:cxn modelId="{58AE1C06-3D6C-4251-98E8-01E3020165E1}" type="presOf" srcId="{EAD22A4D-B752-744B-8992-63F4D26936BF}" destId="{D6F882BD-5161-2947-A673-1CC360433052}" srcOrd="0" destOrd="0" presId="urn:microsoft.com/office/officeart/2005/8/layout/hierarchy1"/>
    <dgm:cxn modelId="{2354AD93-59F4-4737-95FC-1C6CB28BDE07}" type="presOf" srcId="{A1994A4D-9918-C04B-94BF-475A300D3A17}" destId="{FC30853A-5DF9-064D-8897-A1D2EF08DA5D}" srcOrd="0" destOrd="0" presId="urn:microsoft.com/office/officeart/2005/8/layout/hierarchy1"/>
    <dgm:cxn modelId="{8A51AE2D-0888-C448-A473-127EEE2D6919}" srcId="{212C8AB4-702B-5E47-ACBD-6D2D710A0256}" destId="{A07C3D79-EB73-2640-AC9D-CCA8D075EB64}" srcOrd="0" destOrd="0" parTransId="{EAD22A4D-B752-744B-8992-63F4D26936BF}" sibTransId="{D69E9E92-3544-CE46-B89D-1B6198A25FEC}"/>
    <dgm:cxn modelId="{4B9FDB08-E856-4178-B682-C5F5D0420AC5}" type="presOf" srcId="{2AF03DF4-BA96-794C-AE8C-D0AA9EC30EDA}" destId="{A4E10A1F-F08A-2046-B624-F79FA7DA5187}" srcOrd="0" destOrd="0" presId="urn:microsoft.com/office/officeart/2005/8/layout/hierarchy1"/>
    <dgm:cxn modelId="{A21175A8-F2EF-42DF-AF94-8BBB47C58A2D}" type="presOf" srcId="{A07C3D79-EB73-2640-AC9D-CCA8D075EB64}" destId="{07DA9878-9E7D-DE42-BB73-8875FB6146C4}" srcOrd="0" destOrd="0" presId="urn:microsoft.com/office/officeart/2005/8/layout/hierarchy1"/>
    <dgm:cxn modelId="{CE68CDDE-8B26-40C9-9E54-C239B168737E}" type="presOf" srcId="{212C8AB4-702B-5E47-ACBD-6D2D710A0256}" destId="{4A1C5134-E659-724C-A98B-663C3792DC4F}" srcOrd="0" destOrd="0" presId="urn:microsoft.com/office/officeart/2005/8/layout/hierarchy1"/>
    <dgm:cxn modelId="{8005F2A9-678A-4B6F-81AF-5E08FB7D4C66}" type="presParOf" srcId="{FC30853A-5DF9-064D-8897-A1D2EF08DA5D}" destId="{BAE6DB78-2437-3D46-8DE0-0C9FA01B88E5}" srcOrd="0" destOrd="0" presId="urn:microsoft.com/office/officeart/2005/8/layout/hierarchy1"/>
    <dgm:cxn modelId="{9A1D5C5F-C324-43A9-A8B0-087CD8EBABD8}" type="presParOf" srcId="{BAE6DB78-2437-3D46-8DE0-0C9FA01B88E5}" destId="{12A001BF-03DF-5346-889A-37EA9F65347D}" srcOrd="0" destOrd="0" presId="urn:microsoft.com/office/officeart/2005/8/layout/hierarchy1"/>
    <dgm:cxn modelId="{FE65FB69-CCCC-45A3-B385-05517610B53D}" type="presParOf" srcId="{12A001BF-03DF-5346-889A-37EA9F65347D}" destId="{7C788771-CE48-C240-AC1B-AABFA2DF5086}" srcOrd="0" destOrd="0" presId="urn:microsoft.com/office/officeart/2005/8/layout/hierarchy1"/>
    <dgm:cxn modelId="{47B38DAC-9B2D-4A72-9D01-53F493FBEE63}" type="presParOf" srcId="{12A001BF-03DF-5346-889A-37EA9F65347D}" destId="{4A1C5134-E659-724C-A98B-663C3792DC4F}" srcOrd="1" destOrd="0" presId="urn:microsoft.com/office/officeart/2005/8/layout/hierarchy1"/>
    <dgm:cxn modelId="{383637D6-11EE-4B22-AE0C-B7C0A4A68D1D}" type="presParOf" srcId="{BAE6DB78-2437-3D46-8DE0-0C9FA01B88E5}" destId="{9CB68352-7951-004F-8799-DDA25369B085}" srcOrd="1" destOrd="0" presId="urn:microsoft.com/office/officeart/2005/8/layout/hierarchy1"/>
    <dgm:cxn modelId="{FFC8ADB4-7C0B-4266-ACE3-79705BF4FF28}" type="presParOf" srcId="{9CB68352-7951-004F-8799-DDA25369B085}" destId="{D6F882BD-5161-2947-A673-1CC360433052}" srcOrd="0" destOrd="0" presId="urn:microsoft.com/office/officeart/2005/8/layout/hierarchy1"/>
    <dgm:cxn modelId="{9B1EAB56-722C-48FB-BC4F-D773D8B1BB7C}" type="presParOf" srcId="{9CB68352-7951-004F-8799-DDA25369B085}" destId="{455A108C-585C-8C44-AF7A-93989B049137}" srcOrd="1" destOrd="0" presId="urn:microsoft.com/office/officeart/2005/8/layout/hierarchy1"/>
    <dgm:cxn modelId="{D21DA00B-DC20-4000-9EAF-C62EB52DF82A}" type="presParOf" srcId="{455A108C-585C-8C44-AF7A-93989B049137}" destId="{7464D4B9-A3C7-3547-B773-970A07BC5AD8}" srcOrd="0" destOrd="0" presId="urn:microsoft.com/office/officeart/2005/8/layout/hierarchy1"/>
    <dgm:cxn modelId="{A5BF13E2-872F-4294-8F16-EA0D91403FB1}" type="presParOf" srcId="{7464D4B9-A3C7-3547-B773-970A07BC5AD8}" destId="{167C6BA4-0946-D846-97F0-7ABD0D5273FE}" srcOrd="0" destOrd="0" presId="urn:microsoft.com/office/officeart/2005/8/layout/hierarchy1"/>
    <dgm:cxn modelId="{DD64D09E-EE6F-4D76-B682-B7A4EDA43FC6}" type="presParOf" srcId="{7464D4B9-A3C7-3547-B773-970A07BC5AD8}" destId="{07DA9878-9E7D-DE42-BB73-8875FB6146C4}" srcOrd="1" destOrd="0" presId="urn:microsoft.com/office/officeart/2005/8/layout/hierarchy1"/>
    <dgm:cxn modelId="{FD8C354E-222A-41E6-AFEA-F78A8904471E}" type="presParOf" srcId="{455A108C-585C-8C44-AF7A-93989B049137}" destId="{965FF49C-028C-494F-8F38-DF748749EDB3}" srcOrd="1" destOrd="0" presId="urn:microsoft.com/office/officeart/2005/8/layout/hierarchy1"/>
    <dgm:cxn modelId="{C47E163A-C75E-454B-97DE-14323439E700}" type="presParOf" srcId="{9CB68352-7951-004F-8799-DDA25369B085}" destId="{2D98D4E0-A27B-5448-A8A2-92197C6361FE}" srcOrd="2" destOrd="0" presId="urn:microsoft.com/office/officeart/2005/8/layout/hierarchy1"/>
    <dgm:cxn modelId="{7ED51219-08AD-46C4-83DE-85EB2F6A9ED5}" type="presParOf" srcId="{9CB68352-7951-004F-8799-DDA25369B085}" destId="{02551557-33FB-0F45-86A5-B7BC4A43DD9C}" srcOrd="3" destOrd="0" presId="urn:microsoft.com/office/officeart/2005/8/layout/hierarchy1"/>
    <dgm:cxn modelId="{D51AC982-48BB-4CA4-8A5D-C2F22EBF53CF}" type="presParOf" srcId="{02551557-33FB-0F45-86A5-B7BC4A43DD9C}" destId="{AF33152C-521F-E044-B1D9-2E1CFA65DD05}" srcOrd="0" destOrd="0" presId="urn:microsoft.com/office/officeart/2005/8/layout/hierarchy1"/>
    <dgm:cxn modelId="{2E19CEB7-979F-42D8-9A03-62147A9482D7}" type="presParOf" srcId="{AF33152C-521F-E044-B1D9-2E1CFA65DD05}" destId="{1DDCE065-8259-054A-9168-3688E40561C9}" srcOrd="0" destOrd="0" presId="urn:microsoft.com/office/officeart/2005/8/layout/hierarchy1"/>
    <dgm:cxn modelId="{DC5EACEF-7E2C-4262-9528-3976070E0239}" type="presParOf" srcId="{AF33152C-521F-E044-B1D9-2E1CFA65DD05}" destId="{A4E10A1F-F08A-2046-B624-F79FA7DA5187}" srcOrd="1" destOrd="0" presId="urn:microsoft.com/office/officeart/2005/8/layout/hierarchy1"/>
    <dgm:cxn modelId="{2A20476E-5549-45EB-A9C2-6A0BBD8D635D}" type="presParOf" srcId="{02551557-33FB-0F45-86A5-B7BC4A43DD9C}" destId="{0A790A8E-418E-8E48-AB02-67CFEA717C3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8F1BD3-7385-5A48-A94D-43E1DE5CFE03}" type="doc">
      <dgm:prSet loTypeId="urn:microsoft.com/office/officeart/2005/8/layout/orgChart1" loCatId="" qsTypeId="urn:microsoft.com/office/officeart/2005/8/quickstyle/simple4" qsCatId="simple" csTypeId="urn:microsoft.com/office/officeart/2005/8/colors/accent0_1" csCatId="mainScheme" phldr="1"/>
      <dgm:spPr/>
      <dgm:t>
        <a:bodyPr/>
        <a:lstStyle/>
        <a:p>
          <a:endParaRPr lang="en-US"/>
        </a:p>
      </dgm:t>
    </dgm:pt>
    <dgm:pt modelId="{CC69DF15-C65A-C241-BB50-AED7A8A86D80}">
      <dgm:prSet phldrT="[Text]" custT="1"/>
      <dgm:spPr/>
      <dgm:t>
        <a:bodyPr/>
        <a:lstStyle/>
        <a:p>
          <a:r>
            <a:rPr lang="en-US" sz="3200" dirty="0" smtClean="0"/>
            <a:t>Czech SE</a:t>
          </a:r>
          <a:endParaRPr lang="en-US" sz="3200" dirty="0"/>
        </a:p>
      </dgm:t>
    </dgm:pt>
    <dgm:pt modelId="{2C70EA52-B2AE-4D46-8F46-2BC1DBED6C42}" type="parTrans" cxnId="{E3FCA4E2-E0C7-724E-A3A8-FD59D6AB01FE}">
      <dgm:prSet/>
      <dgm:spPr/>
      <dgm:t>
        <a:bodyPr/>
        <a:lstStyle/>
        <a:p>
          <a:endParaRPr lang="en-US"/>
        </a:p>
      </dgm:t>
    </dgm:pt>
    <dgm:pt modelId="{CCC882B4-DA41-0343-AFA6-5D1B9731DC12}" type="sibTrans" cxnId="{E3FCA4E2-E0C7-724E-A3A8-FD59D6AB01FE}">
      <dgm:prSet/>
      <dgm:spPr/>
      <dgm:t>
        <a:bodyPr/>
        <a:lstStyle/>
        <a:p>
          <a:endParaRPr lang="en-US"/>
        </a:p>
      </dgm:t>
    </dgm:pt>
    <dgm:pt modelId="{171A62B5-3874-144D-B41F-FCC47F4BE26D}">
      <dgm:prSet phldrT="[Text]"/>
      <dgm:spPr/>
      <dgm:t>
        <a:bodyPr/>
        <a:lstStyle/>
        <a:p>
          <a:r>
            <a:rPr lang="en-US" dirty="0" smtClean="0"/>
            <a:t>Daughter  SE No.1</a:t>
          </a:r>
          <a:endParaRPr lang="en-US" dirty="0"/>
        </a:p>
      </dgm:t>
    </dgm:pt>
    <dgm:pt modelId="{91302D9D-B61D-5140-A589-2609715E5D5A}" type="parTrans" cxnId="{12F58D90-85AB-084D-8075-1C9D8730ACAE}">
      <dgm:prSet/>
      <dgm:spPr/>
      <dgm:t>
        <a:bodyPr/>
        <a:lstStyle/>
        <a:p>
          <a:endParaRPr lang="en-US"/>
        </a:p>
      </dgm:t>
    </dgm:pt>
    <dgm:pt modelId="{B579D0CD-7A00-EA48-B58C-1333143F5441}" type="sibTrans" cxnId="{12F58D90-85AB-084D-8075-1C9D8730ACAE}">
      <dgm:prSet/>
      <dgm:spPr/>
      <dgm:t>
        <a:bodyPr/>
        <a:lstStyle/>
        <a:p>
          <a:endParaRPr lang="en-US"/>
        </a:p>
      </dgm:t>
    </dgm:pt>
    <dgm:pt modelId="{2A65005B-AB1A-6341-8463-69F818EB6493}">
      <dgm:prSet phldrT="[Text]"/>
      <dgm:spPr/>
      <dgm:t>
        <a:bodyPr/>
        <a:lstStyle/>
        <a:p>
          <a:r>
            <a:rPr lang="en-US" dirty="0" smtClean="0"/>
            <a:t>Daughter  SE No.2</a:t>
          </a:r>
          <a:endParaRPr lang="en-US" dirty="0"/>
        </a:p>
      </dgm:t>
    </dgm:pt>
    <dgm:pt modelId="{DD48F952-8E7D-9C45-925E-D135B965E91F}" type="parTrans" cxnId="{2EDC5152-04A4-FA4F-A750-5D9687065B66}">
      <dgm:prSet/>
      <dgm:spPr/>
      <dgm:t>
        <a:bodyPr/>
        <a:lstStyle/>
        <a:p>
          <a:endParaRPr lang="en-US"/>
        </a:p>
      </dgm:t>
    </dgm:pt>
    <dgm:pt modelId="{F19B83A2-7EDA-1F4E-B77B-2E9E5E188950}" type="sibTrans" cxnId="{2EDC5152-04A4-FA4F-A750-5D9687065B66}">
      <dgm:prSet/>
      <dgm:spPr/>
      <dgm:t>
        <a:bodyPr/>
        <a:lstStyle/>
        <a:p>
          <a:endParaRPr lang="en-US"/>
        </a:p>
      </dgm:t>
    </dgm:pt>
    <dgm:pt modelId="{E8021106-4B68-2C45-B23D-0C6FDC60378D}">
      <dgm:prSet/>
      <dgm:spPr/>
      <dgm:t>
        <a:bodyPr/>
        <a:lstStyle/>
        <a:p>
          <a:r>
            <a:rPr lang="en-US" dirty="0" smtClean="0"/>
            <a:t>Daughter  SE No.3</a:t>
          </a:r>
          <a:endParaRPr lang="en-US" dirty="0"/>
        </a:p>
      </dgm:t>
    </dgm:pt>
    <dgm:pt modelId="{52D5C15D-D506-F942-8441-458A8FEAF32B}" type="parTrans" cxnId="{B2026CBA-8D13-9342-80AB-50C9EE83265C}">
      <dgm:prSet/>
      <dgm:spPr/>
      <dgm:t>
        <a:bodyPr/>
        <a:lstStyle/>
        <a:p>
          <a:endParaRPr lang="en-US"/>
        </a:p>
      </dgm:t>
    </dgm:pt>
    <dgm:pt modelId="{DEB4B22C-F1D0-244B-B7A0-16A9BAC1BF57}" type="sibTrans" cxnId="{B2026CBA-8D13-9342-80AB-50C9EE83265C}">
      <dgm:prSet/>
      <dgm:spPr/>
      <dgm:t>
        <a:bodyPr/>
        <a:lstStyle/>
        <a:p>
          <a:endParaRPr lang="en-US"/>
        </a:p>
      </dgm:t>
    </dgm:pt>
    <dgm:pt modelId="{3C594369-5F4C-A748-9D16-5E95EE055A73}" type="pres">
      <dgm:prSet presAssocID="{C38F1BD3-7385-5A48-A94D-43E1DE5CFE03}" presName="hierChild1" presStyleCnt="0">
        <dgm:presLayoutVars>
          <dgm:orgChart val="1"/>
          <dgm:chPref val="1"/>
          <dgm:dir/>
          <dgm:animOne val="branch"/>
          <dgm:animLvl val="lvl"/>
          <dgm:resizeHandles/>
        </dgm:presLayoutVars>
      </dgm:prSet>
      <dgm:spPr/>
      <dgm:t>
        <a:bodyPr/>
        <a:lstStyle/>
        <a:p>
          <a:endParaRPr lang="en-US"/>
        </a:p>
      </dgm:t>
    </dgm:pt>
    <dgm:pt modelId="{49BC36FA-6FC1-D74E-8E39-485E9915DBC0}" type="pres">
      <dgm:prSet presAssocID="{CC69DF15-C65A-C241-BB50-AED7A8A86D80}" presName="hierRoot1" presStyleCnt="0">
        <dgm:presLayoutVars>
          <dgm:hierBranch val="init"/>
        </dgm:presLayoutVars>
      </dgm:prSet>
      <dgm:spPr/>
    </dgm:pt>
    <dgm:pt modelId="{D00A11B8-94DC-F14E-B6FE-3CAFB5995F57}" type="pres">
      <dgm:prSet presAssocID="{CC69DF15-C65A-C241-BB50-AED7A8A86D80}" presName="rootComposite1" presStyleCnt="0"/>
      <dgm:spPr/>
    </dgm:pt>
    <dgm:pt modelId="{EBEF6169-4BF1-8841-8B3A-25B25E7BBB6D}" type="pres">
      <dgm:prSet presAssocID="{CC69DF15-C65A-C241-BB50-AED7A8A86D80}" presName="rootText1" presStyleLbl="node0" presStyleIdx="0" presStyleCnt="1" custScaleX="147530" custScaleY="158793">
        <dgm:presLayoutVars>
          <dgm:chPref val="3"/>
        </dgm:presLayoutVars>
      </dgm:prSet>
      <dgm:spPr/>
      <dgm:t>
        <a:bodyPr/>
        <a:lstStyle/>
        <a:p>
          <a:endParaRPr lang="en-US"/>
        </a:p>
      </dgm:t>
    </dgm:pt>
    <dgm:pt modelId="{F6B4C384-00FE-C14D-AD08-45148D31F4BA}" type="pres">
      <dgm:prSet presAssocID="{CC69DF15-C65A-C241-BB50-AED7A8A86D80}" presName="rootConnector1" presStyleLbl="node1" presStyleIdx="0" presStyleCnt="0"/>
      <dgm:spPr/>
      <dgm:t>
        <a:bodyPr/>
        <a:lstStyle/>
        <a:p>
          <a:endParaRPr lang="en-US"/>
        </a:p>
      </dgm:t>
    </dgm:pt>
    <dgm:pt modelId="{B2BE0E67-A47E-DE48-BC87-70B3EDBAD755}" type="pres">
      <dgm:prSet presAssocID="{CC69DF15-C65A-C241-BB50-AED7A8A86D80}" presName="hierChild2" presStyleCnt="0"/>
      <dgm:spPr/>
    </dgm:pt>
    <dgm:pt modelId="{461B67C5-A7BA-4F41-BEF5-310B611FAC4B}" type="pres">
      <dgm:prSet presAssocID="{91302D9D-B61D-5140-A589-2609715E5D5A}" presName="Name37" presStyleLbl="parChTrans1D2" presStyleIdx="0" presStyleCnt="3"/>
      <dgm:spPr/>
      <dgm:t>
        <a:bodyPr/>
        <a:lstStyle/>
        <a:p>
          <a:endParaRPr lang="en-US"/>
        </a:p>
      </dgm:t>
    </dgm:pt>
    <dgm:pt modelId="{79F32A5E-D97E-6D46-AEC1-640370D9824E}" type="pres">
      <dgm:prSet presAssocID="{171A62B5-3874-144D-B41F-FCC47F4BE26D}" presName="hierRoot2" presStyleCnt="0">
        <dgm:presLayoutVars>
          <dgm:hierBranch val="init"/>
        </dgm:presLayoutVars>
      </dgm:prSet>
      <dgm:spPr/>
    </dgm:pt>
    <dgm:pt modelId="{AEE1517A-CFAA-C44D-B1CA-75321CBC36D6}" type="pres">
      <dgm:prSet presAssocID="{171A62B5-3874-144D-B41F-FCC47F4BE26D}" presName="rootComposite" presStyleCnt="0"/>
      <dgm:spPr/>
    </dgm:pt>
    <dgm:pt modelId="{39306216-D5E0-0E47-92DB-AD468F85E940}" type="pres">
      <dgm:prSet presAssocID="{171A62B5-3874-144D-B41F-FCC47F4BE26D}" presName="rootText" presStyleLbl="node2" presStyleIdx="0" presStyleCnt="3">
        <dgm:presLayoutVars>
          <dgm:chPref val="3"/>
        </dgm:presLayoutVars>
      </dgm:prSet>
      <dgm:spPr/>
      <dgm:t>
        <a:bodyPr/>
        <a:lstStyle/>
        <a:p>
          <a:endParaRPr lang="en-US"/>
        </a:p>
      </dgm:t>
    </dgm:pt>
    <dgm:pt modelId="{9E65614D-F613-4F44-A5B7-3D9D1377553A}" type="pres">
      <dgm:prSet presAssocID="{171A62B5-3874-144D-B41F-FCC47F4BE26D}" presName="rootConnector" presStyleLbl="node2" presStyleIdx="0" presStyleCnt="3"/>
      <dgm:spPr/>
      <dgm:t>
        <a:bodyPr/>
        <a:lstStyle/>
        <a:p>
          <a:endParaRPr lang="en-US"/>
        </a:p>
      </dgm:t>
    </dgm:pt>
    <dgm:pt modelId="{CE155B92-992C-0E40-9D27-FD2A8CD53FEC}" type="pres">
      <dgm:prSet presAssocID="{171A62B5-3874-144D-B41F-FCC47F4BE26D}" presName="hierChild4" presStyleCnt="0"/>
      <dgm:spPr/>
    </dgm:pt>
    <dgm:pt modelId="{1B391C8C-0CDE-3F44-A178-773A4232E18B}" type="pres">
      <dgm:prSet presAssocID="{171A62B5-3874-144D-B41F-FCC47F4BE26D}" presName="hierChild5" presStyleCnt="0"/>
      <dgm:spPr/>
    </dgm:pt>
    <dgm:pt modelId="{DFD845F1-5C0B-0A4B-B102-88E029FBDF27}" type="pres">
      <dgm:prSet presAssocID="{DD48F952-8E7D-9C45-925E-D135B965E91F}" presName="Name37" presStyleLbl="parChTrans1D2" presStyleIdx="1" presStyleCnt="3"/>
      <dgm:spPr/>
      <dgm:t>
        <a:bodyPr/>
        <a:lstStyle/>
        <a:p>
          <a:endParaRPr lang="en-US"/>
        </a:p>
      </dgm:t>
    </dgm:pt>
    <dgm:pt modelId="{8B95C192-53A3-274D-9C85-06A10CED0370}" type="pres">
      <dgm:prSet presAssocID="{2A65005B-AB1A-6341-8463-69F818EB6493}" presName="hierRoot2" presStyleCnt="0">
        <dgm:presLayoutVars>
          <dgm:hierBranch val="init"/>
        </dgm:presLayoutVars>
      </dgm:prSet>
      <dgm:spPr/>
    </dgm:pt>
    <dgm:pt modelId="{00405814-F295-B64B-94C2-FF698DBCC5D9}" type="pres">
      <dgm:prSet presAssocID="{2A65005B-AB1A-6341-8463-69F818EB6493}" presName="rootComposite" presStyleCnt="0"/>
      <dgm:spPr/>
    </dgm:pt>
    <dgm:pt modelId="{66E87DC2-A603-834C-A8FE-CA6355E4936A}" type="pres">
      <dgm:prSet presAssocID="{2A65005B-AB1A-6341-8463-69F818EB6493}" presName="rootText" presStyleLbl="node2" presStyleIdx="1" presStyleCnt="3">
        <dgm:presLayoutVars>
          <dgm:chPref val="3"/>
        </dgm:presLayoutVars>
      </dgm:prSet>
      <dgm:spPr/>
      <dgm:t>
        <a:bodyPr/>
        <a:lstStyle/>
        <a:p>
          <a:endParaRPr lang="en-US"/>
        </a:p>
      </dgm:t>
    </dgm:pt>
    <dgm:pt modelId="{EF16FE8B-32A2-204E-B049-D4B8D6443B4E}" type="pres">
      <dgm:prSet presAssocID="{2A65005B-AB1A-6341-8463-69F818EB6493}" presName="rootConnector" presStyleLbl="node2" presStyleIdx="1" presStyleCnt="3"/>
      <dgm:spPr/>
      <dgm:t>
        <a:bodyPr/>
        <a:lstStyle/>
        <a:p>
          <a:endParaRPr lang="en-US"/>
        </a:p>
      </dgm:t>
    </dgm:pt>
    <dgm:pt modelId="{8EBAB515-07CF-1340-AC1C-9195BCD69203}" type="pres">
      <dgm:prSet presAssocID="{2A65005B-AB1A-6341-8463-69F818EB6493}" presName="hierChild4" presStyleCnt="0"/>
      <dgm:spPr/>
    </dgm:pt>
    <dgm:pt modelId="{5AA0889E-DB99-EC46-8305-BC69253D75FD}" type="pres">
      <dgm:prSet presAssocID="{2A65005B-AB1A-6341-8463-69F818EB6493}" presName="hierChild5" presStyleCnt="0"/>
      <dgm:spPr/>
    </dgm:pt>
    <dgm:pt modelId="{43AB16EE-9538-3348-A25F-15A5797CF806}" type="pres">
      <dgm:prSet presAssocID="{52D5C15D-D506-F942-8441-458A8FEAF32B}" presName="Name37" presStyleLbl="parChTrans1D2" presStyleIdx="2" presStyleCnt="3"/>
      <dgm:spPr/>
      <dgm:t>
        <a:bodyPr/>
        <a:lstStyle/>
        <a:p>
          <a:endParaRPr lang="en-US"/>
        </a:p>
      </dgm:t>
    </dgm:pt>
    <dgm:pt modelId="{01691912-8304-D442-AE34-14099C44BC77}" type="pres">
      <dgm:prSet presAssocID="{E8021106-4B68-2C45-B23D-0C6FDC60378D}" presName="hierRoot2" presStyleCnt="0">
        <dgm:presLayoutVars>
          <dgm:hierBranch val="init"/>
        </dgm:presLayoutVars>
      </dgm:prSet>
      <dgm:spPr/>
    </dgm:pt>
    <dgm:pt modelId="{CB5BADAC-815E-4644-B90B-1ABB6D583BE8}" type="pres">
      <dgm:prSet presAssocID="{E8021106-4B68-2C45-B23D-0C6FDC60378D}" presName="rootComposite" presStyleCnt="0"/>
      <dgm:spPr/>
    </dgm:pt>
    <dgm:pt modelId="{BF184CBD-1DC6-BE47-80D2-DDFB7B1CFC21}" type="pres">
      <dgm:prSet presAssocID="{E8021106-4B68-2C45-B23D-0C6FDC60378D}" presName="rootText" presStyleLbl="node2" presStyleIdx="2" presStyleCnt="3">
        <dgm:presLayoutVars>
          <dgm:chPref val="3"/>
        </dgm:presLayoutVars>
      </dgm:prSet>
      <dgm:spPr/>
      <dgm:t>
        <a:bodyPr/>
        <a:lstStyle/>
        <a:p>
          <a:endParaRPr lang="en-US"/>
        </a:p>
      </dgm:t>
    </dgm:pt>
    <dgm:pt modelId="{664F4966-A096-6849-B6B8-B357A69CF2DF}" type="pres">
      <dgm:prSet presAssocID="{E8021106-4B68-2C45-B23D-0C6FDC60378D}" presName="rootConnector" presStyleLbl="node2" presStyleIdx="2" presStyleCnt="3"/>
      <dgm:spPr/>
      <dgm:t>
        <a:bodyPr/>
        <a:lstStyle/>
        <a:p>
          <a:endParaRPr lang="en-US"/>
        </a:p>
      </dgm:t>
    </dgm:pt>
    <dgm:pt modelId="{A3760DF8-8926-F24B-837B-DE25AC22B4F8}" type="pres">
      <dgm:prSet presAssocID="{E8021106-4B68-2C45-B23D-0C6FDC60378D}" presName="hierChild4" presStyleCnt="0"/>
      <dgm:spPr/>
    </dgm:pt>
    <dgm:pt modelId="{2728AB5D-1EA5-794C-ACCD-DA62DF187133}" type="pres">
      <dgm:prSet presAssocID="{E8021106-4B68-2C45-B23D-0C6FDC60378D}" presName="hierChild5" presStyleCnt="0"/>
      <dgm:spPr/>
    </dgm:pt>
    <dgm:pt modelId="{DBE21187-419E-9B43-9EE0-5E7290B70BCF}" type="pres">
      <dgm:prSet presAssocID="{CC69DF15-C65A-C241-BB50-AED7A8A86D80}" presName="hierChild3" presStyleCnt="0"/>
      <dgm:spPr/>
    </dgm:pt>
  </dgm:ptLst>
  <dgm:cxnLst>
    <dgm:cxn modelId="{D346CA06-503E-4823-99B7-43EDB533B0ED}" type="presOf" srcId="{E8021106-4B68-2C45-B23D-0C6FDC60378D}" destId="{BF184CBD-1DC6-BE47-80D2-DDFB7B1CFC21}" srcOrd="0" destOrd="0" presId="urn:microsoft.com/office/officeart/2005/8/layout/orgChart1"/>
    <dgm:cxn modelId="{93CA212F-C1BA-450A-A769-E0BA57BC24B9}" type="presOf" srcId="{E8021106-4B68-2C45-B23D-0C6FDC60378D}" destId="{664F4966-A096-6849-B6B8-B357A69CF2DF}" srcOrd="1" destOrd="0" presId="urn:microsoft.com/office/officeart/2005/8/layout/orgChart1"/>
    <dgm:cxn modelId="{5252EB19-90EB-456C-A331-42A1269DE291}" type="presOf" srcId="{91302D9D-B61D-5140-A589-2609715E5D5A}" destId="{461B67C5-A7BA-4F41-BEF5-310B611FAC4B}" srcOrd="0" destOrd="0" presId="urn:microsoft.com/office/officeart/2005/8/layout/orgChart1"/>
    <dgm:cxn modelId="{2EDC5152-04A4-FA4F-A750-5D9687065B66}" srcId="{CC69DF15-C65A-C241-BB50-AED7A8A86D80}" destId="{2A65005B-AB1A-6341-8463-69F818EB6493}" srcOrd="1" destOrd="0" parTransId="{DD48F952-8E7D-9C45-925E-D135B965E91F}" sibTransId="{F19B83A2-7EDA-1F4E-B77B-2E9E5E188950}"/>
    <dgm:cxn modelId="{4EDFF78F-E922-4A84-8A61-F2F85C0BAFCC}" type="presOf" srcId="{171A62B5-3874-144D-B41F-FCC47F4BE26D}" destId="{39306216-D5E0-0E47-92DB-AD468F85E940}" srcOrd="0" destOrd="0" presId="urn:microsoft.com/office/officeart/2005/8/layout/orgChart1"/>
    <dgm:cxn modelId="{D6FA0E64-062F-41FB-8F99-059BBF60A059}" type="presOf" srcId="{2A65005B-AB1A-6341-8463-69F818EB6493}" destId="{EF16FE8B-32A2-204E-B049-D4B8D6443B4E}" srcOrd="1" destOrd="0" presId="urn:microsoft.com/office/officeart/2005/8/layout/orgChart1"/>
    <dgm:cxn modelId="{A53556AA-F001-46DA-9497-9C3DC4B64D6F}" type="presOf" srcId="{52D5C15D-D506-F942-8441-458A8FEAF32B}" destId="{43AB16EE-9538-3348-A25F-15A5797CF806}" srcOrd="0" destOrd="0" presId="urn:microsoft.com/office/officeart/2005/8/layout/orgChart1"/>
    <dgm:cxn modelId="{12F58D90-85AB-084D-8075-1C9D8730ACAE}" srcId="{CC69DF15-C65A-C241-BB50-AED7A8A86D80}" destId="{171A62B5-3874-144D-B41F-FCC47F4BE26D}" srcOrd="0" destOrd="0" parTransId="{91302D9D-B61D-5140-A589-2609715E5D5A}" sibTransId="{B579D0CD-7A00-EA48-B58C-1333143F5441}"/>
    <dgm:cxn modelId="{4C4CDB18-E62F-4A71-985F-303D55EA49E1}" type="presOf" srcId="{DD48F952-8E7D-9C45-925E-D135B965E91F}" destId="{DFD845F1-5C0B-0A4B-B102-88E029FBDF27}" srcOrd="0" destOrd="0" presId="urn:microsoft.com/office/officeart/2005/8/layout/orgChart1"/>
    <dgm:cxn modelId="{B2026CBA-8D13-9342-80AB-50C9EE83265C}" srcId="{CC69DF15-C65A-C241-BB50-AED7A8A86D80}" destId="{E8021106-4B68-2C45-B23D-0C6FDC60378D}" srcOrd="2" destOrd="0" parTransId="{52D5C15D-D506-F942-8441-458A8FEAF32B}" sibTransId="{DEB4B22C-F1D0-244B-B7A0-16A9BAC1BF57}"/>
    <dgm:cxn modelId="{DFCB0812-BB78-47D7-8681-4A40E75EC982}" type="presOf" srcId="{CC69DF15-C65A-C241-BB50-AED7A8A86D80}" destId="{EBEF6169-4BF1-8841-8B3A-25B25E7BBB6D}" srcOrd="0" destOrd="0" presId="urn:microsoft.com/office/officeart/2005/8/layout/orgChart1"/>
    <dgm:cxn modelId="{74A2C256-6814-4019-8DB4-AA5D7F085B07}" type="presOf" srcId="{171A62B5-3874-144D-B41F-FCC47F4BE26D}" destId="{9E65614D-F613-4F44-A5B7-3D9D1377553A}" srcOrd="1" destOrd="0" presId="urn:microsoft.com/office/officeart/2005/8/layout/orgChart1"/>
    <dgm:cxn modelId="{834D6465-FCDF-455E-A53D-4C7EC9EDBEE2}" type="presOf" srcId="{CC69DF15-C65A-C241-BB50-AED7A8A86D80}" destId="{F6B4C384-00FE-C14D-AD08-45148D31F4BA}" srcOrd="1" destOrd="0" presId="urn:microsoft.com/office/officeart/2005/8/layout/orgChart1"/>
    <dgm:cxn modelId="{A8C00CA0-2C8E-434A-8589-D2953DD3AB6E}" type="presOf" srcId="{2A65005B-AB1A-6341-8463-69F818EB6493}" destId="{66E87DC2-A603-834C-A8FE-CA6355E4936A}" srcOrd="0" destOrd="0" presId="urn:microsoft.com/office/officeart/2005/8/layout/orgChart1"/>
    <dgm:cxn modelId="{7FD859EB-971F-42BD-B187-09A9FEF4FA6A}" type="presOf" srcId="{C38F1BD3-7385-5A48-A94D-43E1DE5CFE03}" destId="{3C594369-5F4C-A748-9D16-5E95EE055A73}" srcOrd="0" destOrd="0" presId="urn:microsoft.com/office/officeart/2005/8/layout/orgChart1"/>
    <dgm:cxn modelId="{E3FCA4E2-E0C7-724E-A3A8-FD59D6AB01FE}" srcId="{C38F1BD3-7385-5A48-A94D-43E1DE5CFE03}" destId="{CC69DF15-C65A-C241-BB50-AED7A8A86D80}" srcOrd="0" destOrd="0" parTransId="{2C70EA52-B2AE-4D46-8F46-2BC1DBED6C42}" sibTransId="{CCC882B4-DA41-0343-AFA6-5D1B9731DC12}"/>
    <dgm:cxn modelId="{F2BF095F-260C-4DFD-A560-84CEEBF6921C}" type="presParOf" srcId="{3C594369-5F4C-A748-9D16-5E95EE055A73}" destId="{49BC36FA-6FC1-D74E-8E39-485E9915DBC0}" srcOrd="0" destOrd="0" presId="urn:microsoft.com/office/officeart/2005/8/layout/orgChart1"/>
    <dgm:cxn modelId="{441DD124-10DB-4545-92C1-E230D211FBDD}" type="presParOf" srcId="{49BC36FA-6FC1-D74E-8E39-485E9915DBC0}" destId="{D00A11B8-94DC-F14E-B6FE-3CAFB5995F57}" srcOrd="0" destOrd="0" presId="urn:microsoft.com/office/officeart/2005/8/layout/orgChart1"/>
    <dgm:cxn modelId="{555B82B4-DF97-45C0-B18B-C0904A416E65}" type="presParOf" srcId="{D00A11B8-94DC-F14E-B6FE-3CAFB5995F57}" destId="{EBEF6169-4BF1-8841-8B3A-25B25E7BBB6D}" srcOrd="0" destOrd="0" presId="urn:microsoft.com/office/officeart/2005/8/layout/orgChart1"/>
    <dgm:cxn modelId="{401B7905-EA5C-43E9-92E8-763282FFD4A7}" type="presParOf" srcId="{D00A11B8-94DC-F14E-B6FE-3CAFB5995F57}" destId="{F6B4C384-00FE-C14D-AD08-45148D31F4BA}" srcOrd="1" destOrd="0" presId="urn:microsoft.com/office/officeart/2005/8/layout/orgChart1"/>
    <dgm:cxn modelId="{16447718-09ED-4558-8516-2F0C89B1CE26}" type="presParOf" srcId="{49BC36FA-6FC1-D74E-8E39-485E9915DBC0}" destId="{B2BE0E67-A47E-DE48-BC87-70B3EDBAD755}" srcOrd="1" destOrd="0" presId="urn:microsoft.com/office/officeart/2005/8/layout/orgChart1"/>
    <dgm:cxn modelId="{8FE48FCE-DCE7-4DC4-B558-FEC8688B1951}" type="presParOf" srcId="{B2BE0E67-A47E-DE48-BC87-70B3EDBAD755}" destId="{461B67C5-A7BA-4F41-BEF5-310B611FAC4B}" srcOrd="0" destOrd="0" presId="urn:microsoft.com/office/officeart/2005/8/layout/orgChart1"/>
    <dgm:cxn modelId="{D0D31842-8D8B-45A1-B7D8-6F785B64B4B2}" type="presParOf" srcId="{B2BE0E67-A47E-DE48-BC87-70B3EDBAD755}" destId="{79F32A5E-D97E-6D46-AEC1-640370D9824E}" srcOrd="1" destOrd="0" presId="urn:microsoft.com/office/officeart/2005/8/layout/orgChart1"/>
    <dgm:cxn modelId="{C8E5CCBB-D082-48B7-9135-3F092D362E1B}" type="presParOf" srcId="{79F32A5E-D97E-6D46-AEC1-640370D9824E}" destId="{AEE1517A-CFAA-C44D-B1CA-75321CBC36D6}" srcOrd="0" destOrd="0" presId="urn:microsoft.com/office/officeart/2005/8/layout/orgChart1"/>
    <dgm:cxn modelId="{7ECBB922-D7D9-46F1-92D6-ED7876308A8F}" type="presParOf" srcId="{AEE1517A-CFAA-C44D-B1CA-75321CBC36D6}" destId="{39306216-D5E0-0E47-92DB-AD468F85E940}" srcOrd="0" destOrd="0" presId="urn:microsoft.com/office/officeart/2005/8/layout/orgChart1"/>
    <dgm:cxn modelId="{638AE4EA-CBBD-4531-8D56-D49E16FA17BD}" type="presParOf" srcId="{AEE1517A-CFAA-C44D-B1CA-75321CBC36D6}" destId="{9E65614D-F613-4F44-A5B7-3D9D1377553A}" srcOrd="1" destOrd="0" presId="urn:microsoft.com/office/officeart/2005/8/layout/orgChart1"/>
    <dgm:cxn modelId="{33403C47-5B92-41CE-95C3-001A2676A3BB}" type="presParOf" srcId="{79F32A5E-D97E-6D46-AEC1-640370D9824E}" destId="{CE155B92-992C-0E40-9D27-FD2A8CD53FEC}" srcOrd="1" destOrd="0" presId="urn:microsoft.com/office/officeart/2005/8/layout/orgChart1"/>
    <dgm:cxn modelId="{47293304-67B4-4F50-BF51-366746B95632}" type="presParOf" srcId="{79F32A5E-D97E-6D46-AEC1-640370D9824E}" destId="{1B391C8C-0CDE-3F44-A178-773A4232E18B}" srcOrd="2" destOrd="0" presId="urn:microsoft.com/office/officeart/2005/8/layout/orgChart1"/>
    <dgm:cxn modelId="{8EDE5B75-ED5F-4181-A55A-63A2E7333AB8}" type="presParOf" srcId="{B2BE0E67-A47E-DE48-BC87-70B3EDBAD755}" destId="{DFD845F1-5C0B-0A4B-B102-88E029FBDF27}" srcOrd="2" destOrd="0" presId="urn:microsoft.com/office/officeart/2005/8/layout/orgChart1"/>
    <dgm:cxn modelId="{9DBECEA9-5A99-4E27-AA5F-3EB563A900BA}" type="presParOf" srcId="{B2BE0E67-A47E-DE48-BC87-70B3EDBAD755}" destId="{8B95C192-53A3-274D-9C85-06A10CED0370}" srcOrd="3" destOrd="0" presId="urn:microsoft.com/office/officeart/2005/8/layout/orgChart1"/>
    <dgm:cxn modelId="{D14E0494-CA9D-470B-8486-A6AA91F4DB24}" type="presParOf" srcId="{8B95C192-53A3-274D-9C85-06A10CED0370}" destId="{00405814-F295-B64B-94C2-FF698DBCC5D9}" srcOrd="0" destOrd="0" presId="urn:microsoft.com/office/officeart/2005/8/layout/orgChart1"/>
    <dgm:cxn modelId="{0F2310C5-5B89-4400-A40E-963A2125434E}" type="presParOf" srcId="{00405814-F295-B64B-94C2-FF698DBCC5D9}" destId="{66E87DC2-A603-834C-A8FE-CA6355E4936A}" srcOrd="0" destOrd="0" presId="urn:microsoft.com/office/officeart/2005/8/layout/orgChart1"/>
    <dgm:cxn modelId="{D9EDCDF0-2A97-4446-8675-852CA3E7C205}" type="presParOf" srcId="{00405814-F295-B64B-94C2-FF698DBCC5D9}" destId="{EF16FE8B-32A2-204E-B049-D4B8D6443B4E}" srcOrd="1" destOrd="0" presId="urn:microsoft.com/office/officeart/2005/8/layout/orgChart1"/>
    <dgm:cxn modelId="{11310760-C701-4349-8B9B-3EB801C0DEE4}" type="presParOf" srcId="{8B95C192-53A3-274D-9C85-06A10CED0370}" destId="{8EBAB515-07CF-1340-AC1C-9195BCD69203}" srcOrd="1" destOrd="0" presId="urn:microsoft.com/office/officeart/2005/8/layout/orgChart1"/>
    <dgm:cxn modelId="{703FAB53-E01B-4923-9740-38BF16F6FE01}" type="presParOf" srcId="{8B95C192-53A3-274D-9C85-06A10CED0370}" destId="{5AA0889E-DB99-EC46-8305-BC69253D75FD}" srcOrd="2" destOrd="0" presId="urn:microsoft.com/office/officeart/2005/8/layout/orgChart1"/>
    <dgm:cxn modelId="{C43EC2BB-DD55-4199-9A8D-98D4714D48FE}" type="presParOf" srcId="{B2BE0E67-A47E-DE48-BC87-70B3EDBAD755}" destId="{43AB16EE-9538-3348-A25F-15A5797CF806}" srcOrd="4" destOrd="0" presId="urn:microsoft.com/office/officeart/2005/8/layout/orgChart1"/>
    <dgm:cxn modelId="{584A6157-0269-48AC-9396-C5A13740A7FA}" type="presParOf" srcId="{B2BE0E67-A47E-DE48-BC87-70B3EDBAD755}" destId="{01691912-8304-D442-AE34-14099C44BC77}" srcOrd="5" destOrd="0" presId="urn:microsoft.com/office/officeart/2005/8/layout/orgChart1"/>
    <dgm:cxn modelId="{269F9E87-9A2D-49C9-AECA-38F0A9AF00C8}" type="presParOf" srcId="{01691912-8304-D442-AE34-14099C44BC77}" destId="{CB5BADAC-815E-4644-B90B-1ABB6D583BE8}" srcOrd="0" destOrd="0" presId="urn:microsoft.com/office/officeart/2005/8/layout/orgChart1"/>
    <dgm:cxn modelId="{52DA178C-79B0-4589-AADF-B6BFFEA5C2AD}" type="presParOf" srcId="{CB5BADAC-815E-4644-B90B-1ABB6D583BE8}" destId="{BF184CBD-1DC6-BE47-80D2-DDFB7B1CFC21}" srcOrd="0" destOrd="0" presId="urn:microsoft.com/office/officeart/2005/8/layout/orgChart1"/>
    <dgm:cxn modelId="{FAB286F3-9AAD-4286-AE3F-ED66CB313781}" type="presParOf" srcId="{CB5BADAC-815E-4644-B90B-1ABB6D583BE8}" destId="{664F4966-A096-6849-B6B8-B357A69CF2DF}" srcOrd="1" destOrd="0" presId="urn:microsoft.com/office/officeart/2005/8/layout/orgChart1"/>
    <dgm:cxn modelId="{E68034CA-82C0-4C35-B08F-6CB707540BF7}" type="presParOf" srcId="{01691912-8304-D442-AE34-14099C44BC77}" destId="{A3760DF8-8926-F24B-837B-DE25AC22B4F8}" srcOrd="1" destOrd="0" presId="urn:microsoft.com/office/officeart/2005/8/layout/orgChart1"/>
    <dgm:cxn modelId="{DF27DA4B-FA3C-4160-A395-56F4F28F8FD5}" type="presParOf" srcId="{01691912-8304-D442-AE34-14099C44BC77}" destId="{2728AB5D-1EA5-794C-ACCD-DA62DF187133}" srcOrd="2" destOrd="0" presId="urn:microsoft.com/office/officeart/2005/8/layout/orgChart1"/>
    <dgm:cxn modelId="{4BA60C5B-D362-4919-B519-0994BAEAF805}" type="presParOf" srcId="{49BC36FA-6FC1-D74E-8E39-485E9915DBC0}" destId="{DBE21187-419E-9B43-9EE0-5E7290B70BCF}"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97F06-EDB4-1F44-89D0-5989A10AE2FE}">
      <dsp:nvSpPr>
        <dsp:cNvPr id="0" name=""/>
        <dsp:cNvSpPr/>
      </dsp:nvSpPr>
      <dsp:spPr>
        <a:xfrm>
          <a:off x="22859" y="917493"/>
          <a:ext cx="3730019" cy="463883"/>
        </a:xfrm>
        <a:custGeom>
          <a:avLst/>
          <a:gdLst/>
          <a:ahLst/>
          <a:cxnLst/>
          <a:rect l="0" t="0" r="0" b="0"/>
          <a:pathLst>
            <a:path>
              <a:moveTo>
                <a:pt x="3730019" y="0"/>
              </a:moveTo>
              <a:lnTo>
                <a:pt x="0" y="46388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F09953-E632-9B46-9CAB-87505B498DB3}">
      <dsp:nvSpPr>
        <dsp:cNvPr id="0" name=""/>
        <dsp:cNvSpPr/>
      </dsp:nvSpPr>
      <dsp:spPr>
        <a:xfrm>
          <a:off x="0" y="606337"/>
          <a:ext cx="3752878" cy="311156"/>
        </a:xfrm>
        <a:custGeom>
          <a:avLst/>
          <a:gdLst/>
          <a:ahLst/>
          <a:cxnLst/>
          <a:rect l="0" t="0" r="0" b="0"/>
          <a:pathLst>
            <a:path>
              <a:moveTo>
                <a:pt x="3752878" y="311156"/>
              </a:moveTo>
              <a:lnTo>
                <a:pt x="0"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31C64F-0BE7-A842-8992-0B8D406484DD}">
      <dsp:nvSpPr>
        <dsp:cNvPr id="0" name=""/>
        <dsp:cNvSpPr/>
      </dsp:nvSpPr>
      <dsp:spPr>
        <a:xfrm>
          <a:off x="2016564" y="652705"/>
          <a:ext cx="1736314" cy="52957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Cyprian joint-stock company </a:t>
          </a:r>
          <a:endParaRPr lang="en-US" sz="1800" kern="1200" dirty="0"/>
        </a:p>
      </dsp:txBody>
      <dsp:txXfrm>
        <a:off x="2016564" y="652705"/>
        <a:ext cx="1736314" cy="529575"/>
      </dsp:txXfrm>
    </dsp:sp>
    <dsp:sp modelId="{458685A3-07DC-8F4A-9976-C475CC2F3A25}">
      <dsp:nvSpPr>
        <dsp:cNvPr id="0" name=""/>
        <dsp:cNvSpPr/>
      </dsp:nvSpPr>
      <dsp:spPr>
        <a:xfrm>
          <a:off x="0" y="338904"/>
          <a:ext cx="1652415" cy="534866"/>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Czech joint-stock company</a:t>
          </a:r>
          <a:endParaRPr lang="en-US" sz="1800" kern="1200" dirty="0"/>
        </a:p>
      </dsp:txBody>
      <dsp:txXfrm>
        <a:off x="0" y="338904"/>
        <a:ext cx="1652415" cy="534866"/>
      </dsp:txXfrm>
    </dsp:sp>
    <dsp:sp modelId="{16B02F53-8FE9-EB47-B983-86E441EFB94C}">
      <dsp:nvSpPr>
        <dsp:cNvPr id="0" name=""/>
        <dsp:cNvSpPr/>
      </dsp:nvSpPr>
      <dsp:spPr>
        <a:xfrm>
          <a:off x="22859" y="1116589"/>
          <a:ext cx="1736314" cy="52957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Slovakian joint-stock company</a:t>
          </a:r>
          <a:endParaRPr lang="en-US" sz="1800" kern="1200" dirty="0"/>
        </a:p>
      </dsp:txBody>
      <dsp:txXfrm>
        <a:off x="22859" y="1116589"/>
        <a:ext cx="1736314" cy="5295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2278D-A928-DE49-B465-AC8B2B357E26}">
      <dsp:nvSpPr>
        <dsp:cNvPr id="0" name=""/>
        <dsp:cNvSpPr/>
      </dsp:nvSpPr>
      <dsp:spPr>
        <a:xfrm>
          <a:off x="1620181" y="667071"/>
          <a:ext cx="571258" cy="1284826"/>
        </a:xfrm>
        <a:custGeom>
          <a:avLst/>
          <a:gdLst/>
          <a:ahLst/>
          <a:cxnLst/>
          <a:rect l="0" t="0" r="0" b="0"/>
          <a:pathLst>
            <a:path>
              <a:moveTo>
                <a:pt x="571258" y="0"/>
              </a:moveTo>
              <a:lnTo>
                <a:pt x="0" y="1284826"/>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602B39-5A4E-0F43-B362-17C39650C880}">
      <dsp:nvSpPr>
        <dsp:cNvPr id="0" name=""/>
        <dsp:cNvSpPr/>
      </dsp:nvSpPr>
      <dsp:spPr>
        <a:xfrm>
          <a:off x="319860" y="667071"/>
          <a:ext cx="1871579" cy="1220192"/>
        </a:xfrm>
        <a:custGeom>
          <a:avLst/>
          <a:gdLst/>
          <a:ahLst/>
          <a:cxnLst/>
          <a:rect l="0" t="0" r="0" b="0"/>
          <a:pathLst>
            <a:path>
              <a:moveTo>
                <a:pt x="1871579" y="0"/>
              </a:moveTo>
              <a:lnTo>
                <a:pt x="0" y="1220192"/>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767B5F-BC89-AB42-A149-8F4259DBEE6B}">
      <dsp:nvSpPr>
        <dsp:cNvPr id="0" name=""/>
        <dsp:cNvSpPr/>
      </dsp:nvSpPr>
      <dsp:spPr>
        <a:xfrm>
          <a:off x="648063" y="388846"/>
          <a:ext cx="1543375" cy="5564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Mother SE</a:t>
          </a:r>
          <a:endParaRPr lang="en-US" sz="2400" kern="1200" dirty="0"/>
        </a:p>
      </dsp:txBody>
      <dsp:txXfrm>
        <a:off x="648063" y="388846"/>
        <a:ext cx="1543375" cy="556448"/>
      </dsp:txXfrm>
    </dsp:sp>
    <dsp:sp modelId="{F6DA3481-CEF7-1443-84FE-250AFADA7D37}">
      <dsp:nvSpPr>
        <dsp:cNvPr id="0" name=""/>
        <dsp:cNvSpPr/>
      </dsp:nvSpPr>
      <dsp:spPr>
        <a:xfrm>
          <a:off x="319860" y="1466507"/>
          <a:ext cx="1072165" cy="8415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Slovakian joint-stock company</a:t>
          </a:r>
          <a:endParaRPr lang="en-US" sz="1900" kern="1200" dirty="0"/>
        </a:p>
      </dsp:txBody>
      <dsp:txXfrm>
        <a:off x="319860" y="1466507"/>
        <a:ext cx="1072165" cy="841513"/>
      </dsp:txXfrm>
    </dsp:sp>
    <dsp:sp modelId="{BD7B9751-DD4F-D64A-A36A-C725C0671019}">
      <dsp:nvSpPr>
        <dsp:cNvPr id="0" name=""/>
        <dsp:cNvSpPr/>
      </dsp:nvSpPr>
      <dsp:spPr>
        <a:xfrm>
          <a:off x="1620181" y="1490569"/>
          <a:ext cx="1119706" cy="92265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Czech join-stock company</a:t>
          </a:r>
          <a:endParaRPr lang="en-US" sz="1900" kern="1200" dirty="0"/>
        </a:p>
      </dsp:txBody>
      <dsp:txXfrm>
        <a:off x="1620181" y="1490569"/>
        <a:ext cx="1119706" cy="9226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4A056-090D-F944-9115-F4EE4C3129AA}">
      <dsp:nvSpPr>
        <dsp:cNvPr id="0" name=""/>
        <dsp:cNvSpPr/>
      </dsp:nvSpPr>
      <dsp:spPr>
        <a:xfrm>
          <a:off x="149927" y="447"/>
          <a:ext cx="2042962" cy="900819"/>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Czech joint-stock company</a:t>
          </a:r>
          <a:endParaRPr lang="en-US" sz="2400" kern="1200" dirty="0"/>
        </a:p>
      </dsp:txBody>
      <dsp:txXfrm>
        <a:off x="176311" y="26831"/>
        <a:ext cx="1990194" cy="848051"/>
      </dsp:txXfrm>
    </dsp:sp>
    <dsp:sp modelId="{F64D9E04-411A-9C43-AE7E-5EAF400EA18B}">
      <dsp:nvSpPr>
        <dsp:cNvPr id="0" name=""/>
        <dsp:cNvSpPr/>
      </dsp:nvSpPr>
      <dsp:spPr>
        <a:xfrm>
          <a:off x="354223" y="901267"/>
          <a:ext cx="204296" cy="1301780"/>
        </a:xfrm>
        <a:custGeom>
          <a:avLst/>
          <a:gdLst/>
          <a:ahLst/>
          <a:cxnLst/>
          <a:rect l="0" t="0" r="0" b="0"/>
          <a:pathLst>
            <a:path>
              <a:moveTo>
                <a:pt x="0" y="0"/>
              </a:moveTo>
              <a:lnTo>
                <a:pt x="0" y="1301780"/>
              </a:lnTo>
              <a:lnTo>
                <a:pt x="204296" y="1301780"/>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3813FAE-458F-E74F-9034-C7C777264BA1}">
      <dsp:nvSpPr>
        <dsp:cNvPr id="0" name=""/>
        <dsp:cNvSpPr/>
      </dsp:nvSpPr>
      <dsp:spPr>
        <a:xfrm>
          <a:off x="558519" y="1656912"/>
          <a:ext cx="1991518" cy="1092270"/>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Slovakian joint-stock company</a:t>
          </a:r>
          <a:endParaRPr lang="en-US" sz="2300" kern="1200" dirty="0"/>
        </a:p>
      </dsp:txBody>
      <dsp:txXfrm>
        <a:off x="590510" y="1688903"/>
        <a:ext cx="1927536" cy="1028288"/>
      </dsp:txXfrm>
    </dsp:sp>
    <dsp:sp modelId="{46FF578D-4FB2-0344-8C3C-875D9365E66A}">
      <dsp:nvSpPr>
        <dsp:cNvPr id="0" name=""/>
        <dsp:cNvSpPr/>
      </dsp:nvSpPr>
      <dsp:spPr>
        <a:xfrm>
          <a:off x="3931901" y="89855"/>
          <a:ext cx="2077117" cy="702478"/>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Czech SE</a:t>
          </a:r>
          <a:endParaRPr lang="en-US" sz="2400" kern="1200" dirty="0"/>
        </a:p>
      </dsp:txBody>
      <dsp:txXfrm>
        <a:off x="3952476" y="110430"/>
        <a:ext cx="2035967" cy="661328"/>
      </dsp:txXfrm>
    </dsp:sp>
    <dsp:sp modelId="{8EAB4A6E-E1B7-C749-AD95-4448F93F691C}">
      <dsp:nvSpPr>
        <dsp:cNvPr id="0" name=""/>
        <dsp:cNvSpPr/>
      </dsp:nvSpPr>
      <dsp:spPr>
        <a:xfrm>
          <a:off x="4139613" y="792333"/>
          <a:ext cx="129917" cy="1372396"/>
        </a:xfrm>
        <a:custGeom>
          <a:avLst/>
          <a:gdLst/>
          <a:ahLst/>
          <a:cxnLst/>
          <a:rect l="0" t="0" r="0" b="0"/>
          <a:pathLst>
            <a:path>
              <a:moveTo>
                <a:pt x="0" y="0"/>
              </a:moveTo>
              <a:lnTo>
                <a:pt x="0" y="1372396"/>
              </a:lnTo>
              <a:lnTo>
                <a:pt x="129917" y="1372396"/>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A469F24-0224-C045-A3B8-ED09AB0AE9C0}">
      <dsp:nvSpPr>
        <dsp:cNvPr id="0" name=""/>
        <dsp:cNvSpPr/>
      </dsp:nvSpPr>
      <dsp:spPr>
        <a:xfrm>
          <a:off x="4269531" y="1579830"/>
          <a:ext cx="1945574" cy="116979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Slovakian joint-stock company</a:t>
          </a:r>
          <a:endParaRPr lang="en-US" sz="2300" kern="1200" dirty="0"/>
        </a:p>
      </dsp:txBody>
      <dsp:txXfrm>
        <a:off x="4303793" y="1614092"/>
        <a:ext cx="1877050" cy="11012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8D4E0-A27B-5448-A8A2-92197C6361FE}">
      <dsp:nvSpPr>
        <dsp:cNvPr id="0" name=""/>
        <dsp:cNvSpPr/>
      </dsp:nvSpPr>
      <dsp:spPr>
        <a:xfrm>
          <a:off x="2015319" y="1227220"/>
          <a:ext cx="1006618" cy="3509240"/>
        </a:xfrm>
        <a:custGeom>
          <a:avLst/>
          <a:gdLst/>
          <a:ahLst/>
          <a:cxnLst/>
          <a:rect l="0" t="0" r="0" b="0"/>
          <a:pathLst>
            <a:path>
              <a:moveTo>
                <a:pt x="0" y="3509240"/>
              </a:moveTo>
              <a:lnTo>
                <a:pt x="1006618" y="0"/>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6F882BD-5161-2947-A673-1CC360433052}">
      <dsp:nvSpPr>
        <dsp:cNvPr id="0" name=""/>
        <dsp:cNvSpPr/>
      </dsp:nvSpPr>
      <dsp:spPr>
        <a:xfrm>
          <a:off x="833675" y="1227220"/>
          <a:ext cx="1181644" cy="3509240"/>
        </a:xfrm>
        <a:custGeom>
          <a:avLst/>
          <a:gdLst/>
          <a:ahLst/>
          <a:cxnLst/>
          <a:rect l="0" t="0" r="0" b="0"/>
          <a:pathLst>
            <a:path>
              <a:moveTo>
                <a:pt x="1181644" y="3509240"/>
              </a:moveTo>
              <a:lnTo>
                <a:pt x="0" y="0"/>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C788771-CE48-C240-AC1B-AABFA2DF5086}">
      <dsp:nvSpPr>
        <dsp:cNvPr id="0" name=""/>
        <dsp:cNvSpPr/>
      </dsp:nvSpPr>
      <dsp:spPr>
        <a:xfrm>
          <a:off x="1120597" y="3600163"/>
          <a:ext cx="1789445" cy="113629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A1C5134-E659-724C-A98B-663C3792DC4F}">
      <dsp:nvSpPr>
        <dsp:cNvPr id="0" name=""/>
        <dsp:cNvSpPr/>
      </dsp:nvSpPr>
      <dsp:spPr>
        <a:xfrm>
          <a:off x="1319424" y="3789049"/>
          <a:ext cx="1789445" cy="113629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Daughter company</a:t>
          </a:r>
          <a:endParaRPr lang="en-US" sz="3000" kern="1200" dirty="0"/>
        </a:p>
      </dsp:txBody>
      <dsp:txXfrm>
        <a:off x="1352705" y="3822330"/>
        <a:ext cx="1722883" cy="1069735"/>
      </dsp:txXfrm>
    </dsp:sp>
    <dsp:sp modelId="{167C6BA4-0946-D846-97F0-7ABD0D5273FE}">
      <dsp:nvSpPr>
        <dsp:cNvPr id="0" name=""/>
        <dsp:cNvSpPr/>
      </dsp:nvSpPr>
      <dsp:spPr>
        <a:xfrm>
          <a:off x="-61047" y="1227220"/>
          <a:ext cx="1789445" cy="113629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7DA9878-9E7D-DE42-BB73-8875FB6146C4}">
      <dsp:nvSpPr>
        <dsp:cNvPr id="0" name=""/>
        <dsp:cNvSpPr/>
      </dsp:nvSpPr>
      <dsp:spPr>
        <a:xfrm>
          <a:off x="137780" y="1416106"/>
          <a:ext cx="1789445" cy="113629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Slovakian company</a:t>
          </a:r>
          <a:endParaRPr lang="en-US" sz="3000" kern="1200" dirty="0"/>
        </a:p>
      </dsp:txBody>
      <dsp:txXfrm>
        <a:off x="171061" y="1449387"/>
        <a:ext cx="1722883" cy="1069735"/>
      </dsp:txXfrm>
    </dsp:sp>
    <dsp:sp modelId="{1DDCE065-8259-054A-9168-3688E40561C9}">
      <dsp:nvSpPr>
        <dsp:cNvPr id="0" name=""/>
        <dsp:cNvSpPr/>
      </dsp:nvSpPr>
      <dsp:spPr>
        <a:xfrm>
          <a:off x="2127215" y="1227220"/>
          <a:ext cx="1789445" cy="113629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4E10A1F-F08A-2046-B624-F79FA7DA5187}">
      <dsp:nvSpPr>
        <dsp:cNvPr id="0" name=""/>
        <dsp:cNvSpPr/>
      </dsp:nvSpPr>
      <dsp:spPr>
        <a:xfrm>
          <a:off x="2326043" y="1416106"/>
          <a:ext cx="1789445" cy="1136297"/>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Czech company</a:t>
          </a:r>
          <a:endParaRPr lang="en-US" sz="3000" kern="1200" dirty="0"/>
        </a:p>
      </dsp:txBody>
      <dsp:txXfrm>
        <a:off x="2359324" y="1449387"/>
        <a:ext cx="1722883" cy="10697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B16EE-9538-3348-A25F-15A5797CF806}">
      <dsp:nvSpPr>
        <dsp:cNvPr id="0" name=""/>
        <dsp:cNvSpPr/>
      </dsp:nvSpPr>
      <dsp:spPr>
        <a:xfrm>
          <a:off x="2172072" y="2268253"/>
          <a:ext cx="1536756" cy="266709"/>
        </a:xfrm>
        <a:custGeom>
          <a:avLst/>
          <a:gdLst/>
          <a:ahLst/>
          <a:cxnLst/>
          <a:rect l="0" t="0" r="0" b="0"/>
          <a:pathLst>
            <a:path>
              <a:moveTo>
                <a:pt x="0" y="0"/>
              </a:moveTo>
              <a:lnTo>
                <a:pt x="0" y="133354"/>
              </a:lnTo>
              <a:lnTo>
                <a:pt x="1536756" y="133354"/>
              </a:lnTo>
              <a:lnTo>
                <a:pt x="1536756" y="266709"/>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FD845F1-5C0B-0A4B-B102-88E029FBDF27}">
      <dsp:nvSpPr>
        <dsp:cNvPr id="0" name=""/>
        <dsp:cNvSpPr/>
      </dsp:nvSpPr>
      <dsp:spPr>
        <a:xfrm>
          <a:off x="2126351" y="2268253"/>
          <a:ext cx="91440" cy="266709"/>
        </a:xfrm>
        <a:custGeom>
          <a:avLst/>
          <a:gdLst/>
          <a:ahLst/>
          <a:cxnLst/>
          <a:rect l="0" t="0" r="0" b="0"/>
          <a:pathLst>
            <a:path>
              <a:moveTo>
                <a:pt x="45720" y="0"/>
              </a:moveTo>
              <a:lnTo>
                <a:pt x="45720" y="266709"/>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61B67C5-A7BA-4F41-BEF5-310B611FAC4B}">
      <dsp:nvSpPr>
        <dsp:cNvPr id="0" name=""/>
        <dsp:cNvSpPr/>
      </dsp:nvSpPr>
      <dsp:spPr>
        <a:xfrm>
          <a:off x="635315" y="2268253"/>
          <a:ext cx="1536756" cy="266709"/>
        </a:xfrm>
        <a:custGeom>
          <a:avLst/>
          <a:gdLst/>
          <a:ahLst/>
          <a:cxnLst/>
          <a:rect l="0" t="0" r="0" b="0"/>
          <a:pathLst>
            <a:path>
              <a:moveTo>
                <a:pt x="1536756" y="0"/>
              </a:moveTo>
              <a:lnTo>
                <a:pt x="1536756" y="133354"/>
              </a:lnTo>
              <a:lnTo>
                <a:pt x="0" y="133354"/>
              </a:lnTo>
              <a:lnTo>
                <a:pt x="0" y="266709"/>
              </a:lnTo>
            </a:path>
          </a:pathLst>
        </a:cu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BEF6169-4BF1-8841-8B3A-25B25E7BBB6D}">
      <dsp:nvSpPr>
        <dsp:cNvPr id="0" name=""/>
        <dsp:cNvSpPr/>
      </dsp:nvSpPr>
      <dsp:spPr>
        <a:xfrm>
          <a:off x="1235221" y="1259880"/>
          <a:ext cx="1873700" cy="100837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Czech SE</a:t>
          </a:r>
          <a:endParaRPr lang="en-US" sz="3200" kern="1200" dirty="0"/>
        </a:p>
      </dsp:txBody>
      <dsp:txXfrm>
        <a:off x="1235221" y="1259880"/>
        <a:ext cx="1873700" cy="1008372"/>
      </dsp:txXfrm>
    </dsp:sp>
    <dsp:sp modelId="{39306216-D5E0-0E47-92DB-AD468F85E940}">
      <dsp:nvSpPr>
        <dsp:cNvPr id="0" name=""/>
        <dsp:cNvSpPr/>
      </dsp:nvSpPr>
      <dsp:spPr>
        <a:xfrm>
          <a:off x="291" y="2534963"/>
          <a:ext cx="1270046" cy="63502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Daughter  SE No.1</a:t>
          </a:r>
          <a:endParaRPr lang="en-US" sz="2100" kern="1200" dirty="0"/>
        </a:p>
      </dsp:txBody>
      <dsp:txXfrm>
        <a:off x="291" y="2534963"/>
        <a:ext cx="1270046" cy="635023"/>
      </dsp:txXfrm>
    </dsp:sp>
    <dsp:sp modelId="{66E87DC2-A603-834C-A8FE-CA6355E4936A}">
      <dsp:nvSpPr>
        <dsp:cNvPr id="0" name=""/>
        <dsp:cNvSpPr/>
      </dsp:nvSpPr>
      <dsp:spPr>
        <a:xfrm>
          <a:off x="1537048" y="2534963"/>
          <a:ext cx="1270046" cy="63502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Daughter  SE No.2</a:t>
          </a:r>
          <a:endParaRPr lang="en-US" sz="2100" kern="1200" dirty="0"/>
        </a:p>
      </dsp:txBody>
      <dsp:txXfrm>
        <a:off x="1537048" y="2534963"/>
        <a:ext cx="1270046" cy="635023"/>
      </dsp:txXfrm>
    </dsp:sp>
    <dsp:sp modelId="{BF184CBD-1DC6-BE47-80D2-DDFB7B1CFC21}">
      <dsp:nvSpPr>
        <dsp:cNvPr id="0" name=""/>
        <dsp:cNvSpPr/>
      </dsp:nvSpPr>
      <dsp:spPr>
        <a:xfrm>
          <a:off x="3073805" y="2534963"/>
          <a:ext cx="1270046" cy="63502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Daughter  SE No.3</a:t>
          </a:r>
          <a:endParaRPr lang="en-US" sz="2100" kern="1200" dirty="0"/>
        </a:p>
      </dsp:txBody>
      <dsp:txXfrm>
        <a:off x="3073805" y="2534963"/>
        <a:ext cx="1270046" cy="635023"/>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0F3CC6-E28A-449C-8EBE-F36C84FE5D8A}" type="datetimeFigureOut">
              <a:rPr lang="cs-CZ" smtClean="0"/>
              <a:pPr/>
              <a:t>05.10.17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0EB7B-D8B3-44AC-B4E9-E2A2F82A2EB1}"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ea typeface="ＭＳ Ｐゴシック" pitchFamily="34" charset="-128"/>
              </a:rPr>
              <a:t>Tady</a:t>
            </a:r>
            <a:r>
              <a:rPr lang="en-US" dirty="0" smtClean="0">
                <a:ea typeface="ＭＳ Ｐゴシック" pitchFamily="34" charset="-128"/>
              </a:rPr>
              <a:t> </a:t>
            </a:r>
            <a:r>
              <a:rPr lang="en-US" dirty="0" err="1" smtClean="0">
                <a:ea typeface="ＭＳ Ｐゴシック" pitchFamily="34" charset="-128"/>
              </a:rPr>
              <a:t>jsem</a:t>
            </a:r>
            <a:r>
              <a:rPr lang="en-US" dirty="0" smtClean="0">
                <a:ea typeface="ＭＳ Ｐゴシック" pitchFamily="34" charset="-128"/>
              </a:rPr>
              <a:t> </a:t>
            </a:r>
            <a:r>
              <a:rPr lang="en-US" dirty="0" err="1" smtClean="0">
                <a:ea typeface="ＭＳ Ｐゴシック" pitchFamily="34" charset="-128"/>
              </a:rPr>
              <a:t>jen</a:t>
            </a:r>
            <a:r>
              <a:rPr lang="en-US" dirty="0" smtClean="0">
                <a:ea typeface="ＭＳ Ｐゴシック" pitchFamily="34" charset="-128"/>
              </a:rPr>
              <a:t> </a:t>
            </a:r>
            <a:r>
              <a:rPr lang="en-US" dirty="0" err="1" smtClean="0">
                <a:ea typeface="ＭＳ Ｐゴシック" pitchFamily="34" charset="-128"/>
              </a:rPr>
              <a:t>zlehka</a:t>
            </a:r>
            <a:r>
              <a:rPr lang="en-US" dirty="0" smtClean="0">
                <a:ea typeface="ＭＳ Ｐゴシック" pitchFamily="34" charset="-128"/>
              </a:rPr>
              <a:t> </a:t>
            </a:r>
            <a:r>
              <a:rPr lang="en-US" dirty="0" err="1" smtClean="0">
                <a:ea typeface="ＭＳ Ｐゴシック" pitchFamily="34" charset="-128"/>
              </a:rPr>
              <a:t>upravila</a:t>
            </a:r>
            <a:r>
              <a:rPr lang="en-US" dirty="0" smtClean="0">
                <a:ea typeface="ＭＳ Ｐゴシック" pitchFamily="34" charset="-128"/>
              </a:rPr>
              <a:t> </a:t>
            </a:r>
            <a:r>
              <a:rPr lang="en-US" dirty="0" err="1" smtClean="0">
                <a:ea typeface="ＭＳ Ｐゴシック" pitchFamily="34" charset="-128"/>
              </a:rPr>
              <a:t>sjednoceni</a:t>
            </a:r>
            <a:r>
              <a:rPr lang="en-US" dirty="0" smtClean="0">
                <a:ea typeface="ＭＳ Ｐゴシック" pitchFamily="34" charset="-128"/>
              </a:rPr>
              <a:t>. </a:t>
            </a:r>
            <a:r>
              <a:rPr lang="en-US" dirty="0" err="1" smtClean="0">
                <a:ea typeface="ＭＳ Ｐゴシック" pitchFamily="34" charset="-128"/>
              </a:rPr>
              <a:t>Zaprve</a:t>
            </a:r>
            <a:r>
              <a:rPr lang="en-US" dirty="0" smtClean="0">
                <a:ea typeface="ＭＳ Ｐゴシック" pitchFamily="34" charset="-128"/>
              </a:rPr>
              <a:t> </a:t>
            </a:r>
            <a:r>
              <a:rPr lang="en-US" dirty="0" err="1" smtClean="0">
                <a:ea typeface="ＭＳ Ｐゴシック" pitchFamily="34" charset="-128"/>
              </a:rPr>
              <a:t>nejdriv</a:t>
            </a:r>
            <a:r>
              <a:rPr lang="en-US" dirty="0" smtClean="0">
                <a:ea typeface="ＭＳ Ｐゴシック" pitchFamily="34" charset="-128"/>
              </a:rPr>
              <a:t> </a:t>
            </a:r>
            <a:r>
              <a:rPr lang="en-US" dirty="0" err="1" smtClean="0">
                <a:ea typeface="ＭＳ Ｐゴシック" pitchFamily="34" charset="-128"/>
              </a:rPr>
              <a:t>cislice</a:t>
            </a:r>
            <a:r>
              <a:rPr lang="en-US" dirty="0" smtClean="0">
                <a:ea typeface="ＭＳ Ｐゴシック" pitchFamily="34" charset="-128"/>
              </a:rPr>
              <a:t> </a:t>
            </a:r>
            <a:r>
              <a:rPr lang="en-US" dirty="0" err="1" smtClean="0">
                <a:ea typeface="ＭＳ Ｐゴシック" pitchFamily="34" charset="-128"/>
              </a:rPr>
              <a:t>pak</a:t>
            </a:r>
            <a:r>
              <a:rPr lang="en-US" dirty="0" smtClean="0">
                <a:ea typeface="ＭＳ Ｐゴシック" pitchFamily="34" charset="-128"/>
              </a:rPr>
              <a:t> menu a </a:t>
            </a:r>
            <a:r>
              <a:rPr lang="en-US" dirty="0" err="1" smtClean="0">
                <a:ea typeface="ＭＳ Ｐゴシック" pitchFamily="34" charset="-128"/>
              </a:rPr>
              <a:t>zadruhe</a:t>
            </a:r>
            <a:r>
              <a:rPr lang="en-US" dirty="0" smtClean="0">
                <a:ea typeface="ＭＳ Ｐゴシック" pitchFamily="34" charset="-128"/>
              </a:rPr>
              <a:t> </a:t>
            </a:r>
            <a:r>
              <a:rPr lang="en-US" dirty="0" err="1" smtClean="0">
                <a:ea typeface="ＭＳ Ｐゴシック" pitchFamily="34" charset="-128"/>
              </a:rPr>
              <a:t>jsem</a:t>
            </a:r>
            <a:r>
              <a:rPr lang="en-US" dirty="0" smtClean="0">
                <a:ea typeface="ＭＳ Ｐゴシック" pitchFamily="34" charset="-128"/>
              </a:rPr>
              <a:t> </a:t>
            </a:r>
            <a:r>
              <a:rPr lang="en-US" dirty="0" err="1" smtClean="0">
                <a:ea typeface="ＭＳ Ｐゴシック" pitchFamily="34" charset="-128"/>
              </a:rPr>
              <a:t>anglicky</a:t>
            </a:r>
            <a:r>
              <a:rPr lang="en-US" dirty="0" smtClean="0">
                <a:ea typeface="ＭＳ Ｐゴシック" pitchFamily="34" charset="-128"/>
              </a:rPr>
              <a:t> </a:t>
            </a:r>
            <a:r>
              <a:rPr lang="en-US" dirty="0" err="1" smtClean="0">
                <a:ea typeface="ＭＳ Ｐゴシック" pitchFamily="34" charset="-128"/>
              </a:rPr>
              <a:t>prelozila</a:t>
            </a:r>
            <a:r>
              <a:rPr lang="en-US" dirty="0" smtClean="0">
                <a:ea typeface="ＭＳ Ｐゴシック" pitchFamily="34" charset="-128"/>
              </a:rPr>
              <a:t> </a:t>
            </a:r>
            <a:r>
              <a:rPr lang="en-US" dirty="0" err="1" smtClean="0">
                <a:ea typeface="ＭＳ Ｐゴシック" pitchFamily="34" charset="-128"/>
              </a:rPr>
              <a:t>jako</a:t>
            </a:r>
            <a:r>
              <a:rPr lang="en-US" dirty="0" smtClean="0">
                <a:ea typeface="ＭＳ Ｐゴシック" pitchFamily="34" charset="-128"/>
              </a:rPr>
              <a:t> British ne English, z </a:t>
            </a:r>
            <a:r>
              <a:rPr lang="en-US" dirty="0" err="1" smtClean="0">
                <a:ea typeface="ＭＳ Ｐゴシック" pitchFamily="34" charset="-128"/>
              </a:rPr>
              <a:t>duvodu</a:t>
            </a:r>
            <a:r>
              <a:rPr lang="en-US" dirty="0" smtClean="0">
                <a:ea typeface="ＭＳ Ｐゴシック" pitchFamily="34" charset="-128"/>
              </a:rPr>
              <a:t> </a:t>
            </a:r>
            <a:r>
              <a:rPr lang="en-US" dirty="0" err="1" smtClean="0">
                <a:ea typeface="ＭＳ Ｐゴシック" pitchFamily="34" charset="-128"/>
              </a:rPr>
              <a:t>ze</a:t>
            </a:r>
            <a:r>
              <a:rPr lang="en-US" dirty="0" smtClean="0">
                <a:ea typeface="ＭＳ Ｐゴシック" pitchFamily="34" charset="-128"/>
              </a:rPr>
              <a:t> </a:t>
            </a:r>
            <a:r>
              <a:rPr lang="en-US" dirty="0" err="1" smtClean="0">
                <a:ea typeface="ＭＳ Ｐゴシック" pitchFamily="34" charset="-128"/>
              </a:rPr>
              <a:t>Anglie</a:t>
            </a:r>
            <a:r>
              <a:rPr lang="en-US" dirty="0" smtClean="0">
                <a:ea typeface="ＭＳ Ｐゴシック" pitchFamily="34" charset="-128"/>
              </a:rPr>
              <a:t> </a:t>
            </a:r>
            <a:r>
              <a:rPr lang="en-US" dirty="0" err="1" smtClean="0">
                <a:ea typeface="ＭＳ Ｐゴシック" pitchFamily="34" charset="-128"/>
              </a:rPr>
              <a:t>neni</a:t>
            </a:r>
            <a:r>
              <a:rPr lang="en-US" dirty="0" smtClean="0">
                <a:ea typeface="ＭＳ Ｐゴシック" pitchFamily="34" charset="-128"/>
              </a:rPr>
              <a:t> Britanie a </a:t>
            </a:r>
            <a:r>
              <a:rPr lang="en-US" dirty="0" err="1" smtClean="0">
                <a:ea typeface="ＭＳ Ｐゴシック" pitchFamily="34" charset="-128"/>
              </a:rPr>
              <a:t>tak</a:t>
            </a:r>
            <a:r>
              <a:rPr lang="en-US" dirty="0" smtClean="0">
                <a:ea typeface="ＭＳ Ｐゴシック" pitchFamily="34" charset="-128"/>
              </a:rPr>
              <a:t> by </a:t>
            </a:r>
            <a:r>
              <a:rPr lang="en-US" dirty="0" err="1" smtClean="0">
                <a:ea typeface="ＭＳ Ｐゴシック" pitchFamily="34" charset="-128"/>
              </a:rPr>
              <a:t>vyraz</a:t>
            </a:r>
            <a:r>
              <a:rPr lang="en-US" dirty="0" smtClean="0">
                <a:ea typeface="ＭＳ Ｐゴシック" pitchFamily="34" charset="-128"/>
              </a:rPr>
              <a:t> English </a:t>
            </a:r>
            <a:r>
              <a:rPr lang="en-US" dirty="0" err="1" smtClean="0">
                <a:ea typeface="ＭＳ Ｐゴシック" pitchFamily="34" charset="-128"/>
              </a:rPr>
              <a:t>mohl</a:t>
            </a:r>
            <a:r>
              <a:rPr lang="en-US" dirty="0" smtClean="0">
                <a:ea typeface="ＭＳ Ｐゴシック" pitchFamily="34" charset="-128"/>
              </a:rPr>
              <a:t> </a:t>
            </a:r>
            <a:r>
              <a:rPr lang="en-US" dirty="0" err="1" smtClean="0">
                <a:ea typeface="ＭＳ Ｐゴシック" pitchFamily="34" charset="-128"/>
              </a:rPr>
              <a:t>byt</a:t>
            </a:r>
            <a:r>
              <a:rPr lang="en-US" dirty="0" smtClean="0">
                <a:ea typeface="ＭＳ Ｐゴシック" pitchFamily="34" charset="-128"/>
              </a:rPr>
              <a:t> </a:t>
            </a:r>
            <a:r>
              <a:rPr lang="en-US" dirty="0" err="1" smtClean="0">
                <a:ea typeface="ＭＳ Ｐゴシック" pitchFamily="34" charset="-128"/>
              </a:rPr>
              <a:t>zavadejici</a:t>
            </a:r>
            <a:r>
              <a:rPr lang="en-US" dirty="0" smtClean="0">
                <a:ea typeface="ＭＳ Ｐゴシック" pitchFamily="34" charset="-128"/>
              </a:rPr>
              <a:t>. </a:t>
            </a:r>
            <a:r>
              <a:rPr lang="en-US" dirty="0" err="1" smtClean="0">
                <a:ea typeface="ＭＳ Ｐゴシック" pitchFamily="34" charset="-128"/>
              </a:rPr>
              <a:t>Stejne</a:t>
            </a:r>
            <a:r>
              <a:rPr lang="en-US" dirty="0" smtClean="0">
                <a:ea typeface="ＭＳ Ｐゴシック" pitchFamily="34" charset="-128"/>
              </a:rPr>
              <a:t> </a:t>
            </a:r>
            <a:r>
              <a:rPr lang="en-US" dirty="0" err="1" smtClean="0">
                <a:ea typeface="ＭＳ Ｐゴシック" pitchFamily="34" charset="-128"/>
              </a:rPr>
              <a:t>jako</a:t>
            </a:r>
            <a:r>
              <a:rPr lang="en-US" dirty="0" smtClean="0">
                <a:ea typeface="ＭＳ Ｐゴシック" pitchFamily="34" charset="-128"/>
              </a:rPr>
              <a:t> Dutch – Holland.</a:t>
            </a:r>
          </a:p>
          <a:p>
            <a:endParaRPr lang="cs-CZ" dirty="0"/>
          </a:p>
        </p:txBody>
      </p:sp>
      <p:sp>
        <p:nvSpPr>
          <p:cNvPr id="4" name="Zástupný symbol pro číslo snímku 3"/>
          <p:cNvSpPr>
            <a:spLocks noGrp="1"/>
          </p:cNvSpPr>
          <p:nvPr>
            <p:ph type="sldNum" sz="quarter" idx="10"/>
          </p:nvPr>
        </p:nvSpPr>
        <p:spPr/>
        <p:txBody>
          <a:bodyPr/>
          <a:lstStyle/>
          <a:p>
            <a:fld id="{7650EB7B-D8B3-44AC-B4E9-E2A2F82A2EB1}" type="slidenum">
              <a:rPr lang="cs-CZ" smtClean="0"/>
              <a:pPr/>
              <a:t>10</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ea typeface="ＭＳ Ｐゴシック" pitchFamily="34" charset="-128"/>
              </a:rPr>
              <a:t>Tyto</a:t>
            </a:r>
            <a:r>
              <a:rPr lang="en-US" dirty="0" smtClean="0">
                <a:ea typeface="ＭＳ Ｐゴシック" pitchFamily="34" charset="-128"/>
              </a:rPr>
              <a:t> </a:t>
            </a:r>
            <a:r>
              <a:rPr lang="en-US" dirty="0" err="1" smtClean="0">
                <a:ea typeface="ＭＳ Ｐゴシック" pitchFamily="34" charset="-128"/>
              </a:rPr>
              <a:t>informace</a:t>
            </a:r>
            <a:r>
              <a:rPr lang="en-US" dirty="0" smtClean="0">
                <a:ea typeface="ＭＳ Ｐゴシック" pitchFamily="34" charset="-128"/>
              </a:rPr>
              <a:t> </a:t>
            </a:r>
            <a:r>
              <a:rPr lang="en-US" dirty="0" err="1" smtClean="0">
                <a:ea typeface="ＭＳ Ｐゴシック" pitchFamily="34" charset="-128"/>
              </a:rPr>
              <a:t>jsem</a:t>
            </a:r>
            <a:r>
              <a:rPr lang="en-US" dirty="0" smtClean="0">
                <a:ea typeface="ＭＳ Ｐゴシック" pitchFamily="34" charset="-128"/>
              </a:rPr>
              <a:t> </a:t>
            </a:r>
            <a:r>
              <a:rPr lang="en-US" dirty="0" err="1" smtClean="0">
                <a:ea typeface="ＭＳ Ｐゴシック" pitchFamily="34" charset="-128"/>
              </a:rPr>
              <a:t>vzala</a:t>
            </a:r>
            <a:r>
              <a:rPr lang="en-US" dirty="0" smtClean="0">
                <a:ea typeface="ＭＳ Ｐゴシック" pitchFamily="34" charset="-128"/>
              </a:rPr>
              <a:t> z </a:t>
            </a:r>
            <a:r>
              <a:rPr lang="en-US" dirty="0" err="1" smtClean="0">
                <a:ea typeface="ＭＳ Ｐゴシック" pitchFamily="34" charset="-128"/>
              </a:rPr>
              <a:t>oficialnich</a:t>
            </a:r>
            <a:r>
              <a:rPr lang="en-US" dirty="0" smtClean="0">
                <a:ea typeface="ＭＳ Ｐゴシック" pitchFamily="34" charset="-128"/>
              </a:rPr>
              <a:t> </a:t>
            </a:r>
            <a:r>
              <a:rPr lang="en-US" dirty="0" err="1" smtClean="0">
                <a:ea typeface="ＭＳ Ｐゴシック" pitchFamily="34" charset="-128"/>
              </a:rPr>
              <a:t>stranek</a:t>
            </a:r>
            <a:r>
              <a:rPr lang="en-US" dirty="0" smtClean="0">
                <a:ea typeface="ＭＳ Ｐゴシック" pitchFamily="34" charset="-128"/>
              </a:rPr>
              <a:t>: www.poolcove-ipc.com</a:t>
            </a:r>
          </a:p>
          <a:p>
            <a:endParaRPr lang="cs-CZ" dirty="0"/>
          </a:p>
        </p:txBody>
      </p:sp>
      <p:sp>
        <p:nvSpPr>
          <p:cNvPr id="4" name="Zástupný symbol pro číslo snímku 3"/>
          <p:cNvSpPr>
            <a:spLocks noGrp="1"/>
          </p:cNvSpPr>
          <p:nvPr>
            <p:ph type="sldNum" sz="quarter" idx="10"/>
          </p:nvPr>
        </p:nvSpPr>
        <p:spPr/>
        <p:txBody>
          <a:bodyPr/>
          <a:lstStyle/>
          <a:p>
            <a:fld id="{7650EB7B-D8B3-44AC-B4E9-E2A2F82A2EB1}" type="slidenum">
              <a:rPr lang="cs-CZ" smtClean="0"/>
              <a:pPr/>
              <a:t>23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650EB7B-D8B3-44AC-B4E9-E2A2F82A2EB1}" type="slidenum">
              <a:rPr lang="cs-CZ" smtClean="0"/>
              <a:pPr/>
              <a:t>25</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650EB7B-D8B3-44AC-B4E9-E2A2F82A2EB1}" type="slidenum">
              <a:rPr lang="cs-CZ" smtClean="0"/>
              <a:pPr/>
              <a:t>29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47E7EBB-3F6B-4203-A60F-022B058229CB}" type="datetimeFigureOut">
              <a:rPr lang="cs-CZ" smtClean="0"/>
              <a:pPr/>
              <a:t>05.10.17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47E7EBB-3F6B-4203-A60F-022B058229CB}" type="datetimeFigureOut">
              <a:rPr lang="cs-CZ" smtClean="0"/>
              <a:pPr/>
              <a:t>05.10.17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47E7EBB-3F6B-4203-A60F-022B058229CB}" type="datetimeFigureOut">
              <a:rPr lang="cs-CZ" smtClean="0"/>
              <a:pPr/>
              <a:t>05.10.17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7E7EBB-3F6B-4203-A60F-022B058229CB}" type="datetimeFigureOut">
              <a:rPr lang="cs-CZ" smtClean="0"/>
              <a:pPr/>
              <a:t>05.10.17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47E7EBB-3F6B-4203-A60F-022B058229CB}" type="datetimeFigureOut">
              <a:rPr lang="cs-CZ" smtClean="0"/>
              <a:pPr/>
              <a:t>05.10.17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47E7EBB-3F6B-4203-A60F-022B058229CB}" type="datetimeFigureOut">
              <a:rPr lang="cs-CZ" smtClean="0"/>
              <a:pPr/>
              <a:t>05.10.17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C20538-7183-41A5-968B-D385EE2F6B6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E7EBB-3F6B-4203-A60F-022B058229CB}" type="datetimeFigureOut">
              <a:rPr lang="cs-CZ" smtClean="0"/>
              <a:pPr/>
              <a:t>05.10.17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20538-7183-41A5-968B-D385EE2F6B6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3" Type="http://schemas.openxmlformats.org/officeDocument/2006/relationships/diagramData" Target="../diagrams/data3.xml"/><Relationship Id="rId14" Type="http://schemas.openxmlformats.org/officeDocument/2006/relationships/diagramLayout" Target="../diagrams/layout3.xml"/><Relationship Id="rId15" Type="http://schemas.openxmlformats.org/officeDocument/2006/relationships/diagramQuickStyle" Target="../diagrams/quickStyle3.xml"/><Relationship Id="rId16" Type="http://schemas.openxmlformats.org/officeDocument/2006/relationships/diagramColors" Target="../diagrams/colors3.xml"/><Relationship Id="rId17"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 Id="rId9" Type="http://schemas.openxmlformats.org/officeDocument/2006/relationships/diagramQuickStyle" Target="../diagrams/quickStyle5.xml"/><Relationship Id="rId10" Type="http://schemas.openxmlformats.org/officeDocument/2006/relationships/diagramColors" Target="../diagrams/colors5.xml"/><Relationship Id="rId11"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diagramData" Target="../diagrams/data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5400" b="1" dirty="0" err="1">
                <a:solidFill>
                  <a:schemeClr val="bg1"/>
                </a:solidFill>
                <a:latin typeface="Times New Roman" pitchFamily="18" charset="0"/>
                <a:cs typeface="Times New Roman" pitchFamily="18" charset="0"/>
              </a:rPr>
              <a:t>International</a:t>
            </a:r>
            <a:r>
              <a:rPr lang="sk-SK" sz="5400" b="1" dirty="0">
                <a:solidFill>
                  <a:schemeClr val="bg1"/>
                </a:solidFill>
                <a:latin typeface="Times New Roman" pitchFamily="18" charset="0"/>
                <a:cs typeface="Times New Roman" pitchFamily="18" charset="0"/>
              </a:rPr>
              <a:t> </a:t>
            </a:r>
            <a:r>
              <a:rPr lang="sk-SK" sz="5400" b="1" dirty="0" err="1">
                <a:solidFill>
                  <a:schemeClr val="bg1"/>
                </a:solidFill>
                <a:latin typeface="Times New Roman" pitchFamily="18" charset="0"/>
                <a:cs typeface="Times New Roman" pitchFamily="18" charset="0"/>
              </a:rPr>
              <a:t>Business</a:t>
            </a:r>
            <a:r>
              <a:rPr lang="sk-SK" sz="5400" b="1" dirty="0">
                <a:solidFill>
                  <a:schemeClr val="bg1"/>
                </a:solidFill>
                <a:latin typeface="Times New Roman" pitchFamily="18" charset="0"/>
                <a:cs typeface="Times New Roman" pitchFamily="18" charset="0"/>
              </a:rPr>
              <a:t> </a:t>
            </a:r>
            <a:r>
              <a:rPr lang="sk-SK" sz="5400" b="1" dirty="0" err="1" smtClean="0">
                <a:solidFill>
                  <a:schemeClr val="bg1"/>
                </a:solidFill>
                <a:latin typeface="Times New Roman" pitchFamily="18" charset="0"/>
                <a:cs typeface="Times New Roman" pitchFamily="18" charset="0"/>
              </a:rPr>
              <a:t>Law</a:t>
            </a:r>
            <a:endParaRPr lang="sk-SK" sz="5400" b="1" dirty="0" smtClean="0">
              <a:solidFill>
                <a:schemeClr val="bg1"/>
              </a:solidFill>
              <a:latin typeface="Times New Roman" pitchFamily="18" charset="0"/>
              <a:cs typeface="Times New Roman" pitchFamily="18" charset="0"/>
            </a:endParaRPr>
          </a:p>
          <a:p>
            <a:pPr algn="ctr">
              <a:lnSpc>
                <a:spcPct val="95000"/>
              </a:lnSpc>
              <a:spcBef>
                <a:spcPct val="0"/>
              </a:spcBef>
            </a:pPr>
            <a:r>
              <a:rPr lang="sk-SK" sz="3200" dirty="0" err="1" smtClean="0">
                <a:solidFill>
                  <a:schemeClr val="bg1"/>
                </a:solidFill>
                <a:latin typeface="Times New Roman" pitchFamily="18" charset="0"/>
                <a:ea typeface="ＭＳ Ｐゴシック" pitchFamily="34" charset="-128"/>
                <a:cs typeface="Times New Roman" pitchFamily="18" charset="0"/>
              </a:rPr>
              <a:t>Organizational</a:t>
            </a:r>
            <a:r>
              <a:rPr lang="sk-SK" sz="3200" dirty="0" smtClean="0">
                <a:solidFill>
                  <a:schemeClr val="bg1"/>
                </a:solidFill>
                <a:latin typeface="Times New Roman" pitchFamily="18" charset="0"/>
                <a:ea typeface="ＭＳ Ｐゴシック" pitchFamily="34" charset="-128"/>
                <a:cs typeface="Times New Roman" pitchFamily="18" charset="0"/>
              </a:rPr>
              <a:t> </a:t>
            </a:r>
            <a:r>
              <a:rPr lang="sk-SK" sz="3200" dirty="0" err="1" smtClean="0">
                <a:solidFill>
                  <a:schemeClr val="bg1"/>
                </a:solidFill>
                <a:latin typeface="Times New Roman" pitchFamily="18" charset="0"/>
                <a:ea typeface="ＭＳ Ｐゴシック" pitchFamily="34" charset="-128"/>
                <a:cs typeface="Times New Roman" pitchFamily="18" charset="0"/>
              </a:rPr>
              <a:t>forms</a:t>
            </a:r>
            <a:r>
              <a:rPr lang="sk-SK" sz="3200" dirty="0" smtClean="0">
                <a:solidFill>
                  <a:schemeClr val="bg1"/>
                </a:solidFill>
                <a:latin typeface="Times New Roman" pitchFamily="18" charset="0"/>
                <a:ea typeface="ＭＳ Ｐゴシック" pitchFamily="34" charset="-128"/>
                <a:cs typeface="Times New Roman" pitchFamily="18" charset="0"/>
              </a:rPr>
              <a:t> </a:t>
            </a:r>
            <a:r>
              <a:rPr lang="sk-SK" sz="3200" dirty="0" err="1" smtClean="0">
                <a:solidFill>
                  <a:schemeClr val="bg1"/>
                </a:solidFill>
                <a:latin typeface="Times New Roman" pitchFamily="18" charset="0"/>
                <a:ea typeface="ＭＳ Ｐゴシック" pitchFamily="34" charset="-128"/>
                <a:cs typeface="Times New Roman" pitchFamily="18" charset="0"/>
              </a:rPr>
              <a:t>of</a:t>
            </a:r>
            <a:r>
              <a:rPr lang="sk-SK" sz="3200" dirty="0" smtClean="0">
                <a:solidFill>
                  <a:schemeClr val="bg1"/>
                </a:solidFill>
                <a:latin typeface="Times New Roman" pitchFamily="18" charset="0"/>
                <a:ea typeface="ＭＳ Ｐゴシック" pitchFamily="34" charset="-128"/>
                <a:cs typeface="Times New Roman" pitchFamily="18" charset="0"/>
              </a:rPr>
              <a:t> </a:t>
            </a:r>
            <a:r>
              <a:rPr lang="sk-SK" sz="3200" dirty="0" err="1" smtClean="0">
                <a:solidFill>
                  <a:schemeClr val="bg1"/>
                </a:solidFill>
                <a:latin typeface="Times New Roman" pitchFamily="18" charset="0"/>
                <a:ea typeface="ＭＳ Ｐゴシック" pitchFamily="34" charset="-128"/>
                <a:cs typeface="Times New Roman" pitchFamily="18" charset="0"/>
              </a:rPr>
              <a:t>entering</a:t>
            </a:r>
            <a:r>
              <a:rPr lang="sk-SK" sz="3200" dirty="0" smtClean="0">
                <a:solidFill>
                  <a:schemeClr val="bg1"/>
                </a:solidFill>
                <a:latin typeface="Times New Roman" pitchFamily="18" charset="0"/>
                <a:ea typeface="ＭＳ Ｐゴシック" pitchFamily="34" charset="-128"/>
                <a:cs typeface="Times New Roman" pitchFamily="18" charset="0"/>
              </a:rPr>
              <a:t> </a:t>
            </a:r>
            <a:r>
              <a:rPr lang="sk-SK" sz="3200" dirty="0" err="1" smtClean="0">
                <a:solidFill>
                  <a:schemeClr val="bg1"/>
                </a:solidFill>
                <a:latin typeface="Times New Roman" pitchFamily="18" charset="0"/>
                <a:ea typeface="ＭＳ Ｐゴシック" pitchFamily="34" charset="-128"/>
                <a:cs typeface="Times New Roman" pitchFamily="18" charset="0"/>
              </a:rPr>
              <a:t>foreign</a:t>
            </a:r>
            <a:r>
              <a:rPr lang="sk-SK" sz="3200" dirty="0" smtClean="0">
                <a:solidFill>
                  <a:schemeClr val="bg1"/>
                </a:solidFill>
                <a:latin typeface="Times New Roman" pitchFamily="18" charset="0"/>
                <a:ea typeface="ＭＳ Ｐゴシック" pitchFamily="34" charset="-128"/>
                <a:cs typeface="Times New Roman" pitchFamily="18" charset="0"/>
              </a:rPr>
              <a:t> </a:t>
            </a:r>
            <a:r>
              <a:rPr lang="sk-SK" sz="3200" dirty="0" err="1" smtClean="0">
                <a:solidFill>
                  <a:schemeClr val="bg1"/>
                </a:solidFill>
                <a:latin typeface="Times New Roman" pitchFamily="18" charset="0"/>
                <a:ea typeface="ＭＳ Ｐゴシック" pitchFamily="34" charset="-128"/>
                <a:cs typeface="Times New Roman" pitchFamily="18" charset="0"/>
              </a:rPr>
              <a:t>markets</a:t>
            </a:r>
            <a:endParaRPr lang="sk-SK" sz="3200" dirty="0" smtClean="0">
              <a:solidFill>
                <a:schemeClr val="bg1"/>
              </a:solidFill>
              <a:latin typeface="Times New Roman" pitchFamily="18" charset="0"/>
              <a:ea typeface="ＭＳ Ｐゴシック" pitchFamily="34" charset="-128"/>
              <a:cs typeface="Times New Roman" pitchFamily="18"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smtClean="0">
                <a:latin typeface="Arial" panose="020B0604020202020204" pitchFamily="34" charset="0"/>
              </a:rPr>
              <a:t>Mgr. Tomáš Gongol, </a:t>
            </a:r>
            <a:r>
              <a:rPr lang="en-GB" altLang="cs-CZ" sz="1800" dirty="0">
                <a:latin typeface="Arial" panose="020B0604020202020204" pitchFamily="34" charset="0"/>
              </a:rPr>
              <a:t>Ph.D.</a:t>
            </a:r>
          </a:p>
          <a:p>
            <a:pPr algn="ctr" eaLnBrk="1" hangingPunct="1">
              <a:spcBef>
                <a:spcPct val="0"/>
              </a:spcBef>
              <a:buFontTx/>
              <a:buNone/>
            </a:pPr>
            <a:r>
              <a:rPr lang="en-GB" altLang="cs-CZ" sz="1800" dirty="0" smtClean="0">
                <a:latin typeface="Arial" panose="020B0604020202020204" pitchFamily="34" charset="0"/>
              </a:rPr>
              <a:t>International Business Law PEM/NPPMO</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bg1"/>
                </a:solidFill>
                <a:latin typeface="Times New Roman" pitchFamily="18" charset="0"/>
                <a:cs typeface="Times New Roman" pitchFamily="18" charset="0"/>
              </a:rPr>
              <a:t>Widespread legal forms of business companies in Europe</a:t>
            </a:r>
            <a:endParaRPr lang="en-GB" sz="28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714356"/>
            <a:ext cx="8286776" cy="669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gn="ctr">
              <a:lnSpc>
                <a:spcPct val="95000"/>
              </a:lnSpc>
              <a:buClr>
                <a:srgbClr val="000000"/>
              </a:buClr>
              <a:buSzPct val="100000"/>
              <a:buNone/>
            </a:pPr>
            <a:r>
              <a:rPr lang="en-US" b="1" dirty="0" smtClean="0">
                <a:latin typeface="Times New Roman" pitchFamily="18" charset="0"/>
                <a:cs typeface="Times New Roman" pitchFamily="18" charset="0"/>
              </a:rPr>
              <a:t>Favorite versions of Czech „</a:t>
            </a:r>
            <a:r>
              <a:rPr lang="en-US" b="1" dirty="0" err="1" smtClean="0">
                <a:latin typeface="Times New Roman" pitchFamily="18" charset="0"/>
                <a:cs typeface="Times New Roman" pitchFamily="18" charset="0"/>
              </a:rPr>
              <a:t>s.r.o</a:t>
            </a:r>
            <a:r>
              <a:rPr lang="en-US" b="1" dirty="0" smtClean="0">
                <a:latin typeface="Times New Roman" pitchFamily="18" charset="0"/>
                <a:cs typeface="Times New Roman" pitchFamily="18" charset="0"/>
              </a:rPr>
              <a:t>.</a:t>
            </a:r>
            <a:r>
              <a:rPr lang="ja-JP" altLang="en-US" b="1" dirty="0" smtClean="0">
                <a:latin typeface="Times New Roman" pitchFamily="18" charset="0"/>
                <a:cs typeface="Times New Roman" pitchFamily="18" charset="0"/>
              </a:rPr>
              <a:t>“</a:t>
            </a:r>
            <a:r>
              <a:rPr lang="en-US" altLang="ja-JP" dirty="0" smtClean="0">
                <a:latin typeface="Times New Roman" pitchFamily="18" charset="0"/>
                <a:cs typeface="Times New Roman" pitchFamily="18" charset="0"/>
              </a:rPr>
              <a:t> </a:t>
            </a: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German „GmbH</a:t>
            </a:r>
            <a:r>
              <a:rPr lang="ja-JP" altLang="en-US" dirty="0" smtClean="0">
                <a:latin typeface="Times New Roman" pitchFamily="18" charset="0"/>
                <a:cs typeface="Times New Roman" pitchFamily="18" charset="0"/>
              </a:rPr>
              <a:t>“</a:t>
            </a:r>
            <a:r>
              <a:rPr lang="en-US" altLang="ja-JP" dirty="0" smtClean="0">
                <a:latin typeface="Times New Roman" pitchFamily="18" charset="0"/>
                <a:cs typeface="Times New Roman" pitchFamily="18" charset="0"/>
              </a:rPr>
              <a:t>, </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Minimal basic capital 25 000 EUR </a:t>
            </a:r>
            <a:endParaRPr lang="en-US" sz="2800" dirty="0" smtClean="0">
              <a:latin typeface="Times New Roman" pitchFamily="18" charset="0"/>
              <a:cs typeface="Times New Roman" pitchFamily="18" charset="0"/>
            </a:endParaRP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British „Ltd.</a:t>
            </a:r>
            <a:r>
              <a:rPr lang="ja-JP" altLang="en-US" dirty="0" smtClean="0">
                <a:latin typeface="Times New Roman" pitchFamily="18" charset="0"/>
                <a:cs typeface="Times New Roman" pitchFamily="18" charset="0"/>
              </a:rPr>
              <a:t>“</a:t>
            </a:r>
            <a:r>
              <a:rPr lang="en-US" altLang="ja-JP" dirty="0" smtClean="0">
                <a:latin typeface="Times New Roman" pitchFamily="18" charset="0"/>
                <a:cs typeface="Times New Roman" pitchFamily="18" charset="0"/>
              </a:rPr>
              <a:t> </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Minimal basic capital 1 GBP</a:t>
            </a:r>
            <a:endParaRPr lang="en-US" sz="2800" dirty="0" smtClean="0">
              <a:latin typeface="Times New Roman" pitchFamily="18" charset="0"/>
              <a:cs typeface="Times New Roman" pitchFamily="18" charset="0"/>
            </a:endParaRP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Dutch „B.V.</a:t>
            </a:r>
            <a:r>
              <a:rPr lang="ja-JP" altLang="en-US" dirty="0" smtClean="0">
                <a:latin typeface="Times New Roman" pitchFamily="18" charset="0"/>
                <a:cs typeface="Times New Roman" pitchFamily="18" charset="0"/>
              </a:rPr>
              <a:t>“</a:t>
            </a:r>
            <a:r>
              <a:rPr lang="en-US" altLang="ja-JP" dirty="0" smtClean="0">
                <a:latin typeface="Times New Roman" pitchFamily="18" charset="0"/>
                <a:cs typeface="Times New Roman" pitchFamily="18" charset="0"/>
              </a:rPr>
              <a:t> </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Basic capital  18 000 EUR</a:t>
            </a:r>
            <a:endParaRPr lang="cs-CZ" sz="1800" dirty="0" smtClean="0">
              <a:latin typeface="Times New Roman" pitchFamily="18" charset="0"/>
              <a:cs typeface="Times New Roman" pitchFamily="18" charset="0"/>
            </a:endParaRPr>
          </a:p>
          <a:p>
            <a:pPr marL="1257300" lvl="3" algn="ctr">
              <a:lnSpc>
                <a:spcPct val="95000"/>
              </a:lnSpc>
              <a:buClr>
                <a:srgbClr val="000000"/>
              </a:buClr>
              <a:buSzPct val="100000"/>
              <a:buNone/>
            </a:pPr>
            <a:endParaRPr lang="en-US" sz="2800" dirty="0" smtClean="0">
              <a:latin typeface="Times New Roman" pitchFamily="18" charset="0"/>
              <a:cs typeface="Times New Roman" pitchFamily="18" charset="0"/>
            </a:endParaRPr>
          </a:p>
          <a:p>
            <a:pPr lvl="1" indent="-342900" algn="ctr">
              <a:lnSpc>
                <a:spcPct val="95000"/>
              </a:lnSpc>
              <a:buClr>
                <a:srgbClr val="000000"/>
              </a:buClr>
              <a:buSzPct val="100000"/>
              <a:buNone/>
            </a:pPr>
            <a:r>
              <a:rPr lang="en-US" b="1" dirty="0" smtClean="0">
                <a:latin typeface="Times New Roman" pitchFamily="18" charset="0"/>
                <a:cs typeface="Times New Roman" pitchFamily="18" charset="0"/>
              </a:rPr>
              <a:t>Favorite versions of </a:t>
            </a:r>
            <a:r>
              <a:rPr lang="en-US" b="1" dirty="0" err="1" smtClean="0">
                <a:latin typeface="Times New Roman" pitchFamily="18" charset="0"/>
                <a:cs typeface="Times New Roman" pitchFamily="18" charset="0"/>
              </a:rPr>
              <a:t>czech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a.s</a:t>
            </a:r>
            <a:r>
              <a:rPr lang="en-US" b="1" dirty="0" smtClean="0">
                <a:latin typeface="Times New Roman" pitchFamily="18" charset="0"/>
                <a:cs typeface="Times New Roman" pitchFamily="18" charset="0"/>
              </a:rPr>
              <a:t>.</a:t>
            </a:r>
            <a:r>
              <a:rPr lang="ja-JP" altLang="en-US" b="1"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 </a:t>
            </a: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German „AG</a:t>
            </a:r>
            <a:r>
              <a:rPr lang="ja-JP" altLang="en-US" dirty="0" smtClean="0">
                <a:latin typeface="Times New Roman" pitchFamily="18" charset="0"/>
                <a:cs typeface="Times New Roman" pitchFamily="18" charset="0"/>
              </a:rPr>
              <a:t>“</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Minimal basic capital 50 000 EUR </a:t>
            </a:r>
            <a:endParaRPr lang="en-US" sz="2800" dirty="0" smtClean="0">
              <a:latin typeface="Times New Roman" pitchFamily="18" charset="0"/>
              <a:cs typeface="Times New Roman" pitchFamily="18" charset="0"/>
            </a:endParaRP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British „Plc</a:t>
            </a:r>
            <a:r>
              <a:rPr lang="ja-JP" altLang="en-US" dirty="0" smtClean="0">
                <a:latin typeface="Times New Roman" pitchFamily="18" charset="0"/>
                <a:cs typeface="Times New Roman" pitchFamily="18" charset="0"/>
              </a:rPr>
              <a:t>“</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Minimal basic capital 50 000 GBP</a:t>
            </a:r>
            <a:endParaRPr lang="en-US" sz="2800" dirty="0" smtClean="0">
              <a:latin typeface="Times New Roman" pitchFamily="18" charset="0"/>
              <a:cs typeface="Times New Roman" pitchFamily="18" charset="0"/>
            </a:endParaRPr>
          </a:p>
          <a:p>
            <a:pPr marL="857250" lvl="2" indent="-285750" algn="ctr">
              <a:lnSpc>
                <a:spcPct val="95000"/>
              </a:lnSpc>
              <a:buClr>
                <a:srgbClr val="000000"/>
              </a:buClr>
              <a:buSzPct val="80000"/>
              <a:buFont typeface="Courier New" pitchFamily="49" charset="0"/>
              <a:buChar char="o"/>
            </a:pPr>
            <a:r>
              <a:rPr lang="en-US" dirty="0" smtClean="0">
                <a:latin typeface="Times New Roman" pitchFamily="18" charset="0"/>
                <a:cs typeface="Times New Roman" pitchFamily="18" charset="0"/>
              </a:rPr>
              <a:t>Dutch „N.V.</a:t>
            </a:r>
            <a:r>
              <a:rPr lang="ja-JP" altLang="en-US" dirty="0" smtClean="0">
                <a:latin typeface="Times New Roman" pitchFamily="18" charset="0"/>
                <a:cs typeface="Times New Roman" pitchFamily="18" charset="0"/>
              </a:rPr>
              <a:t>“</a:t>
            </a:r>
            <a:endParaRPr lang="en-US" altLang="ja-JP" sz="2800" dirty="0" smtClean="0">
              <a:latin typeface="Times New Roman" pitchFamily="18" charset="0"/>
              <a:cs typeface="Times New Roman" pitchFamily="18" charset="0"/>
            </a:endParaRPr>
          </a:p>
          <a:p>
            <a:pPr marL="1257300" lvl="3" algn="ctr">
              <a:lnSpc>
                <a:spcPct val="95000"/>
              </a:lnSpc>
              <a:buClr>
                <a:srgbClr val="000000"/>
              </a:buClr>
              <a:buSzPct val="100000"/>
              <a:buFont typeface="Wingdings" pitchFamily="2" charset="2"/>
              <a:buChar char="§"/>
            </a:pPr>
            <a:r>
              <a:rPr lang="en-US" sz="1800" dirty="0" smtClean="0">
                <a:latin typeface="Times New Roman" pitchFamily="18" charset="0"/>
                <a:cs typeface="Times New Roman" pitchFamily="18" charset="0"/>
              </a:rPr>
              <a:t>Minimal basic capital 45 000 EUR</a:t>
            </a:r>
          </a:p>
          <a:p>
            <a:pPr marL="285750" indent="-285750" algn="ctr" eaLnBrk="1" hangingPunct="1">
              <a:spcBef>
                <a:spcPct val="0"/>
              </a:spcBef>
              <a:defRPr/>
            </a:pPr>
            <a:endParaRPr lang="en-GB" altLang="cs-CZ" sz="2400" dirty="0" smtClean="0">
              <a:latin typeface="Times New Roman" pitchFamily="18" charset="0"/>
              <a:ea typeface="Arial" charset="0"/>
              <a:cs typeface="Times New Roman" pitchFamily="18" charset="0"/>
            </a:endParaRPr>
          </a:p>
          <a:p>
            <a:pPr algn="ctr" eaLnBrk="1" hangingPunct="1">
              <a:spcBef>
                <a:spcPct val="0"/>
              </a:spcBef>
              <a:buFont typeface="Arial" panose="020B0604020202020204" pitchFamily="34" charset="0"/>
              <a:buNone/>
              <a:defRPr/>
            </a:pPr>
            <a:endParaRPr lang="en-GB" altLang="cs-CZ" sz="24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Current situation of corporate law in EU</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1000108"/>
            <a:ext cx="8477250" cy="5499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FontTx/>
              <a:buChar char="•"/>
            </a:pPr>
            <a:r>
              <a:rPr lang="en-US" sz="3200" dirty="0" smtClean="0">
                <a:solidFill>
                  <a:srgbClr val="000000"/>
                </a:solidFill>
                <a:latin typeface="Times New Roman" pitchFamily="18" charset="0"/>
                <a:cs typeface="Times New Roman" pitchFamily="18" charset="0"/>
              </a:rPr>
              <a:t>The EU single market:</a:t>
            </a:r>
            <a:endParaRPr lang="en-US" dirty="0" smtClean="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en-US" dirty="0" smtClean="0">
                <a:solidFill>
                  <a:srgbClr val="000000"/>
                </a:solidFill>
                <a:latin typeface="Times New Roman" pitchFamily="18" charset="0"/>
                <a:cs typeface="Times New Roman" pitchFamily="18" charset="0"/>
              </a:rPr>
              <a:t>Guarantee for all companies which are established under the law of EU member states, so called </a:t>
            </a:r>
            <a:r>
              <a:rPr lang="en-US" altLang="en-US" b="1" dirty="0" smtClean="0">
                <a:solidFill>
                  <a:srgbClr val="000000"/>
                </a:solidFill>
                <a:latin typeface="Times New Roman" pitchFamily="18" charset="0"/>
                <a:cs typeface="Times New Roman" pitchFamily="18" charset="0"/>
              </a:rPr>
              <a:t>“</a:t>
            </a:r>
            <a:r>
              <a:rPr lang="en-US" b="1" dirty="0" smtClean="0">
                <a:solidFill>
                  <a:srgbClr val="000000"/>
                </a:solidFill>
                <a:latin typeface="Times New Roman" pitchFamily="18" charset="0"/>
                <a:cs typeface="Times New Roman" pitchFamily="18" charset="0"/>
              </a:rPr>
              <a:t>national treatment</a:t>
            </a:r>
            <a:r>
              <a:rPr lang="en-US" altLang="en-US" sz="2800" b="1" dirty="0" smtClean="0">
                <a:solidFill>
                  <a:srgbClr val="000000"/>
                </a:solidFill>
                <a:latin typeface="Times New Roman" pitchFamily="18" charset="0"/>
                <a:cs typeface="Times New Roman" pitchFamily="18" charset="0"/>
              </a:rPr>
              <a:t>”</a:t>
            </a:r>
            <a:endParaRPr lang="en-US" sz="2800" b="1" dirty="0" smtClean="0">
              <a:solidFill>
                <a:srgbClr val="000000"/>
              </a:solidFill>
              <a:latin typeface="Times New Roman" pitchFamily="18" charset="0"/>
              <a:cs typeface="Times New Roman" pitchFamily="18" charset="0"/>
            </a:endParaRPr>
          </a:p>
          <a:p>
            <a:pPr marL="1257300" lvl="3" algn="just">
              <a:lnSpc>
                <a:spcPct val="95000"/>
              </a:lnSpc>
              <a:buClr>
                <a:srgbClr val="000000"/>
              </a:buClr>
              <a:buSzPct val="100000"/>
              <a:buFont typeface="Wingdings" pitchFamily="2" charset="2"/>
              <a:buChar char="§"/>
            </a:pPr>
            <a:r>
              <a:rPr lang="en-US" sz="2400" dirty="0" err="1" smtClean="0">
                <a:solidFill>
                  <a:srgbClr val="000000"/>
                </a:solidFill>
                <a:latin typeface="Times New Roman" pitchFamily="18" charset="0"/>
                <a:cs typeface="Times New Roman" pitchFamily="18" charset="0"/>
              </a:rPr>
              <a:t>Enterpreneurs</a:t>
            </a:r>
            <a:r>
              <a:rPr lang="en-US" sz="2400" dirty="0" smtClean="0">
                <a:solidFill>
                  <a:srgbClr val="000000"/>
                </a:solidFill>
                <a:latin typeface="Times New Roman" pitchFamily="18" charset="0"/>
                <a:cs typeface="Times New Roman" pitchFamily="18" charset="0"/>
              </a:rPr>
              <a:t> have the same rights as national entities </a:t>
            </a:r>
            <a:endParaRPr lang="en-US" sz="2800" dirty="0" smtClean="0">
              <a:latin typeface="Times New Roman" pitchFamily="18" charset="0"/>
              <a:cs typeface="Times New Roman" pitchFamily="18" charset="0"/>
            </a:endParaRPr>
          </a:p>
          <a:p>
            <a:pPr marL="857250" lvl="2" indent="-285750">
              <a:lnSpc>
                <a:spcPct val="95000"/>
              </a:lnSpc>
              <a:buClr>
                <a:srgbClr val="000000"/>
              </a:buClr>
              <a:buSzPct val="100000"/>
              <a:buFontTx/>
              <a:buChar char=" "/>
            </a:pPr>
            <a:endParaRPr lang="cs-CZ" sz="3200" dirty="0" smtClean="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Tx/>
              <a:buChar char=" "/>
            </a:pPr>
            <a:endParaRPr lang="en-US" sz="3200" dirty="0" smtClean="0">
              <a:solidFill>
                <a:srgbClr val="000000"/>
              </a:solidFill>
              <a:latin typeface="Times New Roman" pitchFamily="18" charset="0"/>
              <a:cs typeface="Times New Roman" pitchFamily="18" charset="0"/>
            </a:endParaRPr>
          </a:p>
          <a:p>
            <a:pPr marL="381600" lvl="1" indent="-342900" algn="just">
              <a:lnSpc>
                <a:spcPct val="95000"/>
              </a:lnSpc>
              <a:buClr>
                <a:srgbClr val="000000"/>
              </a:buClr>
              <a:buSzPct val="100000"/>
              <a:buFontTx/>
              <a:buChar char="•"/>
            </a:pPr>
            <a:r>
              <a:rPr lang="en-US" sz="3200" dirty="0" smtClean="0">
                <a:solidFill>
                  <a:srgbClr val="000000"/>
                </a:solidFill>
                <a:latin typeface="Times New Roman" pitchFamily="18" charset="0"/>
                <a:cs typeface="Times New Roman" pitchFamily="18" charset="0"/>
              </a:rPr>
              <a:t>Legal regulations of member states are </a:t>
            </a:r>
            <a:r>
              <a:rPr lang="en-US" sz="3200" b="1" dirty="0" err="1" smtClean="0">
                <a:solidFill>
                  <a:srgbClr val="000000"/>
                </a:solidFill>
                <a:latin typeface="Times New Roman" pitchFamily="18" charset="0"/>
                <a:cs typeface="Times New Roman" pitchFamily="18" charset="0"/>
              </a:rPr>
              <a:t>harmonised</a:t>
            </a:r>
            <a:r>
              <a:rPr lang="en-US" sz="3200" b="1" dirty="0" smtClean="0">
                <a:solidFill>
                  <a:srgbClr val="000000"/>
                </a:solidFill>
                <a:latin typeface="Times New Roman" pitchFamily="18" charset="0"/>
                <a:cs typeface="Times New Roman" pitchFamily="18" charset="0"/>
              </a:rPr>
              <a:t> (</a:t>
            </a:r>
            <a:r>
              <a:rPr lang="en-US" sz="3200" dirty="0" err="1" smtClean="0">
                <a:solidFill>
                  <a:srgbClr val="000000"/>
                </a:solidFill>
                <a:latin typeface="Times New Roman" pitchFamily="18" charset="0"/>
                <a:cs typeface="Times New Roman" pitchFamily="18" charset="0"/>
              </a:rPr>
              <a:t>european</a:t>
            </a:r>
            <a:r>
              <a:rPr lang="en-US" sz="3200" dirty="0" smtClean="0">
                <a:solidFill>
                  <a:srgbClr val="000000"/>
                </a:solidFill>
                <a:latin typeface="Times New Roman" pitchFamily="18" charset="0"/>
                <a:cs typeface="Times New Roman" pitchFamily="18" charset="0"/>
              </a:rPr>
              <a:t> standards) </a:t>
            </a:r>
          </a:p>
          <a:p>
            <a:pPr marL="857250" lvl="2" indent="-285750" algn="just">
              <a:lnSpc>
                <a:spcPct val="95000"/>
              </a:lnSpc>
              <a:buClr>
                <a:srgbClr val="000000"/>
              </a:buClr>
              <a:buSzPct val="100000"/>
              <a:buFontTx/>
              <a:buChar char="•"/>
            </a:pPr>
            <a:r>
              <a:rPr lang="en-US" dirty="0" smtClean="0">
                <a:solidFill>
                  <a:srgbClr val="000000"/>
                </a:solidFill>
                <a:latin typeface="Times New Roman" pitchFamily="18" charset="0"/>
                <a:cs typeface="Times New Roman" pitchFamily="18" charset="0"/>
              </a:rPr>
              <a:t>E.g. publicity of index data, </a:t>
            </a:r>
            <a:r>
              <a:rPr lang="en-US" dirty="0" err="1" smtClean="0">
                <a:solidFill>
                  <a:srgbClr val="000000"/>
                </a:solidFill>
                <a:latin typeface="Times New Roman" pitchFamily="18" charset="0"/>
                <a:cs typeface="Times New Roman" pitchFamily="18" charset="0"/>
              </a:rPr>
              <a:t>cunsumer</a:t>
            </a:r>
            <a:r>
              <a:rPr lang="en-US" dirty="0" smtClean="0">
                <a:solidFill>
                  <a:srgbClr val="000000"/>
                </a:solidFill>
                <a:latin typeface="Times New Roman" pitchFamily="18" charset="0"/>
                <a:cs typeface="Times New Roman" pitchFamily="18" charset="0"/>
              </a:rPr>
              <a:t> protection, protection of minority shareholders</a:t>
            </a:r>
          </a:p>
          <a:p>
            <a:pPr marL="285750" indent="-285750" eaLnBrk="1" hangingPunct="1">
              <a:spcBef>
                <a:spcPct val="0"/>
              </a:spcBef>
              <a:defRPr/>
            </a:pPr>
            <a:endParaRPr lang="en-GB" altLang="cs-CZ" sz="24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4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1142984"/>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Enterprise of foreigners in accordance to Trade and Commercial </a:t>
            </a:r>
            <a:r>
              <a:rPr lang="en-US" sz="3600" b="1" dirty="0" smtClean="0">
                <a:solidFill>
                  <a:schemeClr val="bg1"/>
                </a:solidFill>
                <a:latin typeface="Times New Roman" pitchFamily="18" charset="0"/>
                <a:cs typeface="Times New Roman" pitchFamily="18" charset="0"/>
              </a:rPr>
              <a:t>Code </a:t>
            </a:r>
            <a:r>
              <a:rPr lang="en-US" sz="2800" b="1" dirty="0" smtClean="0">
                <a:solidFill>
                  <a:schemeClr val="bg1"/>
                </a:solidFill>
                <a:latin typeface="Times New Roman" pitchFamily="18" charset="0"/>
                <a:cs typeface="Times New Roman" pitchFamily="18" charset="0"/>
              </a:rPr>
              <a:t>(national </a:t>
            </a:r>
            <a:r>
              <a:rPr lang="en-US" sz="2800" b="1" dirty="0">
                <a:solidFill>
                  <a:schemeClr val="bg1"/>
                </a:solidFill>
                <a:latin typeface="Times New Roman" pitchFamily="18" charset="0"/>
                <a:cs typeface="Times New Roman" pitchFamily="18" charset="0"/>
              </a:rPr>
              <a:t>treatment )</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357298"/>
            <a:ext cx="8477250" cy="5798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07975">
              <a:lnSpc>
                <a:spcPct val="95000"/>
              </a:lnSpc>
              <a:spcBef>
                <a:spcPct val="0"/>
              </a:spcBef>
              <a:buClr>
                <a:srgbClr val="000000"/>
              </a:buClr>
              <a:buNone/>
            </a:pPr>
            <a:r>
              <a:rPr lang="en-US" sz="2600" u="sng" dirty="0" err="1" smtClean="0">
                <a:solidFill>
                  <a:srgbClr val="000000"/>
                </a:solidFill>
                <a:latin typeface="Times New Roman" pitchFamily="18" charset="0"/>
                <a:ea typeface="ＭＳ Ｐゴシック" pitchFamily="34" charset="-128"/>
                <a:cs typeface="Times New Roman" pitchFamily="18" charset="0"/>
              </a:rPr>
              <a:t>Enterpreneurship</a:t>
            </a:r>
            <a:r>
              <a:rPr lang="en-US" sz="2600" u="sng" dirty="0" smtClean="0">
                <a:solidFill>
                  <a:srgbClr val="000000"/>
                </a:solidFill>
                <a:latin typeface="Times New Roman" pitchFamily="18" charset="0"/>
                <a:ea typeface="ＭＳ Ｐゴシック" pitchFamily="34" charset="-128"/>
                <a:cs typeface="Times New Roman" pitchFamily="18" charset="0"/>
              </a:rPr>
              <a:t> – Trade Code (§5/2)</a:t>
            </a:r>
            <a:endParaRPr lang="en-US" dirty="0" smtClean="0">
              <a:latin typeface="Times New Roman" pitchFamily="18" charset="0"/>
              <a:ea typeface="ＭＳ Ｐゴシック" pitchFamily="34" charset="-128"/>
              <a:cs typeface="Times New Roman" pitchFamily="18" charset="0"/>
            </a:endParaRPr>
          </a:p>
          <a:p>
            <a:pPr marL="771525" lvl="2" indent="-257175">
              <a:lnSpc>
                <a:spcPct val="95000"/>
              </a:lnSpc>
              <a:spcBef>
                <a:spcPct val="0"/>
              </a:spcBef>
              <a:buClr>
                <a:srgbClr val="000000"/>
              </a:buClr>
              <a:buSzPct val="80000"/>
              <a:buFont typeface="Courier New" pitchFamily="49" charset="0"/>
              <a:buChar char="o"/>
            </a:pPr>
            <a:r>
              <a:rPr lang="en-US" i="1" dirty="0" smtClean="0">
                <a:solidFill>
                  <a:srgbClr val="000000"/>
                </a:solidFill>
                <a:latin typeface="Times New Roman" pitchFamily="18" charset="0"/>
                <a:ea typeface="ＭＳ Ｐゴシック" pitchFamily="34" charset="-128"/>
                <a:cs typeface="Times New Roman" pitchFamily="18" charset="0"/>
              </a:rPr>
              <a:t>Foreign person can do business under the same conditions as citizen of </a:t>
            </a:r>
            <a:r>
              <a:rPr lang="en-US" i="1" u="sng" dirty="0" smtClean="0">
                <a:solidFill>
                  <a:srgbClr val="000000"/>
                </a:solidFill>
                <a:latin typeface="Times New Roman" pitchFamily="18" charset="0"/>
                <a:ea typeface="ＭＳ Ｐゴシック" pitchFamily="34" charset="-128"/>
                <a:cs typeface="Times New Roman" pitchFamily="18" charset="0"/>
              </a:rPr>
              <a:t>the Czech republic</a:t>
            </a:r>
            <a:endParaRPr lang="en-US" i="1" dirty="0" smtClean="0">
              <a:solidFill>
                <a:srgbClr val="000000"/>
              </a:solidFill>
              <a:latin typeface="Times New Roman" pitchFamily="18" charset="0"/>
              <a:ea typeface="ＭＳ Ｐゴシック" pitchFamily="34" charset="-128"/>
              <a:cs typeface="Times New Roman" pitchFamily="18" charset="0"/>
            </a:endParaRPr>
          </a:p>
          <a:p>
            <a:pPr marL="1130300" lvl="3" indent="-204788">
              <a:lnSpc>
                <a:spcPct val="95000"/>
              </a:lnSpc>
              <a:spcBef>
                <a:spcPct val="0"/>
              </a:spcBef>
              <a:buClr>
                <a:srgbClr val="000000"/>
              </a:buClr>
              <a:buFont typeface="Wingdings" pitchFamily="2" charset="2"/>
              <a:buChar char="§"/>
            </a:pPr>
            <a:r>
              <a:rPr lang="en-US" sz="2400" dirty="0" err="1" smtClean="0">
                <a:solidFill>
                  <a:srgbClr val="000000"/>
                </a:solidFill>
                <a:latin typeface="Times New Roman" pitchFamily="18" charset="0"/>
                <a:ea typeface="ＭＳ Ｐゴシック" pitchFamily="34" charset="-128"/>
                <a:cs typeface="Times New Roman" pitchFamily="18" charset="0"/>
              </a:rPr>
              <a:t>te</a:t>
            </a:r>
            <a:r>
              <a:rPr lang="en-US" sz="2400" dirty="0" smtClean="0">
                <a:solidFill>
                  <a:srgbClr val="000000"/>
                </a:solidFill>
                <a:latin typeface="Times New Roman" pitchFamily="18" charset="0"/>
                <a:ea typeface="ＭＳ Ｐゴシック" pitchFamily="34" charset="-128"/>
                <a:cs typeface="Times New Roman" pitchFamily="18" charset="0"/>
              </a:rPr>
              <a:t>. Has to </a:t>
            </a:r>
            <a:r>
              <a:rPr lang="en-US" sz="2400" u="sng" dirty="0" smtClean="0">
                <a:latin typeface="Times New Roman" pitchFamily="18" charset="0"/>
                <a:ea typeface="ＭＳ Ｐゴシック" pitchFamily="34" charset="-128"/>
                <a:cs typeface="Times New Roman" pitchFamily="18" charset="0"/>
              </a:rPr>
              <a:t>obtain business license in Czech</a:t>
            </a:r>
            <a:endParaRPr lang="en-US" sz="2800" dirty="0" smtClean="0">
              <a:latin typeface="Times New Roman" pitchFamily="18" charset="0"/>
              <a:ea typeface="ＭＳ Ｐゴシック" pitchFamily="34" charset="-128"/>
              <a:cs typeface="Times New Roman" pitchFamily="18" charset="0"/>
            </a:endParaRPr>
          </a:p>
          <a:p>
            <a:pPr marL="1130300" lvl="3" indent="-204788">
              <a:lnSpc>
                <a:spcPct val="95000"/>
              </a:lnSpc>
              <a:spcBef>
                <a:spcPct val="0"/>
              </a:spcBef>
              <a:buClr>
                <a:srgbClr val="000000"/>
              </a:buClr>
              <a:buFont typeface="Wingdings" pitchFamily="2" charset="2"/>
              <a:buChar char="§"/>
            </a:pPr>
            <a:r>
              <a:rPr lang="en-US" sz="2400" dirty="0" smtClean="0">
                <a:solidFill>
                  <a:srgbClr val="000000"/>
                </a:solidFill>
                <a:latin typeface="Times New Roman" pitchFamily="18" charset="0"/>
                <a:ea typeface="ＭＳ Ｐゴシック" pitchFamily="34" charset="-128"/>
                <a:cs typeface="Times New Roman" pitchFamily="18" charset="0"/>
              </a:rPr>
              <a:t>If the person is not from EU: there is need to document a proof of visa or residence permit </a:t>
            </a:r>
            <a:endParaRPr lang="cs-CZ" sz="2400" dirty="0" smtClean="0">
              <a:solidFill>
                <a:srgbClr val="000000"/>
              </a:solidFill>
              <a:latin typeface="Times New Roman" pitchFamily="18" charset="0"/>
              <a:ea typeface="ＭＳ Ｐゴシック" pitchFamily="34" charset="-128"/>
              <a:cs typeface="Times New Roman" pitchFamily="18" charset="0"/>
            </a:endParaRPr>
          </a:p>
          <a:p>
            <a:pPr marL="1130300" lvl="3" indent="-204788">
              <a:lnSpc>
                <a:spcPct val="95000"/>
              </a:lnSpc>
              <a:spcBef>
                <a:spcPct val="0"/>
              </a:spcBef>
              <a:buClr>
                <a:srgbClr val="000000"/>
              </a:buClr>
              <a:buNone/>
            </a:pPr>
            <a:endParaRPr lang="en-US" sz="2400" dirty="0" smtClean="0">
              <a:solidFill>
                <a:srgbClr val="000000"/>
              </a:solidFill>
              <a:latin typeface="Times New Roman" pitchFamily="18" charset="0"/>
              <a:ea typeface="ＭＳ Ｐゴシック" pitchFamily="34" charset="-128"/>
              <a:cs typeface="Times New Roman" pitchFamily="18" charset="0"/>
            </a:endParaRPr>
          </a:p>
          <a:p>
            <a:pPr marL="381600" lvl="3" indent="-204788">
              <a:lnSpc>
                <a:spcPct val="95000"/>
              </a:lnSpc>
              <a:spcBef>
                <a:spcPct val="0"/>
              </a:spcBef>
              <a:buClr>
                <a:srgbClr val="000000"/>
              </a:buClr>
              <a:buNone/>
            </a:pPr>
            <a:r>
              <a:rPr lang="en-US" sz="3000" u="sng" dirty="0" err="1" smtClean="0">
                <a:solidFill>
                  <a:srgbClr val="000000"/>
                </a:solidFill>
                <a:latin typeface="Times New Roman" pitchFamily="18" charset="0"/>
                <a:ea typeface="ＭＳ Ｐゴシック" pitchFamily="34" charset="-128"/>
                <a:cs typeface="Times New Roman" pitchFamily="18" charset="0"/>
              </a:rPr>
              <a:t>Enterpreneurship</a:t>
            </a:r>
            <a:r>
              <a:rPr lang="en-US" sz="3000" u="sng" dirty="0" smtClean="0">
                <a:solidFill>
                  <a:srgbClr val="000000"/>
                </a:solidFill>
                <a:latin typeface="Times New Roman" pitchFamily="18" charset="0"/>
                <a:ea typeface="ＭＳ Ｐゴシック" pitchFamily="34" charset="-128"/>
                <a:cs typeface="Times New Roman" pitchFamily="18" charset="0"/>
              </a:rPr>
              <a:t> -  Commercial Code (§ 21/4)</a:t>
            </a:r>
            <a:endParaRPr lang="en-US" dirty="0" smtClean="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dirty="0" err="1" smtClean="0">
                <a:solidFill>
                  <a:srgbClr val="000000"/>
                </a:solidFill>
                <a:latin typeface="Times New Roman" pitchFamily="18" charset="0"/>
                <a:ea typeface="ＭＳ Ｐゴシック" pitchFamily="34" charset="-128"/>
                <a:cs typeface="Times New Roman" pitchFamily="18" charset="0"/>
              </a:rPr>
              <a:t>Anthorisation</a:t>
            </a:r>
            <a:r>
              <a:rPr lang="en-US" dirty="0" smtClean="0">
                <a:solidFill>
                  <a:srgbClr val="000000"/>
                </a:solidFill>
                <a:latin typeface="Times New Roman" pitchFamily="18" charset="0"/>
                <a:ea typeface="ＭＳ Ｐゴシック" pitchFamily="34" charset="-128"/>
                <a:cs typeface="Times New Roman" pitchFamily="18" charset="0"/>
              </a:rPr>
              <a:t> of foreign person to </a:t>
            </a:r>
            <a:r>
              <a:rPr lang="en-US" dirty="0" err="1" smtClean="0">
                <a:solidFill>
                  <a:srgbClr val="000000"/>
                </a:solidFill>
                <a:latin typeface="Times New Roman" pitchFamily="18" charset="0"/>
                <a:ea typeface="ＭＳ Ｐゴシック" pitchFamily="34" charset="-128"/>
                <a:cs typeface="Times New Roman" pitchFamily="18" charset="0"/>
              </a:rPr>
              <a:t>enterpreuting</a:t>
            </a:r>
            <a:r>
              <a:rPr lang="en-US" dirty="0" smtClean="0">
                <a:solidFill>
                  <a:srgbClr val="000000"/>
                </a:solidFill>
                <a:latin typeface="Times New Roman" pitchFamily="18" charset="0"/>
                <a:ea typeface="ＭＳ Ｐゴシック" pitchFamily="34" charset="-128"/>
                <a:cs typeface="Times New Roman" pitchFamily="18" charset="0"/>
              </a:rPr>
              <a:t> in territory of the Czech republic is created at the day of registration the person (or </a:t>
            </a:r>
            <a:r>
              <a:rPr lang="en-US" dirty="0" err="1" smtClean="0">
                <a:solidFill>
                  <a:srgbClr val="000000"/>
                </a:solidFill>
                <a:latin typeface="Times New Roman" pitchFamily="18" charset="0"/>
                <a:ea typeface="ＭＳ Ｐゴシック" pitchFamily="34" charset="-128"/>
                <a:cs typeface="Times New Roman" pitchFamily="18" charset="0"/>
              </a:rPr>
              <a:t>organisation</a:t>
            </a:r>
            <a:r>
              <a:rPr lang="en-US" dirty="0" smtClean="0">
                <a:solidFill>
                  <a:srgbClr val="000000"/>
                </a:solidFill>
                <a:latin typeface="Times New Roman" pitchFamily="18" charset="0"/>
                <a:ea typeface="ＭＳ Ｐゴシック" pitchFamily="34" charset="-128"/>
                <a:cs typeface="Times New Roman" pitchFamily="18" charset="0"/>
              </a:rPr>
              <a:t> unit) to the Commercial Register </a:t>
            </a:r>
            <a:endParaRPr lang="cs-CZ" dirty="0" smtClean="0">
              <a:solidFill>
                <a:srgbClr val="000000"/>
              </a:solidFill>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None/>
            </a:pPr>
            <a:endParaRPr lang="en-US" dirty="0" smtClean="0">
              <a:solidFill>
                <a:srgbClr val="000000"/>
              </a:solidFill>
              <a:latin typeface="Times New Roman" pitchFamily="18" charset="0"/>
              <a:ea typeface="ＭＳ Ｐゴシック" pitchFamily="34" charset="-128"/>
              <a:cs typeface="Times New Roman" pitchFamily="18" charset="0"/>
            </a:endParaRPr>
          </a:p>
          <a:p>
            <a:pPr marL="1130300" lvl="3" indent="-204788" algn="just">
              <a:lnSpc>
                <a:spcPct val="95000"/>
              </a:lnSpc>
              <a:spcBef>
                <a:spcPct val="0"/>
              </a:spcBef>
              <a:buClr>
                <a:srgbClr val="000000"/>
              </a:buClr>
              <a:buFont typeface="Wingdings" pitchFamily="2" charset="2"/>
              <a:buChar char="§"/>
            </a:pPr>
            <a:r>
              <a:rPr lang="en-US" sz="2400" i="1" dirty="0" smtClean="0">
                <a:solidFill>
                  <a:srgbClr val="000000"/>
                </a:solidFill>
                <a:latin typeface="Times New Roman" pitchFamily="18" charset="0"/>
                <a:ea typeface="ＭＳ Ｐゴシック" pitchFamily="34" charset="-128"/>
                <a:cs typeface="Times New Roman" pitchFamily="18" charset="0"/>
              </a:rPr>
              <a:t>exception.: doesn</a:t>
            </a:r>
            <a:r>
              <a:rPr lang="en-US" altLang="en-US" sz="2400" i="1" dirty="0" smtClean="0">
                <a:solidFill>
                  <a:srgbClr val="000000"/>
                </a:solidFill>
                <a:latin typeface="Times New Roman" pitchFamily="18" charset="0"/>
                <a:ea typeface="ＭＳ Ｐゴシック" pitchFamily="34" charset="-128"/>
                <a:cs typeface="Times New Roman" pitchFamily="18" charset="0"/>
              </a:rPr>
              <a:t>’</a:t>
            </a:r>
            <a:r>
              <a:rPr lang="en-US" sz="2400" i="1" dirty="0" smtClean="0">
                <a:solidFill>
                  <a:srgbClr val="000000"/>
                </a:solidFill>
                <a:latin typeface="Times New Roman" pitchFamily="18" charset="0"/>
                <a:ea typeface="ＭＳ Ｐゴシック" pitchFamily="34" charset="-128"/>
                <a:cs typeface="Times New Roman" pitchFamily="18" charset="0"/>
              </a:rPr>
              <a:t>t apply to natural person which is citizen of EU member states or EC or Switzerland.</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Cross border services providing</a:t>
            </a:r>
            <a:endParaRPr lang="en-GB" sz="80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714356"/>
            <a:ext cx="8477250" cy="651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08610">
              <a:lnSpc>
                <a:spcPct val="95000"/>
              </a:lnSpc>
              <a:spcBef>
                <a:spcPct val="0"/>
              </a:spcBef>
              <a:buClr>
                <a:srgbClr val="000000"/>
              </a:buClr>
              <a:buFontTx/>
              <a:buChar char="•"/>
              <a:defRPr/>
            </a:pPr>
            <a:r>
              <a:rPr lang="en-US" sz="3200" dirty="0" smtClean="0">
                <a:solidFill>
                  <a:srgbClr val="000000"/>
                </a:solidFill>
                <a:latin typeface="Times New Roman" pitchFamily="18" charset="0"/>
                <a:cs typeface="Times New Roman" pitchFamily="18" charset="0"/>
              </a:rPr>
              <a:t>Act. No. 222/2009 Coll., on the free movement of services</a:t>
            </a:r>
          </a:p>
          <a:p>
            <a:pPr marL="381600" lvl="1" indent="-308610">
              <a:lnSpc>
                <a:spcPct val="95000"/>
              </a:lnSpc>
              <a:spcBef>
                <a:spcPct val="0"/>
              </a:spcBef>
              <a:buClr>
                <a:srgbClr val="000000"/>
              </a:buClr>
              <a:buFontTx/>
              <a:buChar char="•"/>
              <a:defRPr/>
            </a:pPr>
            <a:r>
              <a:rPr lang="en-US" sz="3200" dirty="0" smtClean="0">
                <a:solidFill>
                  <a:srgbClr val="000000"/>
                </a:solidFill>
                <a:latin typeface="Times New Roman" pitchFamily="18" charset="0"/>
                <a:cs typeface="Times New Roman" pitchFamily="18" charset="0"/>
              </a:rPr>
              <a:t>The cross border services principle</a:t>
            </a:r>
          </a:p>
          <a:p>
            <a:pPr marL="771525" lvl="2" indent="-257175" algn="just">
              <a:lnSpc>
                <a:spcPct val="95000"/>
              </a:lnSpc>
              <a:spcBef>
                <a:spcPct val="0"/>
              </a:spcBef>
              <a:buClr>
                <a:srgbClr val="000000"/>
              </a:buClr>
              <a:buSzPct val="80000"/>
              <a:buFont typeface="Courier New" charset="0"/>
              <a:buChar char="o"/>
              <a:defRPr/>
            </a:pPr>
            <a:r>
              <a:rPr lang="en-US" sz="2800" dirty="0" smtClean="0">
                <a:solidFill>
                  <a:srgbClr val="000000"/>
                </a:solidFill>
                <a:latin typeface="Times New Roman" pitchFamily="18" charset="0"/>
                <a:cs typeface="Times New Roman" pitchFamily="18" charset="0"/>
              </a:rPr>
              <a:t>Allows provider to provide services temporarily and occasionally on territory of another member state (using business license from home country)</a:t>
            </a:r>
          </a:p>
          <a:p>
            <a:pPr marL="381600" lvl="1" indent="-308610" algn="just">
              <a:lnSpc>
                <a:spcPct val="95000"/>
              </a:lnSpc>
              <a:spcBef>
                <a:spcPct val="0"/>
              </a:spcBef>
              <a:buClr>
                <a:srgbClr val="000000"/>
              </a:buClr>
              <a:buFontTx/>
              <a:buChar char="•"/>
              <a:defRPr/>
            </a:pPr>
            <a:r>
              <a:rPr lang="en-US" sz="3200" b="1" dirty="0" smtClean="0">
                <a:solidFill>
                  <a:srgbClr val="000000"/>
                </a:solidFill>
                <a:latin typeface="Times New Roman" pitchFamily="18" charset="0"/>
                <a:cs typeface="Times New Roman" pitchFamily="18" charset="0"/>
              </a:rPr>
              <a:t>Providing services by </a:t>
            </a:r>
            <a:r>
              <a:rPr lang="en-US" sz="3200" b="1" dirty="0" err="1" smtClean="0">
                <a:solidFill>
                  <a:srgbClr val="000000"/>
                </a:solidFill>
                <a:latin typeface="Times New Roman" pitchFamily="18" charset="0"/>
                <a:cs typeface="Times New Roman" pitchFamily="18" charset="0"/>
              </a:rPr>
              <a:t>entrepreneru</a:t>
            </a:r>
            <a:r>
              <a:rPr lang="en-US" sz="3200" b="1" dirty="0" smtClean="0">
                <a:solidFill>
                  <a:srgbClr val="000000"/>
                </a:solidFill>
                <a:latin typeface="Times New Roman" pitchFamily="18" charset="0"/>
                <a:cs typeface="Times New Roman" pitchFamily="18" charset="0"/>
              </a:rPr>
              <a:t> which has not been settled in country where the service is provided </a:t>
            </a:r>
            <a:r>
              <a:rPr lang="en-US" sz="3200" dirty="0" smtClean="0">
                <a:solidFill>
                  <a:srgbClr val="000000"/>
                </a:solidFill>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marL="771525" lvl="2" indent="-257175" algn="just">
              <a:lnSpc>
                <a:spcPct val="95000"/>
              </a:lnSpc>
              <a:spcBef>
                <a:spcPct val="0"/>
              </a:spcBef>
              <a:buClr>
                <a:srgbClr val="000000"/>
              </a:buClr>
              <a:buSzPct val="80000"/>
              <a:buFont typeface="Courier New" charset="0"/>
              <a:buChar char="o"/>
              <a:defRPr/>
            </a:pPr>
            <a:r>
              <a:rPr lang="en-US" sz="2800" dirty="0" smtClean="0">
                <a:solidFill>
                  <a:srgbClr val="000000"/>
                </a:solidFill>
                <a:latin typeface="Times New Roman" pitchFamily="18" charset="0"/>
                <a:cs typeface="Times New Roman" pitchFamily="18" charset="0"/>
              </a:rPr>
              <a:t>E.g. </a:t>
            </a:r>
            <a:r>
              <a:rPr lang="en-US" sz="2800" b="1" dirty="0" smtClean="0">
                <a:solidFill>
                  <a:srgbClr val="000000"/>
                </a:solidFill>
                <a:latin typeface="Times New Roman" pitchFamily="18" charset="0"/>
                <a:cs typeface="Times New Roman" pitchFamily="18" charset="0"/>
              </a:rPr>
              <a:t>interpreter</a:t>
            </a:r>
            <a:r>
              <a:rPr lang="en-US" sz="2800" dirty="0" smtClean="0">
                <a:solidFill>
                  <a:srgbClr val="000000"/>
                </a:solidFill>
                <a:latin typeface="Times New Roman" pitchFamily="18" charset="0"/>
                <a:cs typeface="Times New Roman" pitchFamily="18" charset="0"/>
              </a:rPr>
              <a:t>, who gets an offer from </a:t>
            </a:r>
            <a:r>
              <a:rPr lang="en-US" sz="2800" dirty="0" err="1" smtClean="0">
                <a:solidFill>
                  <a:srgbClr val="000000"/>
                </a:solidFill>
                <a:latin typeface="Times New Roman" pitchFamily="18" charset="0"/>
                <a:cs typeface="Times New Roman" pitchFamily="18" charset="0"/>
              </a:rPr>
              <a:t>spanish</a:t>
            </a:r>
            <a:r>
              <a:rPr lang="en-US" sz="2800" dirty="0" smtClean="0">
                <a:solidFill>
                  <a:srgbClr val="000000"/>
                </a:solidFill>
                <a:latin typeface="Times New Roman" pitchFamily="18" charset="0"/>
                <a:cs typeface="Times New Roman" pitchFamily="18" charset="0"/>
              </a:rPr>
              <a:t> company to interpret for </a:t>
            </a:r>
            <a:r>
              <a:rPr lang="en-US" sz="2800" dirty="0" err="1" smtClean="0">
                <a:solidFill>
                  <a:srgbClr val="000000"/>
                </a:solidFill>
                <a:latin typeface="Times New Roman" pitchFamily="18" charset="0"/>
                <a:cs typeface="Times New Roman" pitchFamily="18" charset="0"/>
              </a:rPr>
              <a:t>czech</a:t>
            </a:r>
            <a:r>
              <a:rPr lang="en-US" sz="2800" dirty="0" smtClean="0">
                <a:solidFill>
                  <a:srgbClr val="000000"/>
                </a:solidFill>
                <a:latin typeface="Times New Roman" pitchFamily="18" charset="0"/>
                <a:cs typeface="Times New Roman" pitchFamily="18" charset="0"/>
              </a:rPr>
              <a:t> visitor in their </a:t>
            </a:r>
            <a:r>
              <a:rPr lang="en-US" sz="2800" dirty="0" err="1" smtClean="0">
                <a:solidFill>
                  <a:srgbClr val="000000"/>
                </a:solidFill>
                <a:latin typeface="Times New Roman" pitchFamily="18" charset="0"/>
                <a:cs typeface="Times New Roman" pitchFamily="18" charset="0"/>
              </a:rPr>
              <a:t>spanish</a:t>
            </a:r>
            <a:r>
              <a:rPr lang="en-US" sz="2800" dirty="0" smtClean="0">
                <a:solidFill>
                  <a:srgbClr val="000000"/>
                </a:solidFill>
                <a:latin typeface="Times New Roman" pitchFamily="18" charset="0"/>
                <a:cs typeface="Times New Roman" pitchFamily="18" charset="0"/>
              </a:rPr>
              <a:t> branch; or </a:t>
            </a:r>
            <a:r>
              <a:rPr lang="en-US" sz="2800" dirty="0" err="1" smtClean="0">
                <a:solidFill>
                  <a:srgbClr val="000000"/>
                </a:solidFill>
                <a:latin typeface="Times New Roman" pitchFamily="18" charset="0"/>
                <a:cs typeface="Times New Roman" pitchFamily="18" charset="0"/>
              </a:rPr>
              <a:t>czech</a:t>
            </a:r>
            <a:r>
              <a:rPr lang="en-US" sz="2800" dirty="0" smtClean="0">
                <a:solidFill>
                  <a:srgbClr val="000000"/>
                </a:solidFill>
                <a:latin typeface="Times New Roman" pitchFamily="18" charset="0"/>
                <a:cs typeface="Times New Roman" pitchFamily="18" charset="0"/>
              </a:rPr>
              <a:t> carpenter who is supposed to manufacture beams in the construction of church in Slovakia </a:t>
            </a:r>
          </a:p>
          <a:p>
            <a:pPr eaLnBrk="1" hangingPunct="1">
              <a:spcBef>
                <a:spcPct val="0"/>
              </a:spcBef>
              <a:buFont typeface="Arial" panose="020B0604020202020204" pitchFamily="34" charset="0"/>
              <a:buNone/>
              <a:defRPr/>
            </a:pPr>
            <a:endParaRPr lang="en-GB" altLang="cs-CZ" sz="24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Cross border services providing</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714356"/>
            <a:ext cx="8477250" cy="642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07975">
              <a:lnSpc>
                <a:spcPct val="95000"/>
              </a:lnSpc>
              <a:spcBef>
                <a:spcPct val="0"/>
              </a:spcBef>
              <a:buClr>
                <a:srgbClr val="000000"/>
              </a:buClr>
              <a:buFontTx/>
              <a:buChar char="•"/>
            </a:pPr>
            <a:r>
              <a:rPr lang="en-US" dirty="0" smtClean="0">
                <a:solidFill>
                  <a:srgbClr val="000000"/>
                </a:solidFill>
                <a:latin typeface="Times New Roman" pitchFamily="18" charset="0"/>
                <a:ea typeface="ＭＳ Ｐゴシック" pitchFamily="34" charset="-128"/>
                <a:cs typeface="Times New Roman" pitchFamily="18" charset="0"/>
              </a:rPr>
              <a:t>Self-employed persons </a:t>
            </a:r>
            <a:r>
              <a:rPr lang="en-US" b="1" u="sng" dirty="0" smtClean="0">
                <a:solidFill>
                  <a:srgbClr val="000000"/>
                </a:solidFill>
                <a:latin typeface="Times New Roman" pitchFamily="18" charset="0"/>
                <a:ea typeface="ＭＳ Ｐゴシック" pitchFamily="34" charset="-128"/>
                <a:cs typeface="Times New Roman" pitchFamily="18" charset="0"/>
              </a:rPr>
              <a:t>do not have to</a:t>
            </a:r>
            <a:r>
              <a:rPr lang="en-US" dirty="0" smtClean="0">
                <a:solidFill>
                  <a:srgbClr val="000000"/>
                </a:solidFill>
                <a:latin typeface="Times New Roman" pitchFamily="18" charset="0"/>
                <a:ea typeface="ＭＳ Ｐゴシック" pitchFamily="34" charset="-128"/>
                <a:cs typeface="Times New Roman" pitchFamily="18" charset="0"/>
              </a:rPr>
              <a:t> apply for </a:t>
            </a:r>
            <a:r>
              <a:rPr lang="en-US" b="1" dirty="0" smtClean="0">
                <a:solidFill>
                  <a:srgbClr val="000000"/>
                </a:solidFill>
                <a:latin typeface="Times New Roman" pitchFamily="18" charset="0"/>
                <a:ea typeface="ＭＳ Ｐゴシック" pitchFamily="34" charset="-128"/>
                <a:cs typeface="Times New Roman" pitchFamily="18" charset="0"/>
              </a:rPr>
              <a:t>qualification recognition</a:t>
            </a:r>
            <a:r>
              <a:rPr lang="en-US" dirty="0" smtClean="0">
                <a:solidFill>
                  <a:srgbClr val="000000"/>
                </a:solidFill>
                <a:latin typeface="Times New Roman" pitchFamily="18" charset="0"/>
                <a:ea typeface="ＭＳ Ｐゴシック" pitchFamily="34" charset="-128"/>
                <a:cs typeface="Times New Roman" pitchFamily="18" charset="0"/>
              </a:rPr>
              <a:t> if they want to provide cross-border service</a:t>
            </a:r>
            <a:endParaRPr lang="cs-CZ" dirty="0" smtClean="0">
              <a:solidFill>
                <a:srgbClr val="000000"/>
              </a:solidFill>
              <a:latin typeface="Times New Roman" pitchFamily="18" charset="0"/>
              <a:ea typeface="ＭＳ Ｐゴシック" pitchFamily="34" charset="-128"/>
              <a:cs typeface="Times New Roman" pitchFamily="18" charset="0"/>
            </a:endParaRPr>
          </a:p>
          <a:p>
            <a:pPr marL="381600" lvl="1" indent="-307975">
              <a:lnSpc>
                <a:spcPct val="95000"/>
              </a:lnSpc>
              <a:spcBef>
                <a:spcPct val="0"/>
              </a:spcBef>
              <a:buClr>
                <a:srgbClr val="000000"/>
              </a:buClr>
              <a:buNone/>
            </a:pPr>
            <a:endParaRPr lang="en-US" sz="3000" dirty="0" smtClean="0">
              <a:solidFill>
                <a:srgbClr val="000000"/>
              </a:solidFill>
              <a:latin typeface="Times New Roman" pitchFamily="18" charset="0"/>
              <a:ea typeface="ＭＳ Ｐゴシック" pitchFamily="34" charset="-128"/>
              <a:cs typeface="Times New Roman" pitchFamily="18" charset="0"/>
            </a:endParaRPr>
          </a:p>
          <a:p>
            <a:pPr marL="771525" lvl="2" indent="-257175">
              <a:lnSpc>
                <a:spcPct val="95000"/>
              </a:lnSpc>
              <a:spcBef>
                <a:spcPct val="0"/>
              </a:spcBef>
              <a:buClr>
                <a:srgbClr val="000000"/>
              </a:buClr>
              <a:buSzPct val="80000"/>
              <a:buFont typeface="Courier New" pitchFamily="49" charset="0"/>
              <a:buChar char="o"/>
            </a:pPr>
            <a:r>
              <a:rPr lang="en-US" sz="2200" dirty="0" smtClean="0">
                <a:solidFill>
                  <a:srgbClr val="000000"/>
                </a:solidFill>
                <a:latin typeface="Times New Roman" pitchFamily="18" charset="0"/>
                <a:ea typeface="ＭＳ Ｐゴシック" pitchFamily="34" charset="-128"/>
                <a:cs typeface="Times New Roman" pitchFamily="18" charset="0"/>
              </a:rPr>
              <a:t>It</a:t>
            </a:r>
            <a:r>
              <a:rPr lang="en-US" altLang="en-US" sz="2200" dirty="0" smtClean="0">
                <a:solidFill>
                  <a:srgbClr val="000000"/>
                </a:solidFill>
                <a:latin typeface="Times New Roman" pitchFamily="18" charset="0"/>
                <a:ea typeface="ＭＳ Ｐゴシック" pitchFamily="34" charset="-128"/>
                <a:cs typeface="Times New Roman" pitchFamily="18" charset="0"/>
              </a:rPr>
              <a:t>’</a:t>
            </a:r>
            <a:r>
              <a:rPr lang="en-US" sz="2200" dirty="0" smtClean="0">
                <a:solidFill>
                  <a:srgbClr val="000000"/>
                </a:solidFill>
                <a:latin typeface="Times New Roman" pitchFamily="18" charset="0"/>
                <a:ea typeface="ＭＳ Ｐゴシック" pitchFamily="34" charset="-128"/>
                <a:cs typeface="Times New Roman" pitchFamily="18" charset="0"/>
              </a:rPr>
              <a:t>s enough is they have permission to provide those services from home country</a:t>
            </a:r>
          </a:p>
          <a:p>
            <a:pPr marL="771525" lvl="2" indent="-257175">
              <a:lnSpc>
                <a:spcPct val="95000"/>
              </a:lnSpc>
              <a:spcBef>
                <a:spcPct val="0"/>
              </a:spcBef>
              <a:buClr>
                <a:srgbClr val="000000"/>
              </a:buClr>
              <a:buSzPct val="80000"/>
              <a:buFont typeface="Courier New" pitchFamily="49" charset="0"/>
              <a:buChar char="o"/>
            </a:pPr>
            <a:r>
              <a:rPr lang="en-US" sz="2200" dirty="0" smtClean="0">
                <a:solidFill>
                  <a:srgbClr val="000000"/>
                </a:solidFill>
                <a:latin typeface="Times New Roman" pitchFamily="18" charset="0"/>
                <a:ea typeface="ＭＳ Ｐゴシック" pitchFamily="34" charset="-128"/>
                <a:cs typeface="Times New Roman" pitchFamily="18" charset="0"/>
              </a:rPr>
              <a:t>Some services were excluded (permanently) </a:t>
            </a:r>
          </a:p>
          <a:p>
            <a:pPr marL="1182688" lvl="3" indent="-257175">
              <a:lnSpc>
                <a:spcPct val="95000"/>
              </a:lnSpc>
              <a:spcBef>
                <a:spcPct val="0"/>
              </a:spcBef>
              <a:buClr>
                <a:srgbClr val="000000"/>
              </a:buClr>
              <a:buSzPct val="80000"/>
              <a:buFont typeface="Courier New" pitchFamily="49" charset="0"/>
              <a:buChar char="o"/>
            </a:pPr>
            <a:r>
              <a:rPr lang="en-US" sz="2200" dirty="0" smtClean="0">
                <a:solidFill>
                  <a:srgbClr val="000000"/>
                </a:solidFill>
                <a:latin typeface="Times New Roman" pitchFamily="18" charset="0"/>
                <a:ea typeface="ＭＳ Ｐゴシック" pitchFamily="34" charset="-128"/>
                <a:cs typeface="Times New Roman" pitchFamily="18" charset="0"/>
              </a:rPr>
              <a:t>E.g. postal, transport and financial services, providing of health care</a:t>
            </a:r>
          </a:p>
          <a:p>
            <a:pPr>
              <a:lnSpc>
                <a:spcPct val="95000"/>
              </a:lnSpc>
              <a:spcBef>
                <a:spcPct val="0"/>
              </a:spcBef>
            </a:pPr>
            <a:endParaRPr lang="en-US" sz="3000"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dirty="0" smtClean="0">
                <a:solidFill>
                  <a:srgbClr val="000000"/>
                </a:solidFill>
                <a:latin typeface="Times New Roman" pitchFamily="18" charset="0"/>
                <a:ea typeface="ＭＳ Ｐゴシック" pitchFamily="34" charset="-128"/>
                <a:cs typeface="Times New Roman" pitchFamily="18" charset="0"/>
              </a:rPr>
              <a:t>Law has a system of approving </a:t>
            </a:r>
            <a:r>
              <a:rPr lang="en-US" b="1" dirty="0" smtClean="0">
                <a:solidFill>
                  <a:srgbClr val="000000"/>
                </a:solidFill>
                <a:latin typeface="Times New Roman" pitchFamily="18" charset="0"/>
                <a:ea typeface="ＭＳ Ｐゴシック" pitchFamily="34" charset="-128"/>
                <a:cs typeface="Times New Roman" pitchFamily="18" charset="0"/>
              </a:rPr>
              <a:t>documents and meeting the </a:t>
            </a:r>
            <a:r>
              <a:rPr lang="en-US" b="1" dirty="0" err="1" smtClean="0">
                <a:solidFill>
                  <a:srgbClr val="000000"/>
                </a:solidFill>
                <a:latin typeface="Times New Roman" pitchFamily="18" charset="0"/>
                <a:ea typeface="ＭＳ Ｐゴシック" pitchFamily="34" charset="-128"/>
                <a:cs typeface="Times New Roman" pitchFamily="18" charset="0"/>
              </a:rPr>
              <a:t>critirie</a:t>
            </a:r>
            <a:endParaRPr lang="en-US" b="1"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dirty="0" smtClean="0">
                <a:solidFill>
                  <a:srgbClr val="000000"/>
                </a:solidFill>
                <a:latin typeface="Times New Roman" pitchFamily="18" charset="0"/>
                <a:ea typeface="ＭＳ Ｐゴシック" pitchFamily="34" charset="-128"/>
                <a:cs typeface="Times New Roman" pitchFamily="18" charset="0"/>
              </a:rPr>
              <a:t>Land also principle of </a:t>
            </a:r>
            <a:r>
              <a:rPr lang="en-US" b="1" dirty="0" smtClean="0">
                <a:solidFill>
                  <a:srgbClr val="000000"/>
                </a:solidFill>
                <a:latin typeface="Times New Roman" pitchFamily="18" charset="0"/>
                <a:ea typeface="ＭＳ Ｐゴシック" pitchFamily="34" charset="-128"/>
                <a:cs typeface="Times New Roman" pitchFamily="18" charset="0"/>
              </a:rPr>
              <a:t>silent partnership</a:t>
            </a:r>
            <a:endParaRPr lang="cs-CZ" b="1"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None/>
            </a:pPr>
            <a:endParaRPr lang="en-US" dirty="0" smtClean="0">
              <a:solidFill>
                <a:srgbClr val="000000"/>
              </a:solidFill>
              <a:latin typeface="Times New Roman" pitchFamily="18" charset="0"/>
              <a:ea typeface="ＭＳ Ｐゴシック" pitchFamily="34" charset="-128"/>
              <a:cs typeface="Times New Roman" pitchFamily="18" charset="0"/>
            </a:endParaRPr>
          </a:p>
          <a:p>
            <a:pPr marL="771525" lvl="2" indent="-257175">
              <a:lnSpc>
                <a:spcPct val="95000"/>
              </a:lnSpc>
              <a:spcBef>
                <a:spcPct val="0"/>
              </a:spcBef>
              <a:buClr>
                <a:srgbClr val="000000"/>
              </a:buClr>
              <a:buSzPct val="80000"/>
              <a:buFont typeface="Courier New" pitchFamily="49" charset="0"/>
              <a:buChar char="o"/>
            </a:pPr>
            <a:r>
              <a:rPr lang="en-US" sz="2200" dirty="0" smtClean="0">
                <a:solidFill>
                  <a:srgbClr val="000000"/>
                </a:solidFill>
                <a:latin typeface="Times New Roman" pitchFamily="18" charset="0"/>
                <a:ea typeface="ＭＳ Ｐゴシック" pitchFamily="34" charset="-128"/>
                <a:cs typeface="Times New Roman" pitchFamily="18" charset="0"/>
              </a:rPr>
              <a:t>If </a:t>
            </a:r>
            <a:r>
              <a:rPr lang="en-US" sz="2200" b="1" dirty="0" smtClean="0">
                <a:solidFill>
                  <a:srgbClr val="000000"/>
                </a:solidFill>
                <a:latin typeface="Times New Roman" pitchFamily="18" charset="0"/>
                <a:ea typeface="ＭＳ Ｐゴシック" pitchFamily="34" charset="-128"/>
                <a:cs typeface="Times New Roman" pitchFamily="18" charset="0"/>
              </a:rPr>
              <a:t>trade license office </a:t>
            </a:r>
            <a:r>
              <a:rPr lang="en-US" sz="2200" dirty="0" smtClean="0">
                <a:solidFill>
                  <a:srgbClr val="000000"/>
                </a:solidFill>
                <a:latin typeface="Times New Roman" pitchFamily="18" charset="0"/>
                <a:ea typeface="ＭＳ Ｐゴシック" pitchFamily="34" charset="-128"/>
                <a:cs typeface="Times New Roman" pitchFamily="18" charset="0"/>
              </a:rPr>
              <a:t>won</a:t>
            </a:r>
            <a:r>
              <a:rPr lang="en-US" altLang="en-US" sz="2200" dirty="0" smtClean="0">
                <a:solidFill>
                  <a:srgbClr val="000000"/>
                </a:solidFill>
                <a:latin typeface="Times New Roman" pitchFamily="18" charset="0"/>
                <a:ea typeface="ＭＳ Ｐゴシック" pitchFamily="34" charset="-128"/>
                <a:cs typeface="Times New Roman" pitchFamily="18" charset="0"/>
              </a:rPr>
              <a:t>’</a:t>
            </a:r>
            <a:r>
              <a:rPr lang="en-US" sz="2200" dirty="0" smtClean="0">
                <a:solidFill>
                  <a:srgbClr val="000000"/>
                </a:solidFill>
                <a:latin typeface="Times New Roman" pitchFamily="18" charset="0"/>
                <a:ea typeface="ＭＳ Ｐゴシック" pitchFamily="34" charset="-128"/>
                <a:cs typeface="Times New Roman" pitchFamily="18" charset="0"/>
              </a:rPr>
              <a:t>t respond within the deadline, it</a:t>
            </a:r>
            <a:r>
              <a:rPr lang="en-US" altLang="en-US" sz="2200" dirty="0" smtClean="0">
                <a:solidFill>
                  <a:srgbClr val="000000"/>
                </a:solidFill>
                <a:latin typeface="Times New Roman" pitchFamily="18" charset="0"/>
                <a:ea typeface="ＭＳ Ｐゴシック" pitchFamily="34" charset="-128"/>
                <a:cs typeface="Times New Roman" pitchFamily="18" charset="0"/>
              </a:rPr>
              <a:t>’</a:t>
            </a:r>
            <a:r>
              <a:rPr lang="en-US" sz="2200" dirty="0" smtClean="0">
                <a:solidFill>
                  <a:srgbClr val="000000"/>
                </a:solidFill>
                <a:latin typeface="Times New Roman" pitchFamily="18" charset="0"/>
                <a:ea typeface="ＭＳ Ｐゴシック" pitchFamily="34" charset="-128"/>
                <a:cs typeface="Times New Roman" pitchFamily="18" charset="0"/>
              </a:rPr>
              <a:t>s understood that the permission is approved </a:t>
            </a: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cs typeface="Times New Roman" pitchFamily="18" charset="0"/>
              </a:rPr>
              <a:t>Participation </a:t>
            </a:r>
            <a:r>
              <a:rPr lang="en-US" sz="3600" b="1" dirty="0">
                <a:solidFill>
                  <a:schemeClr val="bg1"/>
                </a:solidFill>
                <a:latin typeface="Times New Roman" pitchFamily="18" charset="0"/>
                <a:cs typeface="Times New Roman" pitchFamily="18" charset="0"/>
              </a:rPr>
              <a:t>of foreign subject in legal </a:t>
            </a:r>
            <a:r>
              <a:rPr lang="en-US" sz="3600" b="1" dirty="0" smtClean="0">
                <a:solidFill>
                  <a:schemeClr val="bg1"/>
                </a:solidFill>
                <a:latin typeface="Times New Roman" pitchFamily="18" charset="0"/>
                <a:cs typeface="Times New Roman" pitchFamily="18" charset="0"/>
              </a:rPr>
              <a:t>entity</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1285860"/>
            <a:ext cx="8591580" cy="537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07975">
              <a:lnSpc>
                <a:spcPct val="95000"/>
              </a:lnSpc>
              <a:spcBef>
                <a:spcPct val="0"/>
              </a:spcBef>
              <a:buClr>
                <a:srgbClr val="000000"/>
              </a:buClr>
              <a:buFontTx/>
              <a:buChar char="•"/>
            </a:pPr>
            <a:r>
              <a:rPr lang="en-US" sz="3200" dirty="0" smtClean="0">
                <a:solidFill>
                  <a:srgbClr val="000000"/>
                </a:solidFill>
                <a:latin typeface="Times New Roman" pitchFamily="18" charset="0"/>
                <a:ea typeface="ＭＳ Ｐゴシック" pitchFamily="34" charset="-128"/>
                <a:cs typeface="Times New Roman" pitchFamily="18" charset="0"/>
              </a:rPr>
              <a:t>§ 24/1 </a:t>
            </a:r>
            <a:r>
              <a:rPr lang="en-US" sz="3200" dirty="0" err="1" smtClean="0">
                <a:solidFill>
                  <a:srgbClr val="000000"/>
                </a:solidFill>
                <a:latin typeface="Times New Roman" pitchFamily="18" charset="0"/>
                <a:ea typeface="ＭＳ Ｐゴシック" pitchFamily="34" charset="-128"/>
                <a:cs typeface="Times New Roman" pitchFamily="18" charset="0"/>
              </a:rPr>
              <a:t>Comercial</a:t>
            </a:r>
            <a:r>
              <a:rPr lang="en-US" sz="3200" dirty="0" smtClean="0">
                <a:solidFill>
                  <a:srgbClr val="000000"/>
                </a:solidFill>
                <a:latin typeface="Times New Roman" pitchFamily="18" charset="0"/>
                <a:ea typeface="ＭＳ Ｐゴシック" pitchFamily="34" charset="-128"/>
                <a:cs typeface="Times New Roman" pitchFamily="18" charset="0"/>
              </a:rPr>
              <a:t> Code: A foreign person can for business purposes:</a:t>
            </a:r>
            <a:endParaRPr lang="cs-CZ" sz="3200" dirty="0" smtClean="0">
              <a:solidFill>
                <a:srgbClr val="000000"/>
              </a:solidFill>
              <a:latin typeface="Times New Roman" pitchFamily="18" charset="0"/>
              <a:ea typeface="ＭＳ Ｐゴシック" pitchFamily="34" charset="-128"/>
              <a:cs typeface="Times New Roman" pitchFamily="18" charset="0"/>
            </a:endParaRPr>
          </a:p>
          <a:p>
            <a:pPr marL="381600" lvl="1" indent="-307975">
              <a:lnSpc>
                <a:spcPct val="95000"/>
              </a:lnSpc>
              <a:spcBef>
                <a:spcPct val="0"/>
              </a:spcBef>
              <a:buClr>
                <a:srgbClr val="000000"/>
              </a:buClr>
              <a:buNone/>
            </a:pPr>
            <a:endParaRPr lang="en-US" sz="3200" dirty="0" smtClean="0">
              <a:solidFill>
                <a:srgbClr val="000000"/>
              </a:solidFill>
              <a:latin typeface="Times New Roman" pitchFamily="18" charset="0"/>
              <a:ea typeface="ＭＳ Ｐゴシック" pitchFamily="34" charset="-128"/>
              <a:cs typeface="Times New Roman" pitchFamily="18" charset="0"/>
            </a:endParaRPr>
          </a:p>
          <a:p>
            <a:pPr marL="771525" lvl="2" indent="-257175">
              <a:lnSpc>
                <a:spcPct val="95000"/>
              </a:lnSpc>
              <a:spcBef>
                <a:spcPct val="0"/>
              </a:spcBef>
              <a:buClr>
                <a:srgbClr val="000000"/>
              </a:buClr>
              <a:buSzPct val="80000"/>
              <a:buFont typeface="Courier New" pitchFamily="49" charset="0"/>
              <a:buChar char="o"/>
            </a:pPr>
            <a:r>
              <a:rPr lang="en-US" sz="2800" u="sng" dirty="0" smtClean="0">
                <a:solidFill>
                  <a:srgbClr val="000000"/>
                </a:solidFill>
                <a:latin typeface="Times New Roman" pitchFamily="18" charset="0"/>
                <a:ea typeface="ＭＳ Ｐゴシック" pitchFamily="34" charset="-128"/>
                <a:cs typeface="Times New Roman" pitchFamily="18" charset="0"/>
              </a:rPr>
              <a:t>Participate in formation</a:t>
            </a:r>
            <a:r>
              <a:rPr lang="en-US" sz="2800" dirty="0" smtClean="0">
                <a:solidFill>
                  <a:srgbClr val="000000"/>
                </a:solidFill>
                <a:latin typeface="Times New Roman" pitchFamily="18" charset="0"/>
                <a:ea typeface="ＭＳ Ｐゴシック" pitchFamily="34" charset="-128"/>
                <a:cs typeface="Times New Roman" pitchFamily="18" charset="0"/>
              </a:rPr>
              <a:t> of Czech legal entity or</a:t>
            </a:r>
            <a:endParaRPr lang="en-US" sz="2800" u="sng" dirty="0" smtClean="0">
              <a:solidFill>
                <a:srgbClr val="000000"/>
              </a:solidFill>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800" dirty="0" smtClean="0">
                <a:solidFill>
                  <a:srgbClr val="000000"/>
                </a:solidFill>
                <a:latin typeface="Times New Roman" pitchFamily="18" charset="0"/>
                <a:ea typeface="ＭＳ Ｐゴシック" pitchFamily="34" charset="-128"/>
                <a:cs typeface="Times New Roman" pitchFamily="18" charset="0"/>
              </a:rPr>
              <a:t>Participate as partner or member in </a:t>
            </a:r>
            <a:r>
              <a:rPr lang="en-US" sz="2800" dirty="0" err="1" smtClean="0">
                <a:solidFill>
                  <a:srgbClr val="000000"/>
                </a:solidFill>
                <a:latin typeface="Times New Roman" pitchFamily="18" charset="0"/>
                <a:ea typeface="ＭＳ Ｐゴシック" pitchFamily="34" charset="-128"/>
                <a:cs typeface="Times New Roman" pitchFamily="18" charset="0"/>
              </a:rPr>
              <a:t>czech</a:t>
            </a:r>
            <a:r>
              <a:rPr lang="en-US" sz="2800" dirty="0" smtClean="0">
                <a:solidFill>
                  <a:srgbClr val="000000"/>
                </a:solidFill>
                <a:latin typeface="Times New Roman" pitchFamily="18" charset="0"/>
                <a:ea typeface="ＭＳ Ｐゴシック" pitchFamily="34" charset="-128"/>
                <a:cs typeface="Times New Roman" pitchFamily="18" charset="0"/>
              </a:rPr>
              <a:t> legal entity already </a:t>
            </a:r>
            <a:r>
              <a:rPr lang="en-US" sz="2800" u="sng" dirty="0" smtClean="0">
                <a:solidFill>
                  <a:srgbClr val="000000"/>
                </a:solidFill>
                <a:latin typeface="Times New Roman" pitchFamily="18" charset="0"/>
                <a:ea typeface="ＭＳ Ｐゴシック" pitchFamily="34" charset="-128"/>
                <a:cs typeface="Times New Roman" pitchFamily="18" charset="0"/>
              </a:rPr>
              <a:t>established</a:t>
            </a:r>
          </a:p>
          <a:p>
            <a:pPr marL="771525" lvl="2" indent="-257175" algn="just">
              <a:lnSpc>
                <a:spcPct val="95000"/>
              </a:lnSpc>
              <a:spcBef>
                <a:spcPct val="0"/>
              </a:spcBef>
              <a:buClr>
                <a:srgbClr val="000000"/>
              </a:buClr>
              <a:buSzPct val="80000"/>
              <a:buFont typeface="Courier New" pitchFamily="49" charset="0"/>
              <a:buChar char="o"/>
            </a:pPr>
            <a:r>
              <a:rPr lang="en-US" sz="2800" dirty="0" smtClean="0">
                <a:solidFill>
                  <a:srgbClr val="000000"/>
                </a:solidFill>
                <a:latin typeface="Times New Roman" pitchFamily="18" charset="0"/>
                <a:ea typeface="ＭＳ Ｐゴシック" pitchFamily="34" charset="-128"/>
                <a:cs typeface="Times New Roman" pitchFamily="18" charset="0"/>
              </a:rPr>
              <a:t>Also can </a:t>
            </a:r>
            <a:r>
              <a:rPr lang="en-US" sz="2800" u="sng" dirty="0" smtClean="0">
                <a:solidFill>
                  <a:srgbClr val="000000"/>
                </a:solidFill>
                <a:latin typeface="Times New Roman" pitchFamily="18" charset="0"/>
                <a:ea typeface="ＭＳ Ｐゴシック" pitchFamily="34" charset="-128"/>
                <a:cs typeface="Times New Roman" pitchFamily="18" charset="0"/>
              </a:rPr>
              <a:t>establish</a:t>
            </a:r>
            <a:r>
              <a:rPr lang="en-US" sz="2800" dirty="0" smtClean="0">
                <a:solidFill>
                  <a:srgbClr val="000000"/>
                </a:solidFill>
                <a:latin typeface="Times New Roman" pitchFamily="18" charset="0"/>
                <a:ea typeface="ＭＳ Ｐゴシック" pitchFamily="34" charset="-128"/>
                <a:cs typeface="Times New Roman" pitchFamily="18" charset="0"/>
              </a:rPr>
              <a:t> </a:t>
            </a:r>
            <a:r>
              <a:rPr lang="en-US" sz="2800" dirty="0" err="1" smtClean="0">
                <a:solidFill>
                  <a:srgbClr val="000000"/>
                </a:solidFill>
                <a:latin typeface="Times New Roman" pitchFamily="18" charset="0"/>
                <a:ea typeface="ＭＳ Ｐゴシック" pitchFamily="34" charset="-128"/>
                <a:cs typeface="Times New Roman" pitchFamily="18" charset="0"/>
              </a:rPr>
              <a:t>czech</a:t>
            </a:r>
            <a:r>
              <a:rPr lang="en-US" sz="2800" dirty="0" smtClean="0">
                <a:solidFill>
                  <a:srgbClr val="000000"/>
                </a:solidFill>
                <a:latin typeface="Times New Roman" pitchFamily="18" charset="0"/>
                <a:ea typeface="ＭＳ Ｐゴシック" pitchFamily="34" charset="-128"/>
                <a:cs typeface="Times New Roman" pitchFamily="18" charset="0"/>
              </a:rPr>
              <a:t> legal entity by </a:t>
            </a:r>
            <a:r>
              <a:rPr lang="en-US" sz="2800" u="sng" dirty="0" smtClean="0">
                <a:solidFill>
                  <a:srgbClr val="000000"/>
                </a:solidFill>
                <a:latin typeface="Times New Roman" pitchFamily="18" charset="0"/>
                <a:ea typeface="ＭＳ Ｐゴシック" pitchFamily="34" charset="-128"/>
                <a:cs typeface="Times New Roman" pitchFamily="18" charset="0"/>
              </a:rPr>
              <a:t>itself</a:t>
            </a:r>
          </a:p>
          <a:p>
            <a:pPr lvl="1" indent="-307975">
              <a:lnSpc>
                <a:spcPct val="95000"/>
              </a:lnSpc>
              <a:spcBef>
                <a:spcPct val="0"/>
              </a:spcBef>
              <a:buClr>
                <a:srgbClr val="000000"/>
              </a:buClr>
              <a:buFontTx/>
              <a:buChar char="•"/>
            </a:pPr>
            <a:endParaRPr lang="en-US" sz="3200" b="1" dirty="0" smtClean="0">
              <a:solidFill>
                <a:srgbClr val="000000"/>
              </a:solidFill>
              <a:latin typeface="Times New Roman" pitchFamily="18" charset="0"/>
              <a:ea typeface="ＭＳ Ｐゴシック" pitchFamily="34" charset="-128"/>
              <a:cs typeface="Times New Roman" pitchFamily="18" charset="0"/>
            </a:endParaRPr>
          </a:p>
          <a:p>
            <a:pPr lvl="1" indent="-307975" algn="ctr">
              <a:lnSpc>
                <a:spcPct val="95000"/>
              </a:lnSpc>
              <a:spcBef>
                <a:spcPct val="0"/>
              </a:spcBef>
              <a:buClr>
                <a:srgbClr val="000000"/>
              </a:buClr>
              <a:buNone/>
            </a:pPr>
            <a:r>
              <a:rPr lang="en-US" sz="3200" b="1" dirty="0" smtClean="0">
                <a:solidFill>
                  <a:srgbClr val="000000"/>
                </a:solidFill>
                <a:latin typeface="Times New Roman" pitchFamily="18" charset="0"/>
                <a:ea typeface="ＭＳ Ｐゴシック" pitchFamily="34" charset="-128"/>
                <a:cs typeface="Times New Roman" pitchFamily="18" charset="0"/>
              </a:rPr>
              <a:t>In </a:t>
            </a:r>
            <a:r>
              <a:rPr lang="en-US" sz="3200" b="1" dirty="0" err="1" smtClean="0">
                <a:solidFill>
                  <a:srgbClr val="000000"/>
                </a:solidFill>
                <a:latin typeface="Times New Roman" pitchFamily="18" charset="0"/>
                <a:ea typeface="ＭＳ Ｐゴシック" pitchFamily="34" charset="-128"/>
                <a:cs typeface="Times New Roman" pitchFamily="18" charset="0"/>
              </a:rPr>
              <a:t>practise</a:t>
            </a:r>
            <a:r>
              <a:rPr lang="en-US" sz="3200" b="1" dirty="0" smtClean="0">
                <a:solidFill>
                  <a:srgbClr val="000000"/>
                </a:solidFill>
                <a:latin typeface="Times New Roman" pitchFamily="18" charset="0"/>
                <a:ea typeface="ＭＳ Ｐゴシック" pitchFamily="34" charset="-128"/>
                <a:cs typeface="Times New Roman" pitchFamily="18" charset="0"/>
              </a:rPr>
              <a:t> it</a:t>
            </a:r>
            <a:r>
              <a:rPr lang="en-US" altLang="en-US" sz="3200" b="1" dirty="0" smtClean="0">
                <a:solidFill>
                  <a:srgbClr val="000000"/>
                </a:solidFill>
                <a:latin typeface="Times New Roman" pitchFamily="18" charset="0"/>
                <a:ea typeface="ＭＳ Ｐゴシック" pitchFamily="34" charset="-128"/>
                <a:cs typeface="Times New Roman" pitchFamily="18" charset="0"/>
              </a:rPr>
              <a:t>’</a:t>
            </a:r>
            <a:r>
              <a:rPr lang="en-US" sz="3200" b="1" dirty="0" smtClean="0">
                <a:solidFill>
                  <a:srgbClr val="000000"/>
                </a:solidFill>
                <a:latin typeface="Times New Roman" pitchFamily="18" charset="0"/>
                <a:ea typeface="ＭＳ Ｐゴシック" pitchFamily="34" charset="-128"/>
                <a:cs typeface="Times New Roman" pitchFamily="18" charset="0"/>
              </a:rPr>
              <a:t>s the most common form of contributing foreign capital to Czech republic</a:t>
            </a:r>
          </a:p>
          <a:p>
            <a:pPr eaLnBrk="1" hangingPunct="1">
              <a:spcBef>
                <a:spcPct val="0"/>
              </a:spcBef>
              <a:buFont typeface="Arial" panose="020B0604020202020204" pitchFamily="34" charset="0"/>
              <a:buNone/>
              <a:defRPr/>
            </a:pPr>
            <a:endParaRPr lang="en-GB" altLang="cs-CZ" sz="24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Place of business relocation</a:t>
            </a:r>
            <a:endParaRPr lang="en-GB" sz="3600" b="1" dirty="0">
              <a:solidFill>
                <a:schemeClr val="bg1"/>
              </a:solidFill>
              <a:latin typeface="Times New Roman" pitchFamily="18" charset="0"/>
              <a:cs typeface="Times New Roman" pitchFamily="18" charset="0"/>
            </a:endParaRPr>
          </a:p>
        </p:txBody>
      </p:sp>
      <p:sp>
        <p:nvSpPr>
          <p:cNvPr id="5" name="Rectangle 2"/>
          <p:cNvSpPr>
            <a:spLocks noGrp="1" noChangeArrowheads="1"/>
          </p:cNvSpPr>
          <p:nvPr>
            <p:ph type="subTitle" idx="4294967295"/>
          </p:nvPr>
        </p:nvSpPr>
        <p:spPr>
          <a:xfrm>
            <a:off x="-214346" y="1714488"/>
            <a:ext cx="4214810" cy="4522787"/>
          </a:xfrm>
        </p:spPr>
        <p:txBody>
          <a:bodyPr lIns="0" tIns="0" rIns="0" bIns="0">
            <a:normAutofit/>
          </a:bodyPr>
          <a:lstStyle/>
          <a:p>
            <a:pPr lvl="1" indent="-308610" eaLnBrk="1" hangingPunct="1">
              <a:lnSpc>
                <a:spcPct val="95000"/>
              </a:lnSpc>
              <a:spcBef>
                <a:spcPct val="0"/>
              </a:spcBef>
              <a:buClr>
                <a:srgbClr val="000000"/>
              </a:buClr>
              <a:buFontTx/>
              <a:buChar char="•"/>
              <a:defRPr/>
            </a:pPr>
            <a:r>
              <a:rPr lang="en-US" sz="2600" dirty="0">
                <a:solidFill>
                  <a:srgbClr val="000000"/>
                </a:solidFill>
                <a:latin typeface="Times New Roman" pitchFamily="18" charset="0"/>
                <a:cs typeface="Times New Roman" pitchFamily="18" charset="0"/>
              </a:rPr>
              <a:t>Favorable </a:t>
            </a:r>
            <a:r>
              <a:rPr lang="en-US" sz="2600" b="1" dirty="0">
                <a:solidFill>
                  <a:srgbClr val="000000"/>
                </a:solidFill>
                <a:latin typeface="Times New Roman" pitchFamily="18" charset="0"/>
                <a:cs typeface="Times New Roman" pitchFamily="18" charset="0"/>
              </a:rPr>
              <a:t>tax conditions</a:t>
            </a:r>
            <a:endParaRPr lang="en-US" sz="2600" dirty="0">
              <a:solidFill>
                <a:srgbClr val="000000"/>
              </a:solidFill>
              <a:latin typeface="Times New Roman" pitchFamily="18" charset="0"/>
              <a:cs typeface="Times New Roman" pitchFamily="18" charset="0"/>
            </a:endParaRPr>
          </a:p>
          <a:p>
            <a:pPr lvl="1" indent="-308610" eaLnBrk="1" hangingPunct="1">
              <a:lnSpc>
                <a:spcPct val="95000"/>
              </a:lnSpc>
              <a:spcBef>
                <a:spcPct val="0"/>
              </a:spcBef>
              <a:buClr>
                <a:srgbClr val="000000"/>
              </a:buClr>
              <a:buFontTx/>
              <a:buChar char="•"/>
              <a:defRPr/>
            </a:pPr>
            <a:r>
              <a:rPr lang="en-US" sz="2600" b="1" dirty="0">
                <a:solidFill>
                  <a:srgbClr val="000000"/>
                </a:solidFill>
                <a:latin typeface="Times New Roman" pitchFamily="18" charset="0"/>
                <a:cs typeface="Times New Roman" pitchFamily="18" charset="0"/>
              </a:rPr>
              <a:t>Better position of majority partner </a:t>
            </a:r>
            <a:r>
              <a:rPr lang="en-US" sz="2600" dirty="0">
                <a:solidFill>
                  <a:srgbClr val="000000"/>
                </a:solidFill>
                <a:latin typeface="Times New Roman" pitchFamily="18" charset="0"/>
                <a:cs typeface="Times New Roman" pitchFamily="18" charset="0"/>
              </a:rPr>
              <a:t>towards minority one</a:t>
            </a:r>
            <a:endParaRPr lang="en-US" sz="2600" b="1" dirty="0">
              <a:solidFill>
                <a:srgbClr val="000000"/>
              </a:solidFill>
              <a:latin typeface="Times New Roman" pitchFamily="18" charset="0"/>
              <a:cs typeface="Times New Roman" pitchFamily="18" charset="0"/>
            </a:endParaRPr>
          </a:p>
          <a:p>
            <a:pPr lvl="1" indent="-308610" eaLnBrk="1" hangingPunct="1">
              <a:lnSpc>
                <a:spcPct val="95000"/>
              </a:lnSpc>
              <a:spcBef>
                <a:spcPct val="0"/>
              </a:spcBef>
              <a:buClr>
                <a:srgbClr val="000000"/>
              </a:buClr>
              <a:buFontTx/>
              <a:buChar char="•"/>
              <a:defRPr/>
            </a:pPr>
            <a:r>
              <a:rPr lang="en-US" sz="2600" b="1" dirty="0">
                <a:solidFill>
                  <a:srgbClr val="000000"/>
                </a:solidFill>
                <a:latin typeface="Times New Roman" pitchFamily="18" charset="0"/>
                <a:cs typeface="Times New Roman" pitchFamily="18" charset="0"/>
              </a:rPr>
              <a:t>Less strict liability</a:t>
            </a:r>
            <a:r>
              <a:rPr lang="en-US" sz="2600" dirty="0">
                <a:solidFill>
                  <a:srgbClr val="000000"/>
                </a:solidFill>
                <a:latin typeface="Times New Roman" pitchFamily="18" charset="0"/>
                <a:cs typeface="Times New Roman" pitchFamily="18" charset="0"/>
              </a:rPr>
              <a:t> of partners</a:t>
            </a:r>
            <a:endParaRPr lang="en-US" sz="2600" b="1" dirty="0">
              <a:solidFill>
                <a:srgbClr val="000000"/>
              </a:solidFill>
              <a:latin typeface="Times New Roman" pitchFamily="18" charset="0"/>
              <a:cs typeface="Times New Roman" pitchFamily="18" charset="0"/>
            </a:endParaRPr>
          </a:p>
          <a:p>
            <a:pPr lvl="1" indent="-308610" eaLnBrk="1" hangingPunct="1">
              <a:lnSpc>
                <a:spcPct val="95000"/>
              </a:lnSpc>
              <a:spcBef>
                <a:spcPct val="0"/>
              </a:spcBef>
              <a:buClr>
                <a:srgbClr val="000000"/>
              </a:buClr>
              <a:buFontTx/>
              <a:buChar char="•"/>
              <a:defRPr/>
            </a:pPr>
            <a:r>
              <a:rPr lang="en-US" sz="2600" dirty="0">
                <a:solidFill>
                  <a:srgbClr val="000000"/>
                </a:solidFill>
                <a:latin typeface="Times New Roman" pitchFamily="18" charset="0"/>
                <a:cs typeface="Times New Roman" pitchFamily="18" charset="0"/>
              </a:rPr>
              <a:t>Weaker or no </a:t>
            </a:r>
            <a:r>
              <a:rPr lang="en-US" sz="2600" b="1" dirty="0">
                <a:solidFill>
                  <a:srgbClr val="000000"/>
                </a:solidFill>
                <a:latin typeface="Times New Roman" pitchFamily="18" charset="0"/>
                <a:cs typeface="Times New Roman" pitchFamily="18" charset="0"/>
              </a:rPr>
              <a:t>participation of employees</a:t>
            </a:r>
            <a:r>
              <a:rPr lang="en-US" sz="2600" dirty="0">
                <a:solidFill>
                  <a:srgbClr val="000000"/>
                </a:solidFill>
                <a:latin typeface="Times New Roman" pitchFamily="18" charset="0"/>
                <a:cs typeface="Times New Roman" pitchFamily="18" charset="0"/>
              </a:rPr>
              <a:t> in Supervisory Board</a:t>
            </a:r>
          </a:p>
        </p:txBody>
      </p:sp>
      <p:sp>
        <p:nvSpPr>
          <p:cNvPr id="6" name="Text Box 4"/>
          <p:cNvSpPr txBox="1">
            <a:spLocks noChangeArrowheads="1"/>
          </p:cNvSpPr>
          <p:nvPr/>
        </p:nvSpPr>
        <p:spPr bwMode="auto">
          <a:xfrm>
            <a:off x="4857752" y="3357562"/>
            <a:ext cx="4286248" cy="34209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lvl1pPr marL="342900" indent="-342900" eaLnBrk="0" hangingPunct="0">
              <a:defRPr sz="2400">
                <a:solidFill>
                  <a:schemeClr val="tx1"/>
                </a:solidFill>
                <a:latin typeface="Times New Roman" charset="0"/>
                <a:ea typeface="ＭＳ Ｐゴシック" charset="0"/>
              </a:defRPr>
            </a:lvl1pPr>
            <a:lvl2pPr indent="-34290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eaLnBrk="1" hangingPunct="1">
              <a:lnSpc>
                <a:spcPct val="95000"/>
              </a:lnSpc>
              <a:buClr>
                <a:srgbClr val="000000"/>
              </a:buClr>
              <a:buSzPct val="100000"/>
              <a:buFontTx/>
              <a:buChar char="•"/>
              <a:defRPr/>
            </a:pPr>
            <a:r>
              <a:rPr lang="en-US" sz="2600" dirty="0">
                <a:solidFill>
                  <a:srgbClr val="000000"/>
                </a:solidFill>
                <a:latin typeface="Times New Roman" pitchFamily="18" charset="0"/>
                <a:cs typeface="Times New Roman" pitchFamily="18" charset="0"/>
              </a:rPr>
              <a:t>Higher </a:t>
            </a:r>
            <a:r>
              <a:rPr lang="en-US" sz="2600" b="1" dirty="0">
                <a:solidFill>
                  <a:srgbClr val="000000"/>
                </a:solidFill>
                <a:latin typeface="Times New Roman" pitchFamily="18" charset="0"/>
                <a:cs typeface="Times New Roman" pitchFamily="18" charset="0"/>
              </a:rPr>
              <a:t>quality of workforce</a:t>
            </a:r>
            <a:endParaRPr lang="en-US" sz="2600" dirty="0">
              <a:solidFill>
                <a:srgbClr val="000000"/>
              </a:solidFill>
              <a:latin typeface="Times New Roman" pitchFamily="18" charset="0"/>
              <a:cs typeface="Times New Roman" pitchFamily="18" charset="0"/>
            </a:endParaRPr>
          </a:p>
          <a:p>
            <a:pPr lvl="1" eaLnBrk="1" hangingPunct="1">
              <a:lnSpc>
                <a:spcPct val="95000"/>
              </a:lnSpc>
              <a:buClr>
                <a:srgbClr val="000000"/>
              </a:buClr>
              <a:buSzPct val="100000"/>
              <a:buFontTx/>
              <a:buChar char="•"/>
              <a:defRPr/>
            </a:pPr>
            <a:r>
              <a:rPr lang="en-US" sz="2600" dirty="0">
                <a:solidFill>
                  <a:srgbClr val="000000"/>
                </a:solidFill>
                <a:latin typeface="Times New Roman" pitchFamily="18" charset="0"/>
                <a:cs typeface="Times New Roman" pitchFamily="18" charset="0"/>
              </a:rPr>
              <a:t>Lower </a:t>
            </a:r>
            <a:r>
              <a:rPr lang="en-US" sz="2600" b="1" dirty="0" err="1">
                <a:solidFill>
                  <a:srgbClr val="000000"/>
                </a:solidFill>
                <a:latin typeface="Times New Roman" pitchFamily="18" charset="0"/>
                <a:cs typeface="Times New Roman" pitchFamily="18" charset="0"/>
              </a:rPr>
              <a:t>labour</a:t>
            </a:r>
            <a:r>
              <a:rPr lang="en-US" sz="2600" b="1" dirty="0">
                <a:solidFill>
                  <a:srgbClr val="000000"/>
                </a:solidFill>
                <a:latin typeface="Times New Roman" pitchFamily="18" charset="0"/>
                <a:cs typeface="Times New Roman" pitchFamily="18" charset="0"/>
              </a:rPr>
              <a:t> </a:t>
            </a:r>
            <a:r>
              <a:rPr lang="en-US" sz="2600" dirty="0">
                <a:solidFill>
                  <a:srgbClr val="000000"/>
                </a:solidFill>
                <a:latin typeface="Times New Roman" pitchFamily="18" charset="0"/>
                <a:cs typeface="Times New Roman" pitchFamily="18" charset="0"/>
              </a:rPr>
              <a:t>costs</a:t>
            </a:r>
          </a:p>
          <a:p>
            <a:pPr lvl="1" eaLnBrk="1" hangingPunct="1">
              <a:lnSpc>
                <a:spcPct val="95000"/>
              </a:lnSpc>
              <a:buClr>
                <a:srgbClr val="000000"/>
              </a:buClr>
              <a:buSzPct val="100000"/>
              <a:buFontTx/>
              <a:buChar char="•"/>
              <a:defRPr/>
            </a:pPr>
            <a:r>
              <a:rPr lang="en-US" sz="2600" dirty="0">
                <a:solidFill>
                  <a:srgbClr val="000000"/>
                </a:solidFill>
                <a:latin typeface="Times New Roman" pitchFamily="18" charset="0"/>
                <a:cs typeface="Times New Roman" pitchFamily="18" charset="0"/>
              </a:rPr>
              <a:t>Financial </a:t>
            </a:r>
            <a:r>
              <a:rPr lang="en-US" sz="2600" dirty="0" err="1">
                <a:solidFill>
                  <a:srgbClr val="000000"/>
                </a:solidFill>
                <a:latin typeface="Times New Roman" pitchFamily="18" charset="0"/>
                <a:cs typeface="Times New Roman" pitchFamily="18" charset="0"/>
              </a:rPr>
              <a:t>suport</a:t>
            </a:r>
            <a:r>
              <a:rPr lang="en-US" sz="2600" dirty="0">
                <a:solidFill>
                  <a:srgbClr val="000000"/>
                </a:solidFill>
                <a:latin typeface="Times New Roman" pitchFamily="18" charset="0"/>
                <a:cs typeface="Times New Roman" pitchFamily="18" charset="0"/>
              </a:rPr>
              <a:t> from local </a:t>
            </a:r>
            <a:r>
              <a:rPr lang="en-US" sz="2600" b="1" dirty="0">
                <a:solidFill>
                  <a:srgbClr val="000000"/>
                </a:solidFill>
                <a:latin typeface="Times New Roman" pitchFamily="18" charset="0"/>
                <a:cs typeface="Times New Roman" pitchFamily="18" charset="0"/>
              </a:rPr>
              <a:t>agencies</a:t>
            </a:r>
            <a:endParaRPr lang="en-US" sz="2600" dirty="0">
              <a:solidFill>
                <a:srgbClr val="000000"/>
              </a:solidFill>
              <a:latin typeface="Times New Roman" pitchFamily="18" charset="0"/>
              <a:cs typeface="Times New Roman" pitchFamily="18" charset="0"/>
            </a:endParaRPr>
          </a:p>
          <a:p>
            <a:pPr lvl="1" eaLnBrk="1" hangingPunct="1">
              <a:lnSpc>
                <a:spcPct val="95000"/>
              </a:lnSpc>
              <a:buClr>
                <a:srgbClr val="000000"/>
              </a:buClr>
              <a:buSzPct val="100000"/>
              <a:buFontTx/>
              <a:buChar char="•"/>
              <a:defRPr/>
            </a:pPr>
            <a:r>
              <a:rPr lang="en-US" sz="2600" b="1" dirty="0">
                <a:solidFill>
                  <a:srgbClr val="000000"/>
                </a:solidFill>
                <a:latin typeface="Times New Roman" pitchFamily="18" charset="0"/>
                <a:cs typeface="Times New Roman" pitchFamily="18" charset="0"/>
              </a:rPr>
              <a:t>Providing better access </a:t>
            </a:r>
            <a:r>
              <a:rPr lang="en-US" sz="2600" dirty="0">
                <a:solidFill>
                  <a:srgbClr val="000000"/>
                </a:solidFill>
                <a:latin typeface="Times New Roman" pitchFamily="18" charset="0"/>
                <a:cs typeface="Times New Roman" pitchFamily="18" charset="0"/>
              </a:rPr>
              <a:t>to local market </a:t>
            </a:r>
          </a:p>
          <a:p>
            <a:pPr lvl="1" eaLnBrk="1" hangingPunct="1">
              <a:lnSpc>
                <a:spcPct val="95000"/>
              </a:lnSpc>
              <a:buClr>
                <a:srgbClr val="000000"/>
              </a:buClr>
              <a:buSzPct val="100000"/>
              <a:buFontTx/>
              <a:buChar char="•"/>
              <a:defRPr/>
            </a:pPr>
            <a:r>
              <a:rPr lang="en-US" sz="2600" dirty="0">
                <a:solidFill>
                  <a:srgbClr val="000000"/>
                </a:solidFill>
                <a:latin typeface="Times New Roman" pitchFamily="18" charset="0"/>
                <a:cs typeface="Times New Roman" pitchFamily="18" charset="0"/>
              </a:rPr>
              <a:t>More flexible and quality </a:t>
            </a:r>
            <a:r>
              <a:rPr lang="en-US" sz="2600" b="1" dirty="0">
                <a:solidFill>
                  <a:srgbClr val="000000"/>
                </a:solidFill>
                <a:latin typeface="Times New Roman" pitchFamily="18" charset="0"/>
                <a:cs typeface="Times New Roman" pitchFamily="18" charset="0"/>
              </a:rPr>
              <a:t>legal system</a:t>
            </a:r>
            <a:endParaRPr lang="en-US" sz="2600" dirty="0" smtClean="0">
              <a:latin typeface="Times New Roman" pitchFamily="18" charset="0"/>
              <a:cs typeface="Times New Roman" pitchFamily="18" charset="0"/>
            </a:endParaRPr>
          </a:p>
        </p:txBody>
      </p:sp>
      <p:pic>
        <p:nvPicPr>
          <p:cNvPr id="7" name="Picture 1"/>
          <p:cNvPicPr>
            <a:picLocks noChangeAspect="1"/>
          </p:cNvPicPr>
          <p:nvPr/>
        </p:nvPicPr>
        <p:blipFill>
          <a:blip r:embed="rId2"/>
          <a:srcRect/>
          <a:stretch>
            <a:fillRect/>
          </a:stretch>
        </p:blipFill>
        <p:spPr bwMode="auto">
          <a:xfrm>
            <a:off x="3857620" y="500042"/>
            <a:ext cx="3359150" cy="3349625"/>
          </a:xfrm>
          <a:prstGeom prst="rect">
            <a:avLst/>
          </a:prstGeom>
          <a:noFill/>
          <a:ln w="9525">
            <a:noFill/>
            <a:miter lim="800000"/>
            <a:headEnd/>
            <a:tailEnd/>
          </a:ln>
        </p:spPr>
      </p:pic>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1000108"/>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solidFill>
                  <a:schemeClr val="bg1"/>
                </a:solidFill>
                <a:latin typeface="Times New Roman" pitchFamily="18" charset="0"/>
                <a:cs typeface="Times New Roman" pitchFamily="18" charset="0"/>
              </a:rPr>
              <a:t>Possibility of place of business relocation within the EU area </a:t>
            </a:r>
            <a:r>
              <a:rPr lang="en-US" sz="3200" b="1" dirty="0" smtClean="0">
                <a:solidFill>
                  <a:schemeClr val="bg1"/>
                </a:solidFill>
                <a:latin typeface="Times New Roman" pitchFamily="18" charset="0"/>
                <a:cs typeface="Times New Roman" pitchFamily="18" charset="0"/>
              </a:rPr>
              <a:t>?</a:t>
            </a:r>
            <a:endParaRPr lang="en-GB" sz="32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0" y="1000108"/>
            <a:ext cx="8477250" cy="5810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indent="0" algn="ctr">
              <a:lnSpc>
                <a:spcPct val="95000"/>
              </a:lnSpc>
              <a:spcBef>
                <a:spcPct val="0"/>
              </a:spcBef>
              <a:buClr>
                <a:srgbClr val="000000"/>
              </a:buClr>
              <a:buNone/>
            </a:pPr>
            <a:r>
              <a:rPr lang="en-US" sz="2400" dirty="0" smtClean="0">
                <a:solidFill>
                  <a:srgbClr val="000000"/>
                </a:solidFill>
                <a:latin typeface="Times New Roman" pitchFamily="18" charset="0"/>
                <a:ea typeface="ＭＳ Ｐゴシック" pitchFamily="34" charset="-128"/>
                <a:cs typeface="Times New Roman" pitchFamily="18" charset="0"/>
              </a:rPr>
              <a:t>The question of harmony with Community law – i.e. freedom </a:t>
            </a:r>
            <a:endParaRPr lang="cs-CZ" sz="2400" dirty="0" smtClean="0">
              <a:solidFill>
                <a:srgbClr val="000000"/>
              </a:solidFill>
              <a:latin typeface="Times New Roman" pitchFamily="18" charset="0"/>
              <a:ea typeface="ＭＳ Ｐゴシック" pitchFamily="34" charset="-128"/>
              <a:cs typeface="Times New Roman" pitchFamily="18" charset="0"/>
            </a:endParaRPr>
          </a:p>
          <a:p>
            <a:pPr marL="360000" lvl="1" indent="0" algn="ctr">
              <a:lnSpc>
                <a:spcPct val="95000"/>
              </a:lnSpc>
              <a:spcBef>
                <a:spcPct val="0"/>
              </a:spcBef>
              <a:buClr>
                <a:srgbClr val="000000"/>
              </a:buClr>
              <a:buNone/>
            </a:pPr>
            <a:r>
              <a:rPr lang="en-US" sz="2400" dirty="0" smtClean="0">
                <a:solidFill>
                  <a:srgbClr val="000000"/>
                </a:solidFill>
                <a:latin typeface="Times New Roman" pitchFamily="18" charset="0"/>
                <a:ea typeface="ＭＳ Ｐゴシック" pitchFamily="34" charset="-128"/>
                <a:cs typeface="Times New Roman" pitchFamily="18" charset="0"/>
              </a:rPr>
              <a:t>of establishment</a:t>
            </a:r>
          </a:p>
          <a:p>
            <a:pPr marL="360000" lvl="1" indent="0" algn="just">
              <a:lnSpc>
                <a:spcPct val="95000"/>
              </a:lnSpc>
              <a:spcBef>
                <a:spcPct val="0"/>
              </a:spcBef>
              <a:buClr>
                <a:srgbClr val="000000"/>
              </a:buClr>
              <a:buNone/>
            </a:pPr>
            <a:r>
              <a:rPr lang="en-US" sz="2400" dirty="0" smtClean="0">
                <a:solidFill>
                  <a:srgbClr val="000000"/>
                </a:solidFill>
                <a:latin typeface="Times New Roman" pitchFamily="18" charset="0"/>
                <a:ea typeface="ＭＳ Ｐゴシック" pitchFamily="34" charset="-128"/>
                <a:cs typeface="Times New Roman" pitchFamily="18" charset="0"/>
              </a:rPr>
              <a:t>Addressed to the European Court of Justice (ECJ) several times</a:t>
            </a:r>
            <a:endParaRPr lang="cs-CZ" sz="2400" dirty="0" smtClean="0">
              <a:solidFill>
                <a:srgbClr val="000000"/>
              </a:solidFill>
              <a:latin typeface="Times New Roman" pitchFamily="18" charset="0"/>
              <a:ea typeface="ＭＳ Ｐゴシック" pitchFamily="34" charset="-128"/>
              <a:cs typeface="Times New Roman" pitchFamily="18" charset="0"/>
            </a:endParaRPr>
          </a:p>
          <a:p>
            <a:pPr marL="360000" lvl="1" indent="0" algn="just">
              <a:lnSpc>
                <a:spcPct val="95000"/>
              </a:lnSpc>
              <a:spcBef>
                <a:spcPct val="0"/>
              </a:spcBef>
              <a:buClr>
                <a:srgbClr val="000000"/>
              </a:buClr>
              <a:buNone/>
            </a:pPr>
            <a:endParaRPr lang="en-US" sz="2400" dirty="0" smtClean="0">
              <a:solidFill>
                <a:srgbClr val="000000"/>
              </a:solidFill>
              <a:latin typeface="Times New Roman" pitchFamily="18" charset="0"/>
              <a:ea typeface="ＭＳ Ｐゴシック" pitchFamily="34" charset="-128"/>
              <a:cs typeface="Times New Roman" pitchFamily="18" charset="0"/>
            </a:endParaRPr>
          </a:p>
          <a:p>
            <a:pPr marL="466725" lvl="1" indent="0">
              <a:lnSpc>
                <a:spcPct val="95000"/>
              </a:lnSpc>
              <a:spcBef>
                <a:spcPct val="0"/>
              </a:spcBef>
              <a:buClr>
                <a:srgbClr val="000000"/>
              </a:buClr>
              <a:buNone/>
            </a:pPr>
            <a:r>
              <a:rPr lang="en-US" sz="2400" b="1" u="sng" dirty="0" smtClean="0">
                <a:solidFill>
                  <a:srgbClr val="000000"/>
                </a:solidFill>
                <a:latin typeface="Times New Roman" pitchFamily="18" charset="0"/>
                <a:ea typeface="ＭＳ Ｐゴシック" pitchFamily="34" charset="-128"/>
                <a:cs typeface="Times New Roman" pitchFamily="18" charset="0"/>
              </a:rPr>
              <a:t>Daily Mail case </a:t>
            </a:r>
            <a:r>
              <a:rPr lang="en-US" sz="2400" b="1" dirty="0" smtClean="0">
                <a:solidFill>
                  <a:srgbClr val="000000"/>
                </a:solidFill>
                <a:latin typeface="Times New Roman" pitchFamily="18" charset="0"/>
                <a:ea typeface="ＭＳ Ｐゴシック" pitchFamily="34" charset="-128"/>
                <a:cs typeface="Times New Roman" pitchFamily="18" charset="0"/>
              </a:rPr>
              <a:t>1988</a:t>
            </a:r>
            <a:endParaRPr lang="en-US" sz="2400" dirty="0" smtClean="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000" dirty="0" smtClean="0">
                <a:solidFill>
                  <a:srgbClr val="000000"/>
                </a:solidFill>
                <a:latin typeface="Times New Roman" pitchFamily="18" charset="0"/>
                <a:ea typeface="ＭＳ Ｐゴシック" pitchFamily="34" charset="-128"/>
                <a:cs typeface="Times New Roman" pitchFamily="18" charset="0"/>
              </a:rPr>
              <a:t>It was about the possibility to relocate the place of business </a:t>
            </a:r>
            <a:r>
              <a:rPr lang="en-US" sz="2000" b="1" dirty="0" smtClean="0">
                <a:solidFill>
                  <a:srgbClr val="000000"/>
                </a:solidFill>
                <a:latin typeface="Times New Roman" pitchFamily="18" charset="0"/>
                <a:ea typeface="ＭＳ Ｐゴシック" pitchFamily="34" charset="-128"/>
                <a:cs typeface="Times New Roman" pitchFamily="18" charset="0"/>
              </a:rPr>
              <a:t>because of tax reasons.</a:t>
            </a:r>
            <a:r>
              <a:rPr lang="en-US" sz="2000" dirty="0" smtClean="0">
                <a:solidFill>
                  <a:srgbClr val="000000"/>
                </a:solidFill>
                <a:latin typeface="Times New Roman" pitchFamily="18" charset="0"/>
                <a:ea typeface="ＭＳ Ｐゴシック" pitchFamily="34" charset="-128"/>
                <a:cs typeface="Times New Roman" pitchFamily="18" charset="0"/>
              </a:rPr>
              <a:t> From United Kingdom to Netherlands. European Court of Justine excluded this </a:t>
            </a:r>
            <a:r>
              <a:rPr lang="en-US" sz="2000" b="1" u="sng" dirty="0" smtClean="0">
                <a:solidFill>
                  <a:srgbClr val="000000"/>
                </a:solidFill>
                <a:latin typeface="Times New Roman" pitchFamily="18" charset="0"/>
                <a:ea typeface="ＭＳ Ｐゴシック" pitchFamily="34" charset="-128"/>
                <a:cs typeface="Times New Roman" pitchFamily="18" charset="0"/>
              </a:rPr>
              <a:t>possibility</a:t>
            </a:r>
            <a:r>
              <a:rPr lang="en-US" sz="2000" dirty="0" smtClean="0">
                <a:solidFill>
                  <a:srgbClr val="000000"/>
                </a:solidFill>
                <a:latin typeface="Times New Roman" pitchFamily="18" charset="0"/>
                <a:ea typeface="ＭＳ Ｐゴシック" pitchFamily="34" charset="-128"/>
                <a:cs typeface="Times New Roman" pitchFamily="18" charset="0"/>
              </a:rPr>
              <a:t>. The primary freedom of establishment belongs only to individuals.</a:t>
            </a:r>
          </a:p>
          <a:p>
            <a:pPr marL="466725" lvl="1" indent="0" algn="just">
              <a:lnSpc>
                <a:spcPct val="95000"/>
              </a:lnSpc>
              <a:spcBef>
                <a:spcPct val="0"/>
              </a:spcBef>
              <a:buClr>
                <a:srgbClr val="000000"/>
              </a:buClr>
              <a:buNone/>
            </a:pPr>
            <a:r>
              <a:rPr lang="en-US" sz="2400" b="1" u="sng" dirty="0" err="1" smtClean="0">
                <a:latin typeface="Times New Roman" pitchFamily="18" charset="0"/>
                <a:ea typeface="ＭＳ Ｐゴシック" pitchFamily="34" charset="-128"/>
                <a:cs typeface="Times New Roman" pitchFamily="18" charset="0"/>
              </a:rPr>
              <a:t>Centros</a:t>
            </a:r>
            <a:r>
              <a:rPr lang="en-US" sz="2400" b="1" u="sng" dirty="0" smtClean="0">
                <a:latin typeface="Times New Roman" pitchFamily="18" charset="0"/>
                <a:ea typeface="ＭＳ Ｐゴシック" pitchFamily="34" charset="-128"/>
                <a:cs typeface="Times New Roman" pitchFamily="18" charset="0"/>
              </a:rPr>
              <a:t> case </a:t>
            </a:r>
            <a:r>
              <a:rPr lang="en-US" sz="2400" b="1" dirty="0" smtClean="0">
                <a:latin typeface="Times New Roman" pitchFamily="18" charset="0"/>
                <a:ea typeface="ＭＳ Ｐゴシック" pitchFamily="34" charset="-128"/>
                <a:cs typeface="Times New Roman" pitchFamily="18" charset="0"/>
              </a:rPr>
              <a:t>1998</a:t>
            </a:r>
            <a:endParaRPr lang="en-US" sz="2400" dirty="0" smtClean="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000" b="1" dirty="0" smtClean="0">
                <a:solidFill>
                  <a:srgbClr val="000000"/>
                </a:solidFill>
                <a:latin typeface="Times New Roman" pitchFamily="18" charset="0"/>
                <a:ea typeface="ＭＳ Ｐゴシック" pitchFamily="34" charset="-128"/>
                <a:cs typeface="Times New Roman" pitchFamily="18" charset="0"/>
              </a:rPr>
              <a:t>It</a:t>
            </a:r>
            <a:r>
              <a:rPr lang="en-US" altLang="en-US" sz="2000" b="1" dirty="0" smtClean="0">
                <a:solidFill>
                  <a:srgbClr val="000000"/>
                </a:solidFill>
                <a:latin typeface="Times New Roman" pitchFamily="18" charset="0"/>
                <a:ea typeface="ＭＳ Ｐゴシック" pitchFamily="34" charset="-128"/>
                <a:cs typeface="Times New Roman" pitchFamily="18" charset="0"/>
              </a:rPr>
              <a:t>’</a:t>
            </a:r>
            <a:r>
              <a:rPr lang="en-US" sz="2000" b="1" dirty="0" smtClean="0">
                <a:solidFill>
                  <a:srgbClr val="000000"/>
                </a:solidFill>
                <a:latin typeface="Times New Roman" pitchFamily="18" charset="0"/>
                <a:ea typeface="ＭＳ Ｐゴシック" pitchFamily="34" charset="-128"/>
                <a:cs typeface="Times New Roman" pitchFamily="18" charset="0"/>
              </a:rPr>
              <a:t>s not possible impose a ban on registration of a brand</a:t>
            </a:r>
            <a:r>
              <a:rPr lang="en-US" sz="2000" dirty="0" smtClean="0">
                <a:solidFill>
                  <a:srgbClr val="000000"/>
                </a:solidFill>
                <a:latin typeface="Times New Roman" pitchFamily="18" charset="0"/>
                <a:ea typeface="ＭＳ Ｐゴシック" pitchFamily="34" charset="-128"/>
                <a:cs typeface="Times New Roman" pitchFamily="18" charset="0"/>
              </a:rPr>
              <a:t> with justifying that the company was established according to legal order of country (in this case UK) where has no activity</a:t>
            </a:r>
            <a:endParaRPr lang="en-US" sz="2000" b="1" dirty="0" smtClean="0">
              <a:solidFill>
                <a:srgbClr val="000000"/>
              </a:solidFill>
              <a:latin typeface="Times New Roman" pitchFamily="18" charset="0"/>
              <a:ea typeface="ＭＳ Ｐゴシック" pitchFamily="34" charset="-128"/>
              <a:cs typeface="Times New Roman" pitchFamily="18" charset="0"/>
            </a:endParaRPr>
          </a:p>
          <a:p>
            <a:pPr marL="466725" lvl="1" indent="0">
              <a:lnSpc>
                <a:spcPct val="95000"/>
              </a:lnSpc>
              <a:spcBef>
                <a:spcPct val="0"/>
              </a:spcBef>
              <a:buClr>
                <a:srgbClr val="000000"/>
              </a:buClr>
              <a:buNone/>
            </a:pPr>
            <a:r>
              <a:rPr lang="en-US" sz="2400" b="1" u="sng" dirty="0" smtClean="0">
                <a:solidFill>
                  <a:srgbClr val="000000"/>
                </a:solidFill>
                <a:latin typeface="Times New Roman" pitchFamily="18" charset="0"/>
                <a:ea typeface="ＭＳ Ｐゴシック" pitchFamily="34" charset="-128"/>
                <a:cs typeface="Times New Roman" pitchFamily="18" charset="0"/>
              </a:rPr>
              <a:t>Inspire Art case </a:t>
            </a:r>
            <a:r>
              <a:rPr lang="en-US" sz="2400" b="1" dirty="0" smtClean="0">
                <a:solidFill>
                  <a:srgbClr val="000000"/>
                </a:solidFill>
                <a:latin typeface="Times New Roman" pitchFamily="18" charset="0"/>
                <a:ea typeface="ＭＳ Ｐゴシック" pitchFamily="34" charset="-128"/>
                <a:cs typeface="Times New Roman" pitchFamily="18" charset="0"/>
              </a:rPr>
              <a:t>2003</a:t>
            </a:r>
            <a:endParaRPr lang="en-US" sz="2400" dirty="0" smtClean="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000" dirty="0" smtClean="0">
                <a:solidFill>
                  <a:srgbClr val="000000"/>
                </a:solidFill>
                <a:latin typeface="Times New Roman" pitchFamily="18" charset="0"/>
                <a:ea typeface="ＭＳ Ｐゴシック" pitchFamily="34" charset="-128"/>
                <a:cs typeface="Times New Roman" pitchFamily="18" charset="0"/>
              </a:rPr>
              <a:t>Member state of EU where the branch of the company is cannot change or regulate any law concerning </a:t>
            </a:r>
            <a:r>
              <a:rPr lang="en-US" sz="2000" b="1" dirty="0" smtClean="0">
                <a:solidFill>
                  <a:srgbClr val="000000"/>
                </a:solidFill>
                <a:latin typeface="Times New Roman" pitchFamily="18" charset="0"/>
                <a:ea typeface="ＭＳ Ｐゴシック" pitchFamily="34" charset="-128"/>
                <a:cs typeface="Times New Roman" pitchFamily="18" charset="0"/>
              </a:rPr>
              <a:t>minimum capital of partners</a:t>
            </a:r>
            <a:r>
              <a:rPr lang="en-US" sz="2000" dirty="0" smtClean="0">
                <a:solidFill>
                  <a:srgbClr val="000000"/>
                </a:solidFill>
                <a:latin typeface="Times New Roman" pitchFamily="18" charset="0"/>
                <a:ea typeface="ＭＳ Ｐゴシック" pitchFamily="34" charset="-128"/>
                <a:cs typeface="Times New Roman" pitchFamily="18" charset="0"/>
              </a:rPr>
              <a:t> of that company</a:t>
            </a: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Competition of legal order in EU </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857232"/>
            <a:ext cx="8477250" cy="620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5000"/>
              </a:lnSpc>
              <a:spcBef>
                <a:spcPct val="0"/>
              </a:spcBef>
              <a:buNone/>
              <a:defRPr/>
            </a:pPr>
            <a:r>
              <a:rPr lang="en-US" sz="2800" dirty="0" smtClean="0">
                <a:solidFill>
                  <a:srgbClr val="000000"/>
                </a:solidFill>
                <a:latin typeface="Times New Roman" pitchFamily="18" charset="0"/>
                <a:cs typeface="Times New Roman" pitchFamily="18" charset="0"/>
              </a:rPr>
              <a:t>Conclusion of ECJ decisions: </a:t>
            </a:r>
          </a:p>
          <a:p>
            <a:pPr marL="462915" indent="-462915">
              <a:lnSpc>
                <a:spcPct val="95000"/>
              </a:lnSpc>
              <a:spcBef>
                <a:spcPct val="0"/>
              </a:spcBef>
              <a:buFont typeface="+mj-lt"/>
              <a:buAutoNum type="arabicPeriod"/>
              <a:defRPr/>
            </a:pPr>
            <a:r>
              <a:rPr lang="en-US" sz="2600" dirty="0" smtClean="0">
                <a:solidFill>
                  <a:srgbClr val="000000"/>
                </a:solidFill>
                <a:latin typeface="Times New Roman" pitchFamily="18" charset="0"/>
                <a:cs typeface="Times New Roman" pitchFamily="18" charset="0"/>
              </a:rPr>
              <a:t>Relocation of </a:t>
            </a:r>
            <a:r>
              <a:rPr lang="en-US" sz="2600" b="1" dirty="0" smtClean="0">
                <a:solidFill>
                  <a:srgbClr val="000000"/>
                </a:solidFill>
                <a:latin typeface="Times New Roman" pitchFamily="18" charset="0"/>
                <a:cs typeface="Times New Roman" pitchFamily="18" charset="0"/>
              </a:rPr>
              <a:t>settlement</a:t>
            </a:r>
            <a:r>
              <a:rPr lang="en-US" sz="2600" dirty="0" smtClean="0">
                <a:solidFill>
                  <a:srgbClr val="000000"/>
                </a:solidFill>
                <a:latin typeface="Times New Roman" pitchFamily="18" charset="0"/>
                <a:cs typeface="Times New Roman" pitchFamily="18" charset="0"/>
              </a:rPr>
              <a:t> abroad</a:t>
            </a:r>
            <a:r>
              <a:rPr lang="en-US" sz="2600" b="1" dirty="0" smtClean="0">
                <a:solidFill>
                  <a:srgbClr val="000000"/>
                </a:solidFill>
                <a:latin typeface="Times New Roman" pitchFamily="18" charset="0"/>
                <a:cs typeface="Times New Roman" pitchFamily="18" charset="0"/>
              </a:rPr>
              <a:t> is not possible</a:t>
            </a:r>
          </a:p>
          <a:p>
            <a:pPr marL="462915" indent="-462915">
              <a:lnSpc>
                <a:spcPct val="95000"/>
              </a:lnSpc>
              <a:spcBef>
                <a:spcPct val="0"/>
              </a:spcBef>
              <a:buFont typeface="+mj-lt"/>
              <a:buAutoNum type="arabicPeriod"/>
              <a:defRPr/>
            </a:pPr>
            <a:r>
              <a:rPr lang="en-US" sz="2600" dirty="0" smtClean="0">
                <a:solidFill>
                  <a:srgbClr val="000000"/>
                </a:solidFill>
                <a:latin typeface="Times New Roman" pitchFamily="18" charset="0"/>
                <a:cs typeface="Times New Roman" pitchFamily="18" charset="0"/>
              </a:rPr>
              <a:t>Establish a </a:t>
            </a:r>
            <a:r>
              <a:rPr lang="en-US" sz="2600" b="1" dirty="0" smtClean="0">
                <a:solidFill>
                  <a:srgbClr val="000000"/>
                </a:solidFill>
                <a:latin typeface="Times New Roman" pitchFamily="18" charset="0"/>
                <a:cs typeface="Times New Roman" pitchFamily="18" charset="0"/>
              </a:rPr>
              <a:t>company</a:t>
            </a:r>
            <a:r>
              <a:rPr lang="en-US" sz="2600" dirty="0" smtClean="0">
                <a:solidFill>
                  <a:srgbClr val="000000"/>
                </a:solidFill>
                <a:latin typeface="Times New Roman" pitchFamily="18" charset="0"/>
                <a:cs typeface="Times New Roman" pitchFamily="18" charset="0"/>
              </a:rPr>
              <a:t> abroad </a:t>
            </a:r>
            <a:r>
              <a:rPr lang="en-US" sz="2600" b="1" dirty="0" smtClean="0">
                <a:solidFill>
                  <a:srgbClr val="000000"/>
                </a:solidFill>
                <a:latin typeface="Times New Roman" pitchFamily="18" charset="0"/>
                <a:cs typeface="Times New Roman" pitchFamily="18" charset="0"/>
              </a:rPr>
              <a:t>is possible  </a:t>
            </a:r>
          </a:p>
          <a:p>
            <a:pPr marL="462915" indent="-462915">
              <a:lnSpc>
                <a:spcPct val="95000"/>
              </a:lnSpc>
              <a:spcBef>
                <a:spcPct val="0"/>
              </a:spcBef>
              <a:buFont typeface="+mj-lt"/>
              <a:buAutoNum type="arabicPeriod"/>
              <a:defRPr/>
            </a:pPr>
            <a:r>
              <a:rPr lang="en-US" sz="2600" dirty="0" smtClean="0">
                <a:solidFill>
                  <a:srgbClr val="000000"/>
                </a:solidFill>
                <a:latin typeface="Times New Roman" pitchFamily="18" charset="0"/>
                <a:cs typeface="Times New Roman" pitchFamily="18" charset="0"/>
              </a:rPr>
              <a:t>Locate a </a:t>
            </a:r>
            <a:r>
              <a:rPr lang="en-US" sz="2600" b="1" dirty="0" smtClean="0">
                <a:solidFill>
                  <a:srgbClr val="000000"/>
                </a:solidFill>
                <a:latin typeface="Times New Roman" pitchFamily="18" charset="0"/>
                <a:cs typeface="Times New Roman" pitchFamily="18" charset="0"/>
              </a:rPr>
              <a:t>branch</a:t>
            </a:r>
            <a:r>
              <a:rPr lang="en-US" sz="2600" dirty="0" smtClean="0">
                <a:solidFill>
                  <a:srgbClr val="000000"/>
                </a:solidFill>
                <a:latin typeface="Times New Roman" pitchFamily="18" charset="0"/>
                <a:cs typeface="Times New Roman" pitchFamily="18" charset="0"/>
              </a:rPr>
              <a:t> of a company abroad </a:t>
            </a:r>
            <a:r>
              <a:rPr lang="en-US" sz="2600" b="1" dirty="0" smtClean="0">
                <a:solidFill>
                  <a:srgbClr val="000000"/>
                </a:solidFill>
                <a:latin typeface="Times New Roman" pitchFamily="18" charset="0"/>
                <a:cs typeface="Times New Roman" pitchFamily="18" charset="0"/>
              </a:rPr>
              <a:t>is possible </a:t>
            </a:r>
            <a:r>
              <a:rPr lang="en-US" sz="2600" dirty="0" smtClean="0">
                <a:solidFill>
                  <a:srgbClr val="000000"/>
                </a:solidFill>
                <a:latin typeface="Times New Roman" pitchFamily="18" charset="0"/>
                <a:cs typeface="Times New Roman" pitchFamily="18" charset="0"/>
              </a:rPr>
              <a:t>=&gt;</a:t>
            </a:r>
            <a:endParaRPr lang="en-US" sz="2600" dirty="0" smtClean="0">
              <a:latin typeface="Times New Roman" pitchFamily="18" charset="0"/>
              <a:cs typeface="Times New Roman" pitchFamily="18" charset="0"/>
            </a:endParaRPr>
          </a:p>
          <a:p>
            <a:pPr marL="102870" lvl="1">
              <a:lnSpc>
                <a:spcPct val="95000"/>
              </a:lnSpc>
              <a:spcBef>
                <a:spcPct val="0"/>
              </a:spcBef>
              <a:buClr>
                <a:srgbClr val="000000"/>
              </a:buClr>
              <a:buNone/>
              <a:defRPr/>
            </a:pPr>
            <a:r>
              <a:rPr lang="en-US" sz="2600" dirty="0" smtClean="0">
                <a:solidFill>
                  <a:srgbClr val="000000"/>
                </a:solidFill>
                <a:latin typeface="Times New Roman" pitchFamily="18" charset="0"/>
                <a:cs typeface="Times New Roman" pitchFamily="18" charset="0"/>
              </a:rPr>
              <a:t>Decision of ECJ allowed so called </a:t>
            </a:r>
            <a:r>
              <a:rPr lang="en-US" sz="2600" b="1" dirty="0" smtClean="0">
                <a:solidFill>
                  <a:srgbClr val="000000"/>
                </a:solidFill>
                <a:latin typeface="Times New Roman" pitchFamily="18" charset="0"/>
                <a:cs typeface="Times New Roman" pitchFamily="18" charset="0"/>
              </a:rPr>
              <a:t>competition of legal orders </a:t>
            </a:r>
          </a:p>
          <a:p>
            <a:pPr lvl="2" indent="-308610" algn="just">
              <a:lnSpc>
                <a:spcPct val="95000"/>
              </a:lnSpc>
              <a:spcBef>
                <a:spcPct val="0"/>
              </a:spcBef>
              <a:buClr>
                <a:srgbClr val="000000"/>
              </a:buClr>
              <a:buFont typeface="Courier New"/>
              <a:buChar char="o"/>
              <a:defRPr/>
            </a:pPr>
            <a:r>
              <a:rPr lang="en-US" b="1" dirty="0" smtClean="0">
                <a:solidFill>
                  <a:srgbClr val="000000"/>
                </a:solidFill>
                <a:latin typeface="Times New Roman" pitchFamily="18" charset="0"/>
                <a:cs typeface="Times New Roman" pitchFamily="18" charset="0"/>
              </a:rPr>
              <a:t>entrepreneur chooses </a:t>
            </a:r>
            <a:r>
              <a:rPr lang="en-US" dirty="0" smtClean="0">
                <a:solidFill>
                  <a:srgbClr val="000000"/>
                </a:solidFill>
                <a:latin typeface="Times New Roman" pitchFamily="18" charset="0"/>
                <a:cs typeface="Times New Roman" pitchFamily="18" charset="0"/>
              </a:rPr>
              <a:t>a legal order which suits him the best for the establishing (e.g. requires the lowest minimal capital, etc.)</a:t>
            </a:r>
            <a:endParaRPr lang="en-US" b="1" dirty="0" smtClean="0">
              <a:solidFill>
                <a:srgbClr val="000000"/>
              </a:solidFill>
              <a:latin typeface="Times New Roman" pitchFamily="18" charset="0"/>
              <a:cs typeface="Times New Roman" pitchFamily="18" charset="0"/>
            </a:endParaRPr>
          </a:p>
          <a:p>
            <a:pPr marL="771525" lvl="2" indent="-257175" algn="just">
              <a:lnSpc>
                <a:spcPct val="95000"/>
              </a:lnSpc>
              <a:spcBef>
                <a:spcPct val="0"/>
              </a:spcBef>
              <a:buClr>
                <a:srgbClr val="000000"/>
              </a:buClr>
              <a:buSzPct val="80000"/>
              <a:buFont typeface="Courier New" charset="0"/>
              <a:buChar char="o"/>
              <a:defRPr/>
            </a:pPr>
            <a:r>
              <a:rPr lang="en-US" dirty="0" smtClean="0">
                <a:solidFill>
                  <a:srgbClr val="000000"/>
                </a:solidFill>
                <a:latin typeface="Times New Roman" pitchFamily="18" charset="0"/>
                <a:cs typeface="Times New Roman" pitchFamily="18" charset="0"/>
              </a:rPr>
              <a:t>Entrepreneur </a:t>
            </a:r>
            <a:r>
              <a:rPr lang="en-US" b="1" u="sng" dirty="0" smtClean="0">
                <a:solidFill>
                  <a:srgbClr val="000000"/>
                </a:solidFill>
                <a:latin typeface="Times New Roman" pitchFamily="18" charset="0"/>
                <a:cs typeface="Times New Roman" pitchFamily="18" charset="0"/>
              </a:rPr>
              <a:t>moves</a:t>
            </a:r>
            <a:r>
              <a:rPr lang="en-US" dirty="0" smtClean="0">
                <a:solidFill>
                  <a:srgbClr val="000000"/>
                </a:solidFill>
                <a:latin typeface="Times New Roman" pitchFamily="18" charset="0"/>
                <a:cs typeface="Times New Roman" pitchFamily="18" charset="0"/>
              </a:rPr>
              <a:t> his activity to other country by establishing there a branch which performs subject of business. </a:t>
            </a:r>
          </a:p>
          <a:p>
            <a:pPr marL="1183005" lvl="3" indent="-257175" algn="just">
              <a:lnSpc>
                <a:spcPct val="95000"/>
              </a:lnSpc>
              <a:spcBef>
                <a:spcPct val="0"/>
              </a:spcBef>
              <a:buClr>
                <a:srgbClr val="000000"/>
              </a:buClr>
              <a:buSzPct val="80000"/>
              <a:buFont typeface="Courier New" charset="0"/>
              <a:buChar char="o"/>
              <a:defRPr/>
            </a:pPr>
            <a:r>
              <a:rPr lang="en-US" sz="2400" i="1" dirty="0" smtClean="0">
                <a:solidFill>
                  <a:srgbClr val="000000"/>
                </a:solidFill>
                <a:latin typeface="Times New Roman" pitchFamily="18" charset="0"/>
                <a:cs typeface="Times New Roman" pitchFamily="18" charset="0"/>
              </a:rPr>
              <a:t>E.g. Czech entrepreneur formally established company in UK. Also establish one brand in Germany where will be actually operating the business.</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1000108"/>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solidFill>
                  <a:schemeClr val="bg1"/>
                </a:solidFill>
                <a:latin typeface="Times New Roman" pitchFamily="18" charset="0"/>
                <a:ea typeface="ＭＳ Ｐゴシック" pitchFamily="34" charset="-128"/>
                <a:cs typeface="Times New Roman" pitchFamily="18" charset="0"/>
              </a:rPr>
              <a:t>How to proceed with </a:t>
            </a:r>
            <a:r>
              <a:rPr lang="en-US" altLang="en-US" sz="3200" b="1" dirty="0">
                <a:solidFill>
                  <a:schemeClr val="bg1"/>
                </a:solidFill>
                <a:latin typeface="Times New Roman" pitchFamily="18" charset="0"/>
                <a:ea typeface="ＭＳ Ｐゴシック" pitchFamily="34" charset="-128"/>
                <a:cs typeface="Times New Roman" pitchFamily="18" charset="0"/>
              </a:rPr>
              <a:t>“</a:t>
            </a:r>
            <a:r>
              <a:rPr lang="en-US" sz="3200" b="1" dirty="0">
                <a:solidFill>
                  <a:schemeClr val="bg1"/>
                </a:solidFill>
                <a:latin typeface="Times New Roman" pitchFamily="18" charset="0"/>
                <a:ea typeface="ＭＳ Ｐゴシック" pitchFamily="34" charset="-128"/>
                <a:cs typeface="Times New Roman" pitchFamily="18" charset="0"/>
              </a:rPr>
              <a:t>relocating settlement</a:t>
            </a:r>
            <a:r>
              <a:rPr lang="en-US" altLang="en-US" sz="3200" b="1" dirty="0">
                <a:solidFill>
                  <a:schemeClr val="bg1"/>
                </a:solidFill>
                <a:latin typeface="Times New Roman" pitchFamily="18" charset="0"/>
                <a:ea typeface="ＭＳ Ｐゴシック" pitchFamily="34" charset="-128"/>
                <a:cs typeface="Times New Roman" pitchFamily="18" charset="0"/>
              </a:rPr>
              <a:t>”</a:t>
            </a:r>
            <a:r>
              <a:rPr lang="en-US" sz="3200" b="1" dirty="0">
                <a:solidFill>
                  <a:schemeClr val="bg1"/>
                </a:solidFill>
                <a:latin typeface="Times New Roman" pitchFamily="18" charset="0"/>
                <a:ea typeface="ＭＳ Ｐゴシック" pitchFamily="34" charset="-128"/>
                <a:cs typeface="Times New Roman" pitchFamily="18" charset="0"/>
              </a:rPr>
              <a:t> according to valid Czech legal order?</a:t>
            </a:r>
            <a:endParaRPr lang="en-GB" sz="32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1468832"/>
            <a:ext cx="8477250" cy="538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07975" algn="just">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Fundamental for </a:t>
            </a:r>
            <a:r>
              <a:rPr lang="en-US" sz="2600" b="1" dirty="0" smtClean="0">
                <a:solidFill>
                  <a:srgbClr val="000000"/>
                </a:solidFill>
                <a:latin typeface="Times New Roman" pitchFamily="18" charset="0"/>
                <a:ea typeface="ＭＳ Ｐゴシック" pitchFamily="34" charset="-128"/>
                <a:cs typeface="Times New Roman" pitchFamily="18" charset="0"/>
              </a:rPr>
              <a:t>establishing </a:t>
            </a:r>
            <a:r>
              <a:rPr lang="en-US" sz="2600" b="1" u="sng" dirty="0" smtClean="0">
                <a:solidFill>
                  <a:srgbClr val="000000"/>
                </a:solidFill>
                <a:latin typeface="Times New Roman" pitchFamily="18" charset="0"/>
                <a:ea typeface="ＭＳ Ｐゴシック" pitchFamily="34" charset="-128"/>
                <a:cs typeface="Times New Roman" pitchFamily="18" charset="0"/>
              </a:rPr>
              <a:t>new</a:t>
            </a:r>
            <a:r>
              <a:rPr lang="en-US" sz="2600" b="1" dirty="0" smtClean="0">
                <a:solidFill>
                  <a:srgbClr val="000000"/>
                </a:solidFill>
                <a:latin typeface="Times New Roman" pitchFamily="18" charset="0"/>
                <a:ea typeface="ＭＳ Ｐゴシック" pitchFamily="34" charset="-128"/>
                <a:cs typeface="Times New Roman" pitchFamily="18" charset="0"/>
              </a:rPr>
              <a:t> business company </a:t>
            </a:r>
            <a:r>
              <a:rPr lang="en-US" sz="2600" dirty="0" smtClean="0">
                <a:solidFill>
                  <a:srgbClr val="000000"/>
                </a:solidFill>
                <a:latin typeface="Times New Roman" pitchFamily="18" charset="0"/>
                <a:ea typeface="ＭＳ Ｐゴシック" pitchFamily="34" charset="-128"/>
                <a:cs typeface="Times New Roman" pitchFamily="18" charset="0"/>
              </a:rPr>
              <a:t>according to legal order of member state which suits the entrepreneur the best:</a:t>
            </a:r>
            <a:endParaRPr lang="cs-CZ" sz="2600" dirty="0" smtClean="0">
              <a:solidFill>
                <a:srgbClr val="000000"/>
              </a:solidFill>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None/>
            </a:pPr>
            <a:endParaRPr lang="en-US" sz="2600" dirty="0" smtClean="0">
              <a:solidFill>
                <a:srgbClr val="000000"/>
              </a:solidFill>
              <a:latin typeface="Times New Roman" pitchFamily="18" charset="0"/>
              <a:ea typeface="ＭＳ Ｐゴシック" pitchFamily="34" charset="-128"/>
              <a:cs typeface="Times New Roman" pitchFamily="18" charset="0"/>
            </a:endParaRPr>
          </a:p>
          <a:p>
            <a:pPr lvl="2" indent="-307975">
              <a:lnSpc>
                <a:spcPct val="95000"/>
              </a:lnSpc>
              <a:spcBef>
                <a:spcPct val="0"/>
              </a:spcBef>
              <a:buClr>
                <a:srgbClr val="000000"/>
              </a:buClr>
              <a:buFontTx/>
              <a:buChar char="•"/>
            </a:pPr>
            <a:r>
              <a:rPr lang="en-US" dirty="0" smtClean="0">
                <a:solidFill>
                  <a:srgbClr val="000000"/>
                </a:solidFill>
                <a:latin typeface="Times New Roman" pitchFamily="18" charset="0"/>
                <a:ea typeface="ＭＳ Ｐゴシック" pitchFamily="34" charset="-128"/>
                <a:cs typeface="Times New Roman" pitchFamily="18" charset="0"/>
              </a:rPr>
              <a:t>Relocate the place of business of the company is not possible, i.e. it</a:t>
            </a:r>
            <a:r>
              <a:rPr lang="en-US" altLang="en-US" dirty="0" smtClean="0">
                <a:solidFill>
                  <a:srgbClr val="000000"/>
                </a:solidFill>
                <a:latin typeface="Times New Roman" pitchFamily="18" charset="0"/>
                <a:ea typeface="ＭＳ Ｐゴシック" pitchFamily="34" charset="-128"/>
                <a:cs typeface="Times New Roman" pitchFamily="18" charset="0"/>
              </a:rPr>
              <a:t>’</a:t>
            </a:r>
            <a:r>
              <a:rPr lang="en-US" dirty="0" smtClean="0">
                <a:solidFill>
                  <a:srgbClr val="000000"/>
                </a:solidFill>
                <a:latin typeface="Times New Roman" pitchFamily="18" charset="0"/>
                <a:ea typeface="ＭＳ Ｐゴシック" pitchFamily="34" charset="-128"/>
                <a:cs typeface="Times New Roman" pitchFamily="18" charset="0"/>
              </a:rPr>
              <a:t>s necessary to cancel the company in Czech and establish a new one in another country</a:t>
            </a:r>
          </a:p>
          <a:p>
            <a:pPr lvl="1" indent="-307975">
              <a:lnSpc>
                <a:spcPct val="95000"/>
              </a:lnSpc>
              <a:spcBef>
                <a:spcPct val="0"/>
              </a:spcBef>
              <a:buClr>
                <a:srgbClr val="000000"/>
              </a:buClr>
              <a:buFontTx/>
              <a:buChar char="•"/>
            </a:pPr>
            <a:endParaRPr lang="en-US" b="1" u="sng"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sz="2600" b="1" dirty="0" smtClean="0">
                <a:solidFill>
                  <a:srgbClr val="000000"/>
                </a:solidFill>
                <a:latin typeface="Times New Roman" pitchFamily="18" charset="0"/>
                <a:ea typeface="ＭＳ Ｐゴシック" pitchFamily="34" charset="-128"/>
                <a:cs typeface="Times New Roman" pitchFamily="18" charset="0"/>
              </a:rPr>
              <a:t>Putting in of a company (assets) </a:t>
            </a:r>
            <a:r>
              <a:rPr lang="en-US" sz="2600" dirty="0" smtClean="0">
                <a:solidFill>
                  <a:srgbClr val="000000"/>
                </a:solidFill>
                <a:latin typeface="Times New Roman" pitchFamily="18" charset="0"/>
                <a:ea typeface="ＭＳ Ｐゴシック" pitchFamily="34" charset="-128"/>
                <a:cs typeface="Times New Roman" pitchFamily="18" charset="0"/>
              </a:rPr>
              <a:t>into national company to capital of new company</a:t>
            </a:r>
          </a:p>
          <a:p>
            <a:pPr lvl="1" indent="-307975">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Establishing some of </a:t>
            </a:r>
            <a:r>
              <a:rPr lang="en-US" sz="2600" b="1" dirty="0" smtClean="0">
                <a:solidFill>
                  <a:srgbClr val="000000"/>
                </a:solidFill>
                <a:latin typeface="Times New Roman" pitchFamily="18" charset="0"/>
                <a:ea typeface="ＭＳ Ｐゴシック" pitchFamily="34" charset="-128"/>
                <a:cs typeface="Times New Roman" pitchFamily="18" charset="0"/>
              </a:rPr>
              <a:t>supranational companies </a:t>
            </a:r>
            <a:r>
              <a:rPr lang="en-US" sz="2600" dirty="0" smtClean="0">
                <a:solidFill>
                  <a:srgbClr val="000000"/>
                </a:solidFill>
                <a:latin typeface="Times New Roman" pitchFamily="18" charset="0"/>
                <a:ea typeface="ＭＳ Ｐゴシック" pitchFamily="34" charset="-128"/>
                <a:cs typeface="Times New Roman" pitchFamily="18" charset="0"/>
              </a:rPr>
              <a:t>(</a:t>
            </a:r>
            <a:r>
              <a:rPr lang="en-US" sz="2600" dirty="0" err="1" smtClean="0">
                <a:solidFill>
                  <a:srgbClr val="000000"/>
                </a:solidFill>
                <a:latin typeface="Times New Roman" pitchFamily="18" charset="0"/>
                <a:ea typeface="ＭＳ Ｐゴシック" pitchFamily="34" charset="-128"/>
                <a:cs typeface="Times New Roman" pitchFamily="18" charset="0"/>
              </a:rPr>
              <a:t>Societas</a:t>
            </a:r>
            <a:r>
              <a:rPr lang="en-US" sz="2600" dirty="0" smtClean="0">
                <a:solidFill>
                  <a:srgbClr val="000000"/>
                </a:solidFill>
                <a:latin typeface="Times New Roman" pitchFamily="18" charset="0"/>
                <a:ea typeface="ＭＳ Ｐゴシック" pitchFamily="34" charset="-128"/>
                <a:cs typeface="Times New Roman" pitchFamily="18" charset="0"/>
              </a:rPr>
              <a:t> </a:t>
            </a:r>
            <a:r>
              <a:rPr lang="en-US" sz="2600" dirty="0" err="1" smtClean="0">
                <a:solidFill>
                  <a:srgbClr val="000000"/>
                </a:solidFill>
                <a:latin typeface="Times New Roman" pitchFamily="18" charset="0"/>
                <a:ea typeface="ＭＳ Ｐゴシック" pitchFamily="34" charset="-128"/>
                <a:cs typeface="Times New Roman" pitchFamily="18" charset="0"/>
              </a:rPr>
              <a:t>Europaea</a:t>
            </a:r>
            <a:r>
              <a:rPr lang="en-US" sz="2600" dirty="0" smtClean="0">
                <a:solidFill>
                  <a:srgbClr val="000000"/>
                </a:solidFill>
                <a:latin typeface="Times New Roman" pitchFamily="18" charset="0"/>
                <a:ea typeface="ＭＳ Ｐゴシック" pitchFamily="34" charset="-128"/>
                <a:cs typeface="Times New Roman" pitchFamily="18" charset="0"/>
              </a:rPr>
              <a:t>)</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3600" b="1" dirty="0" err="1">
                <a:solidFill>
                  <a:schemeClr val="bg1"/>
                </a:solidFill>
                <a:latin typeface="Times New Roman" pitchFamily="18" charset="0"/>
                <a:cs typeface="Times New Roman" pitchFamily="18" charset="0"/>
              </a:rPr>
              <a:t>Organizational</a:t>
            </a:r>
            <a:r>
              <a:rPr lang="sk-SK" sz="3600" b="1" dirty="0">
                <a:solidFill>
                  <a:schemeClr val="bg1"/>
                </a:solidFill>
                <a:latin typeface="Times New Roman" pitchFamily="18" charset="0"/>
                <a:cs typeface="Times New Roman" pitchFamily="18" charset="0"/>
              </a:rPr>
              <a:t> </a:t>
            </a:r>
            <a:r>
              <a:rPr lang="sk-SK" sz="3600" b="1" dirty="0" err="1">
                <a:solidFill>
                  <a:schemeClr val="bg1"/>
                </a:solidFill>
                <a:latin typeface="Times New Roman" pitchFamily="18" charset="0"/>
                <a:cs typeface="Times New Roman" pitchFamily="18" charset="0"/>
              </a:rPr>
              <a:t>forms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857232"/>
            <a:ext cx="8477250" cy="5960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sk-SK" sz="3000" dirty="0" smtClean="0">
                <a:solidFill>
                  <a:srgbClr val="000000"/>
                </a:solidFill>
                <a:latin typeface="Times New Roman" pitchFamily="18" charset="0"/>
                <a:cs typeface="Times New Roman" pitchFamily="18" charset="0"/>
              </a:rPr>
              <a:t>More </a:t>
            </a:r>
            <a:r>
              <a:rPr lang="sk-SK" sz="3000" dirty="0" err="1" smtClean="0">
                <a:solidFill>
                  <a:srgbClr val="000000"/>
                </a:solidFill>
                <a:latin typeface="Times New Roman" pitchFamily="18" charset="0"/>
                <a:cs typeface="Times New Roman" pitchFamily="18" charset="0"/>
              </a:rPr>
              <a:t>extensive</a:t>
            </a:r>
            <a:r>
              <a:rPr lang="sk-SK" sz="3000" dirty="0" smtClean="0">
                <a:solidFill>
                  <a:srgbClr val="000000"/>
                </a:solidFill>
                <a:latin typeface="Times New Roman" pitchFamily="18" charset="0"/>
                <a:cs typeface="Times New Roman" pitchFamily="18" charset="0"/>
              </a:rPr>
              <a:t> </a:t>
            </a:r>
            <a:r>
              <a:rPr lang="sk-SK" sz="3000" dirty="0" err="1" smtClean="0">
                <a:solidFill>
                  <a:srgbClr val="000000"/>
                </a:solidFill>
                <a:latin typeface="Times New Roman" pitchFamily="18" charset="0"/>
                <a:cs typeface="Times New Roman" pitchFamily="18" charset="0"/>
              </a:rPr>
              <a:t>prospectus</a:t>
            </a:r>
            <a:endParaRPr lang="en-US" sz="2400" dirty="0" smtClean="0">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sk-SK" sz="2800" b="1" dirty="0" err="1" smtClean="0">
                <a:solidFill>
                  <a:srgbClr val="000000"/>
                </a:solidFill>
                <a:latin typeface="Times New Roman" pitchFamily="18" charset="0"/>
                <a:cs typeface="Times New Roman" pitchFamily="18" charset="0"/>
              </a:rPr>
              <a:t>Advantage</a:t>
            </a:r>
            <a:r>
              <a:rPr lang="en-US" sz="2800" dirty="0" smtClean="0">
                <a:solidFill>
                  <a:srgbClr val="000000"/>
                </a:solidFill>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smtClean="0">
                <a:solidFill>
                  <a:srgbClr val="000000"/>
                </a:solidFill>
                <a:latin typeface="Times New Roman" pitchFamily="18" charset="0"/>
                <a:cs typeface="Times New Roman" pitchFamily="18" charset="0"/>
              </a:rPr>
              <a:t>More </a:t>
            </a:r>
            <a:r>
              <a:rPr lang="sk-SK" sz="2400" dirty="0" err="1" smtClean="0">
                <a:solidFill>
                  <a:srgbClr val="000000"/>
                </a:solidFill>
                <a:latin typeface="Times New Roman" pitchFamily="18" charset="0"/>
                <a:cs typeface="Times New Roman" pitchFamily="18" charset="0"/>
              </a:rPr>
              <a:t>accurate</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operating</a:t>
            </a:r>
            <a:r>
              <a:rPr lang="sk-SK" sz="2400" dirty="0" smtClean="0">
                <a:solidFill>
                  <a:srgbClr val="000000"/>
                </a:solidFill>
                <a:latin typeface="Times New Roman" pitchFamily="18" charset="0"/>
                <a:cs typeface="Times New Roman" pitchFamily="18" charset="0"/>
              </a:rPr>
              <a:t> and </a:t>
            </a:r>
            <a:r>
              <a:rPr lang="sk-SK" sz="2400" dirty="0" err="1" smtClean="0">
                <a:solidFill>
                  <a:srgbClr val="000000"/>
                </a:solidFill>
                <a:latin typeface="Times New Roman" pitchFamily="18" charset="0"/>
                <a:cs typeface="Times New Roman" pitchFamily="18" charset="0"/>
              </a:rPr>
              <a:t>controling</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of</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company</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activities</a:t>
            </a:r>
            <a:r>
              <a:rPr lang="sk-SK" sz="2400" dirty="0" smtClean="0">
                <a:solidFill>
                  <a:srgbClr val="000000"/>
                </a:solidFill>
                <a:latin typeface="Times New Roman" pitchFamily="18" charset="0"/>
                <a:cs typeface="Times New Roman" pitchFamily="18" charset="0"/>
              </a:rPr>
              <a:t> – </a:t>
            </a:r>
            <a:r>
              <a:rPr lang="sk-SK" sz="2400" dirty="0" err="1" smtClean="0">
                <a:solidFill>
                  <a:srgbClr val="000000"/>
                </a:solidFill>
                <a:latin typeface="Times New Roman" pitchFamily="18" charset="0"/>
                <a:cs typeface="Times New Roman" pitchFamily="18" charset="0"/>
              </a:rPr>
              <a:t>unlike</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operating</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of</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contract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partners</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err="1" smtClean="0">
                <a:solidFill>
                  <a:srgbClr val="000000"/>
                </a:solidFill>
                <a:latin typeface="Times New Roman" pitchFamily="18" charset="0"/>
                <a:cs typeface="Times New Roman" pitchFamily="18" charset="0"/>
              </a:rPr>
              <a:t>First-hand</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contact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with</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customer</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None/>
            </a:pPr>
            <a:endParaRPr lang="sk-SK" sz="2400" dirty="0" smtClean="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sk-SK" sz="2800" b="1" dirty="0" err="1" smtClean="0">
                <a:solidFill>
                  <a:srgbClr val="000000"/>
                </a:solidFill>
                <a:latin typeface="Times New Roman" pitchFamily="18" charset="0"/>
                <a:cs typeface="Times New Roman" pitchFamily="18" charset="0"/>
              </a:rPr>
              <a:t>Disadvantage</a:t>
            </a:r>
            <a:r>
              <a:rPr lang="en-US" sz="2800" dirty="0" smtClean="0">
                <a:solidFill>
                  <a:srgbClr val="000000"/>
                </a:solidFill>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err="1" smtClean="0">
                <a:solidFill>
                  <a:srgbClr val="000000"/>
                </a:solidFill>
                <a:latin typeface="Times New Roman" pitchFamily="18" charset="0"/>
                <a:cs typeface="Times New Roman" pitchFamily="18" charset="0"/>
              </a:rPr>
              <a:t>High</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cost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for</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maintantance</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err="1" smtClean="0">
                <a:solidFill>
                  <a:srgbClr val="000000"/>
                </a:solidFill>
                <a:latin typeface="Times New Roman" pitchFamily="18" charset="0"/>
                <a:cs typeface="Times New Roman" pitchFamily="18" charset="0"/>
              </a:rPr>
              <a:t>Impact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of</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foreign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revenue</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tax</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measure</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err="1" smtClean="0">
                <a:solidFill>
                  <a:srgbClr val="000000"/>
                </a:solidFill>
                <a:latin typeface="Times New Roman" pitchFamily="18" charset="0"/>
                <a:cs typeface="Times New Roman" pitchFamily="18" charset="0"/>
              </a:rPr>
              <a:t>Foreign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jurisdiction</a:t>
            </a:r>
            <a:r>
              <a:rPr lang="sk-SK" sz="2400" dirty="0" smtClean="0">
                <a:solidFill>
                  <a:srgbClr val="000000"/>
                </a:solidFill>
                <a:latin typeface="Times New Roman" pitchFamily="18" charset="0"/>
                <a:cs typeface="Times New Roman" pitchFamily="18" charset="0"/>
              </a:rPr>
              <a:t> – </a:t>
            </a:r>
            <a:r>
              <a:rPr lang="sk-SK" sz="2400" dirty="0" err="1" smtClean="0">
                <a:solidFill>
                  <a:srgbClr val="000000"/>
                </a:solidFill>
                <a:latin typeface="Times New Roman" pitchFamily="18" charset="0"/>
                <a:cs typeface="Times New Roman" pitchFamily="18" charset="0"/>
              </a:rPr>
              <a:t>czech</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company</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can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be</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sued</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abroad</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err="1" smtClean="0">
                <a:solidFill>
                  <a:srgbClr val="000000"/>
                </a:solidFill>
                <a:latin typeface="Times New Roman" pitchFamily="18" charset="0"/>
                <a:cs typeface="Times New Roman" pitchFamily="18" charset="0"/>
              </a:rPr>
              <a:t>Possibility</a:t>
            </a:r>
            <a:r>
              <a:rPr lang="sk-SK" sz="2400" dirty="0" smtClean="0">
                <a:solidFill>
                  <a:srgbClr val="000000"/>
                </a:solidFill>
                <a:latin typeface="Times New Roman" pitchFamily="18" charset="0"/>
                <a:cs typeface="Times New Roman" pitchFamily="18" charset="0"/>
              </a:rPr>
              <a:t> to </a:t>
            </a:r>
            <a:r>
              <a:rPr lang="sk-SK" sz="2400" dirty="0" err="1" smtClean="0">
                <a:solidFill>
                  <a:srgbClr val="000000"/>
                </a:solidFill>
                <a:latin typeface="Times New Roman" pitchFamily="18" charset="0"/>
                <a:cs typeface="Times New Roman" pitchFamily="18" charset="0"/>
              </a:rPr>
              <a:t>highly</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protect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empoyees</a:t>
            </a:r>
            <a:r>
              <a:rPr lang="sk-SK" sz="2400" dirty="0" smtClean="0">
                <a:solidFill>
                  <a:srgbClr val="000000"/>
                </a:solidFill>
                <a:latin typeface="Times New Roman" pitchFamily="18" charset="0"/>
                <a:cs typeface="Times New Roman" pitchFamily="18" charset="0"/>
              </a:rPr>
              <a:t> by </a:t>
            </a:r>
            <a:r>
              <a:rPr lang="sk-SK" sz="2400" dirty="0" err="1" smtClean="0">
                <a:solidFill>
                  <a:srgbClr val="000000"/>
                </a:solidFill>
                <a:latin typeface="Times New Roman" pitchFamily="18" charset="0"/>
                <a:cs typeface="Times New Roman" pitchFamily="18" charset="0"/>
              </a:rPr>
              <a:t>labour-law</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provisions</a:t>
            </a:r>
            <a:endParaRPr lang="sk-SK" sz="2400" dirty="0" smtClean="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sk-SK" sz="2400" dirty="0" smtClean="0">
                <a:solidFill>
                  <a:srgbClr val="000000"/>
                </a:solidFill>
                <a:latin typeface="Times New Roman" pitchFamily="18" charset="0"/>
                <a:cs typeface="Times New Roman" pitchFamily="18" charset="0"/>
              </a:rPr>
              <a:t>Plenty </a:t>
            </a:r>
            <a:r>
              <a:rPr lang="sk-SK" sz="2400" dirty="0" err="1" smtClean="0">
                <a:solidFill>
                  <a:srgbClr val="000000"/>
                </a:solidFill>
                <a:latin typeface="Times New Roman" pitchFamily="18" charset="0"/>
                <a:cs typeface="Times New Roman" pitchFamily="18" charset="0"/>
              </a:rPr>
              <a:t>of</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formalities</a:t>
            </a:r>
            <a:r>
              <a:rPr lang="sk-SK" sz="2400" dirty="0" smtClean="0">
                <a:solidFill>
                  <a:srgbClr val="000000"/>
                </a:solidFill>
                <a:latin typeface="Times New Roman" pitchFamily="18" charset="0"/>
                <a:cs typeface="Times New Roman" pitchFamily="18" charset="0"/>
              </a:rPr>
              <a:t> – </a:t>
            </a:r>
            <a:r>
              <a:rPr lang="sk-SK" sz="2400" dirty="0" err="1" smtClean="0">
                <a:solidFill>
                  <a:srgbClr val="000000"/>
                </a:solidFill>
                <a:latin typeface="Times New Roman" pitchFamily="18" charset="0"/>
                <a:cs typeface="Times New Roman" pitchFamily="18" charset="0"/>
              </a:rPr>
              <a:t>foundation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during</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operating</a:t>
            </a:r>
            <a:r>
              <a:rPr lang="sk-SK" sz="2400" dirty="0" smtClean="0">
                <a:solidFill>
                  <a:srgbClr val="000000"/>
                </a:solidFill>
                <a:latin typeface="Times New Roman" pitchFamily="18" charset="0"/>
                <a:cs typeface="Times New Roman" pitchFamily="18" charset="0"/>
              </a:rPr>
              <a:t>  </a:t>
            </a:r>
            <a:endParaRPr lang="en-US" sz="3000" dirty="0" smtClean="0">
              <a:solidFill>
                <a:srgbClr val="000000"/>
              </a:solidFill>
              <a:latin typeface="Times New Roman" pitchFamily="18"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European supranational companies </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38138" y="1523285"/>
            <a:ext cx="8477250" cy="4638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08610">
              <a:lnSpc>
                <a:spcPct val="95000"/>
              </a:lnSpc>
              <a:spcBef>
                <a:spcPct val="0"/>
              </a:spcBef>
              <a:buClr>
                <a:srgbClr val="000000"/>
              </a:buClr>
              <a:buFontTx/>
              <a:buChar char="•"/>
              <a:defRPr/>
            </a:pPr>
            <a:r>
              <a:rPr lang="en-US" b="1" dirty="0" smtClean="0">
                <a:solidFill>
                  <a:srgbClr val="000000"/>
                </a:solidFill>
                <a:latin typeface="Times New Roman" pitchFamily="18" charset="0"/>
                <a:cs typeface="Times New Roman" pitchFamily="18" charset="0"/>
              </a:rPr>
              <a:t>Advantage: </a:t>
            </a:r>
            <a:r>
              <a:rPr lang="en-US" dirty="0" smtClean="0">
                <a:solidFill>
                  <a:srgbClr val="000000"/>
                </a:solidFill>
                <a:latin typeface="Times New Roman" pitchFamily="18" charset="0"/>
                <a:cs typeface="Times New Roman" pitchFamily="18" charset="0"/>
              </a:rPr>
              <a:t>possibility to move the settlement within EU</a:t>
            </a:r>
            <a:endParaRPr lang="en-US" b="1" dirty="0" smtClean="0">
              <a:solidFill>
                <a:srgbClr val="000000"/>
              </a:solidFill>
              <a:latin typeface="Times New Roman" pitchFamily="18" charset="0"/>
              <a:cs typeface="Times New Roman" pitchFamily="18" charset="0"/>
            </a:endParaRPr>
          </a:p>
          <a:p>
            <a:pPr lvl="1" indent="-308610">
              <a:lnSpc>
                <a:spcPct val="95000"/>
              </a:lnSpc>
              <a:spcBef>
                <a:spcPct val="0"/>
              </a:spcBef>
              <a:buClr>
                <a:srgbClr val="000000"/>
              </a:buClr>
              <a:buFontTx/>
              <a:buChar char="•"/>
              <a:defRPr/>
            </a:pPr>
            <a:endParaRPr lang="en-US" dirty="0" smtClean="0">
              <a:solidFill>
                <a:srgbClr val="000000"/>
              </a:solidFill>
              <a:latin typeface="Times New Roman" pitchFamily="18" charset="0"/>
              <a:cs typeface="Times New Roman" pitchFamily="18" charset="0"/>
            </a:endParaRPr>
          </a:p>
          <a:p>
            <a:pPr lvl="1" indent="-308610">
              <a:lnSpc>
                <a:spcPct val="95000"/>
              </a:lnSpc>
              <a:spcBef>
                <a:spcPct val="0"/>
              </a:spcBef>
              <a:buClr>
                <a:srgbClr val="000000"/>
              </a:buClr>
              <a:buFontTx/>
              <a:buChar char="•"/>
              <a:defRPr/>
            </a:pPr>
            <a:r>
              <a:rPr lang="en-US" u="sng" dirty="0" smtClean="0">
                <a:solidFill>
                  <a:srgbClr val="000000"/>
                </a:solidFill>
                <a:latin typeface="Times New Roman" pitchFamily="18" charset="0"/>
                <a:cs typeface="Times New Roman" pitchFamily="18" charset="0"/>
              </a:rPr>
              <a:t>Forms of European supranational companies</a:t>
            </a:r>
            <a:endParaRPr lang="en-US" dirty="0" smtClean="0">
              <a:latin typeface="Times New Roman" pitchFamily="18" charset="0"/>
              <a:cs typeface="Times New Roman" pitchFamily="18" charset="0"/>
            </a:endParaRPr>
          </a:p>
          <a:p>
            <a:pPr marL="771525" lvl="2" indent="-257175">
              <a:lnSpc>
                <a:spcPct val="95000"/>
              </a:lnSpc>
              <a:spcBef>
                <a:spcPct val="0"/>
              </a:spcBef>
              <a:buClr>
                <a:srgbClr val="000000"/>
              </a:buClr>
              <a:buSzPct val="80000"/>
              <a:buFont typeface="Courier New" charset="0"/>
              <a:buChar char="o"/>
              <a:defRPr/>
            </a:pPr>
            <a:r>
              <a:rPr lang="en-US" sz="2800" b="1" dirty="0" smtClean="0">
                <a:solidFill>
                  <a:srgbClr val="000000"/>
                </a:solidFill>
                <a:latin typeface="Times New Roman" pitchFamily="18" charset="0"/>
                <a:cs typeface="Times New Roman" pitchFamily="18" charset="0"/>
              </a:rPr>
              <a:t>European Economic Interest Grouping</a:t>
            </a:r>
            <a:endParaRPr lang="en-US" sz="2800" dirty="0" smtClean="0">
              <a:latin typeface="Times New Roman" pitchFamily="18" charset="0"/>
              <a:cs typeface="Times New Roman" pitchFamily="18" charset="0"/>
            </a:endParaRPr>
          </a:p>
          <a:p>
            <a:pPr marL="771525" lvl="2" indent="-257175">
              <a:lnSpc>
                <a:spcPct val="95000"/>
              </a:lnSpc>
              <a:spcBef>
                <a:spcPct val="0"/>
              </a:spcBef>
              <a:buClr>
                <a:srgbClr val="000000"/>
              </a:buClr>
              <a:buSzPct val="80000"/>
              <a:buFont typeface="Courier New" charset="0"/>
              <a:buChar char="o"/>
              <a:defRPr/>
            </a:pPr>
            <a:r>
              <a:rPr lang="en-US" sz="2800" b="1" dirty="0" err="1" smtClean="0">
                <a:solidFill>
                  <a:srgbClr val="000000"/>
                </a:solidFill>
                <a:latin typeface="Times New Roman" pitchFamily="18" charset="0"/>
                <a:cs typeface="Times New Roman" pitchFamily="18" charset="0"/>
              </a:rPr>
              <a:t>Societas</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Europaea</a:t>
            </a:r>
            <a:endParaRPr lang="en-US" sz="2800" dirty="0" smtClean="0">
              <a:latin typeface="Times New Roman" pitchFamily="18" charset="0"/>
              <a:cs typeface="Times New Roman" pitchFamily="18" charset="0"/>
            </a:endParaRPr>
          </a:p>
          <a:p>
            <a:pPr marL="771525" lvl="2" indent="-257175">
              <a:lnSpc>
                <a:spcPct val="95000"/>
              </a:lnSpc>
              <a:spcBef>
                <a:spcPct val="0"/>
              </a:spcBef>
              <a:buClr>
                <a:srgbClr val="000000"/>
              </a:buClr>
              <a:buSzPct val="80000"/>
              <a:buFont typeface="Courier New" charset="0"/>
              <a:buChar char="o"/>
              <a:defRPr/>
            </a:pPr>
            <a:r>
              <a:rPr lang="en-US" sz="2800" b="1" dirty="0" smtClean="0">
                <a:solidFill>
                  <a:srgbClr val="000000"/>
                </a:solidFill>
                <a:latin typeface="Times New Roman" pitchFamily="18" charset="0"/>
                <a:cs typeface="Times New Roman" pitchFamily="18" charset="0"/>
              </a:rPr>
              <a:t>European Cooperative Society</a:t>
            </a:r>
            <a:endParaRPr lang="en-US" sz="2800" dirty="0" smtClean="0">
              <a:latin typeface="Times New Roman" pitchFamily="18" charset="0"/>
              <a:cs typeface="Times New Roman" pitchFamily="18" charset="0"/>
            </a:endParaRPr>
          </a:p>
          <a:p>
            <a:pPr>
              <a:lnSpc>
                <a:spcPct val="95000"/>
              </a:lnSpc>
              <a:spcBef>
                <a:spcPct val="0"/>
              </a:spcBef>
              <a:buFont typeface="Wingdings" charset="0"/>
              <a:buChar char=""/>
              <a:defRPr/>
            </a:pPr>
            <a:endParaRPr lang="en-US" sz="2800" dirty="0" smtClean="0">
              <a:solidFill>
                <a:srgbClr val="000000"/>
              </a:solidFill>
              <a:latin typeface="Times New Roman" pitchFamily="18" charset="0"/>
              <a:cs typeface="Times New Roman" pitchFamily="18" charset="0"/>
            </a:endParaRPr>
          </a:p>
          <a:p>
            <a:pPr lvl="1" indent="-308610">
              <a:lnSpc>
                <a:spcPct val="95000"/>
              </a:lnSpc>
              <a:spcBef>
                <a:spcPct val="0"/>
              </a:spcBef>
              <a:buClr>
                <a:srgbClr val="000000"/>
              </a:buClr>
              <a:buFontTx/>
              <a:buChar char="•"/>
              <a:defRPr/>
            </a:pPr>
            <a:r>
              <a:rPr lang="en-US" dirty="0" smtClean="0">
                <a:solidFill>
                  <a:srgbClr val="000000"/>
                </a:solidFill>
                <a:latin typeface="Times New Roman" pitchFamily="18" charset="0"/>
                <a:cs typeface="Times New Roman" pitchFamily="18" charset="0"/>
              </a:rPr>
              <a:t>In future: </a:t>
            </a:r>
            <a:r>
              <a:rPr lang="en-US" b="1" dirty="0" smtClean="0">
                <a:solidFill>
                  <a:srgbClr val="000000"/>
                </a:solidFill>
                <a:latin typeface="Times New Roman" pitchFamily="18" charset="0"/>
                <a:cs typeface="Times New Roman" pitchFamily="18" charset="0"/>
              </a:rPr>
              <a:t>European Private Company</a:t>
            </a:r>
          </a:p>
          <a:p>
            <a:pPr marL="285750" indent="-285750" eaLnBrk="1" hangingPunct="1">
              <a:spcBef>
                <a:spcPct val="0"/>
              </a:spcBef>
              <a:buNone/>
              <a:defRPr/>
            </a:pPr>
            <a:endParaRPr lang="en-GB" altLang="cs-CZ" sz="28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8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European Economic Interest Grouping</a:t>
            </a:r>
            <a:endParaRPr lang="en-GB" sz="80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714356"/>
            <a:ext cx="8477250" cy="670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08610">
              <a:lnSpc>
                <a:spcPct val="95000"/>
              </a:lnSpc>
              <a:spcBef>
                <a:spcPct val="0"/>
              </a:spcBef>
              <a:buClr>
                <a:srgbClr val="000000"/>
              </a:buClr>
              <a:buNone/>
              <a:defRPr/>
            </a:pPr>
            <a:r>
              <a:rPr lang="en-US" b="1" u="sng" dirty="0" smtClean="0">
                <a:solidFill>
                  <a:srgbClr val="000000"/>
                </a:solidFill>
                <a:latin typeface="Times New Roman" pitchFamily="18" charset="0"/>
                <a:cs typeface="Times New Roman" pitchFamily="18" charset="0"/>
              </a:rPr>
              <a:t>Legally</a:t>
            </a:r>
            <a:endParaRPr lang="en-US" sz="3600" dirty="0" smtClean="0">
              <a:latin typeface="Times New Roman" pitchFamily="18" charset="0"/>
              <a:cs typeface="Times New Roman" pitchFamily="18" charset="0"/>
            </a:endParaRPr>
          </a:p>
          <a:p>
            <a:pPr marL="771525" lvl="2" indent="-257175">
              <a:lnSpc>
                <a:spcPct val="95000"/>
              </a:lnSpc>
              <a:spcBef>
                <a:spcPct val="0"/>
              </a:spcBef>
              <a:buClr>
                <a:srgbClr val="000000"/>
              </a:buClr>
              <a:buSzPct val="80000"/>
              <a:buFont typeface="Courier New" charset="0"/>
              <a:buChar char="o"/>
              <a:defRPr/>
            </a:pPr>
            <a:r>
              <a:rPr lang="en-US" sz="2200" dirty="0" smtClean="0">
                <a:solidFill>
                  <a:srgbClr val="000000"/>
                </a:solidFill>
                <a:latin typeface="Times New Roman" pitchFamily="18" charset="0"/>
                <a:cs typeface="Times New Roman" pitchFamily="18" charset="0"/>
              </a:rPr>
              <a:t>EEC Council Regulation No. 2137/1985 on the European Economic Interest Grouping</a:t>
            </a:r>
          </a:p>
          <a:p>
            <a:pPr marL="771525" lvl="2" indent="-257175">
              <a:lnSpc>
                <a:spcPct val="95000"/>
              </a:lnSpc>
              <a:spcBef>
                <a:spcPct val="0"/>
              </a:spcBef>
              <a:buClr>
                <a:srgbClr val="000000"/>
              </a:buClr>
              <a:buSzPct val="80000"/>
              <a:buFont typeface="Courier New" charset="0"/>
              <a:buChar char="o"/>
              <a:defRPr/>
            </a:pPr>
            <a:r>
              <a:rPr lang="en-US" sz="2200" dirty="0" smtClean="0">
                <a:solidFill>
                  <a:srgbClr val="000000"/>
                </a:solidFill>
                <a:latin typeface="Times New Roman" pitchFamily="18" charset="0"/>
                <a:cs typeface="Times New Roman" pitchFamily="18" charset="0"/>
              </a:rPr>
              <a:t>Act No. 360/2004 Coll. On the European Interest Grouping </a:t>
            </a:r>
          </a:p>
          <a:p>
            <a:pPr lvl="1" indent="-308610">
              <a:lnSpc>
                <a:spcPct val="95000"/>
              </a:lnSpc>
              <a:spcBef>
                <a:spcPct val="0"/>
              </a:spcBef>
              <a:buClr>
                <a:srgbClr val="000000"/>
              </a:buClr>
              <a:buFontTx/>
              <a:buChar char="•"/>
              <a:defRPr/>
            </a:pPr>
            <a:endParaRPr lang="en-US" sz="2000" b="1" u="sng" dirty="0" smtClean="0">
              <a:solidFill>
                <a:srgbClr val="000000"/>
              </a:solidFill>
              <a:latin typeface="Times New Roman" pitchFamily="18" charset="0"/>
              <a:cs typeface="Times New Roman" pitchFamily="18" charset="0"/>
            </a:endParaRPr>
          </a:p>
          <a:p>
            <a:pPr marL="381600" lvl="1" indent="-308610" algn="just">
              <a:lnSpc>
                <a:spcPct val="95000"/>
              </a:lnSpc>
              <a:spcBef>
                <a:spcPct val="0"/>
              </a:spcBef>
              <a:buClr>
                <a:srgbClr val="000000"/>
              </a:buClr>
              <a:buNone/>
              <a:defRPr/>
            </a:pPr>
            <a:r>
              <a:rPr lang="en-US" b="1" u="sng" dirty="0" smtClean="0">
                <a:solidFill>
                  <a:srgbClr val="000000"/>
                </a:solidFill>
                <a:latin typeface="Times New Roman" pitchFamily="18" charset="0"/>
                <a:cs typeface="Times New Roman" pitchFamily="18" charset="0"/>
              </a:rPr>
              <a:t>The purpose</a:t>
            </a:r>
            <a:r>
              <a:rPr lang="en-US" dirty="0" smtClean="0">
                <a:solidFill>
                  <a:srgbClr val="000000"/>
                </a:solidFill>
                <a:latin typeface="Times New Roman" pitchFamily="18" charset="0"/>
                <a:cs typeface="Times New Roman" pitchFamily="18" charset="0"/>
              </a:rPr>
              <a:t> </a:t>
            </a:r>
            <a:r>
              <a:rPr lang="en-US" sz="2200" dirty="0" smtClean="0">
                <a:solidFill>
                  <a:srgbClr val="000000"/>
                </a:solidFill>
                <a:latin typeface="Times New Roman" pitchFamily="18" charset="0"/>
                <a:cs typeface="Times New Roman" pitchFamily="18" charset="0"/>
              </a:rPr>
              <a:t>of this grouping is </a:t>
            </a:r>
            <a:r>
              <a:rPr lang="en-US" sz="2200" b="1" dirty="0" smtClean="0">
                <a:solidFill>
                  <a:srgbClr val="000000"/>
                </a:solidFill>
                <a:latin typeface="Times New Roman" pitchFamily="18" charset="0"/>
                <a:cs typeface="Times New Roman" pitchFamily="18" charset="0"/>
              </a:rPr>
              <a:t>to make easier or develop economic activity </a:t>
            </a:r>
            <a:r>
              <a:rPr lang="en-US" sz="2200" dirty="0" smtClean="0">
                <a:solidFill>
                  <a:srgbClr val="000000"/>
                </a:solidFill>
                <a:latin typeface="Times New Roman" pitchFamily="18" charset="0"/>
                <a:cs typeface="Times New Roman" pitchFamily="18" charset="0"/>
              </a:rPr>
              <a:t>of its members </a:t>
            </a:r>
          </a:p>
          <a:p>
            <a:pPr marL="771525" lvl="2" indent="-257175" algn="just">
              <a:lnSpc>
                <a:spcPct val="95000"/>
              </a:lnSpc>
              <a:spcBef>
                <a:spcPct val="0"/>
              </a:spcBef>
              <a:buClr>
                <a:srgbClr val="000000"/>
              </a:buClr>
              <a:buSzPct val="80000"/>
              <a:buFont typeface="Courier New" charset="0"/>
              <a:buChar char="o"/>
              <a:defRPr/>
            </a:pPr>
            <a:r>
              <a:rPr lang="en-US" sz="2200" dirty="0" smtClean="0">
                <a:solidFill>
                  <a:srgbClr val="000000"/>
                </a:solidFill>
                <a:latin typeface="Times New Roman" pitchFamily="18" charset="0"/>
                <a:cs typeface="Times New Roman" pitchFamily="18" charset="0"/>
              </a:rPr>
              <a:t>Its purpose is not to </a:t>
            </a:r>
            <a:r>
              <a:rPr lang="en-US" sz="2200" u="sng" dirty="0" smtClean="0">
                <a:solidFill>
                  <a:srgbClr val="000000"/>
                </a:solidFill>
                <a:latin typeface="Times New Roman" pitchFamily="18" charset="0"/>
                <a:cs typeface="Times New Roman" pitchFamily="18" charset="0"/>
              </a:rPr>
              <a:t>make profit for use of the grouping</a:t>
            </a:r>
            <a:endParaRPr lang="en-US" sz="2200" dirty="0" smtClean="0">
              <a:solidFill>
                <a:srgbClr val="000000"/>
              </a:solidFill>
              <a:latin typeface="Times New Roman" pitchFamily="18" charset="0"/>
              <a:cs typeface="Times New Roman" pitchFamily="18" charset="0"/>
            </a:endParaRPr>
          </a:p>
          <a:p>
            <a:pPr marL="1131570" lvl="3" indent="-205740">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Any profits arising from grouping activity is considered as profit of its members</a:t>
            </a:r>
          </a:p>
          <a:p>
            <a:pPr marL="1131570" lvl="3" indent="-205740">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EIG </a:t>
            </a:r>
            <a:r>
              <a:rPr lang="en-US" b="1" u="sng" dirty="0" smtClean="0">
                <a:solidFill>
                  <a:srgbClr val="000000"/>
                </a:solidFill>
                <a:latin typeface="Times New Roman" pitchFamily="18" charset="0"/>
                <a:cs typeface="Times New Roman" pitchFamily="18" charset="0"/>
              </a:rPr>
              <a:t>cannot</a:t>
            </a:r>
            <a:r>
              <a:rPr lang="en-US" dirty="0" smtClean="0">
                <a:solidFill>
                  <a:srgbClr val="000000"/>
                </a:solidFill>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1543050" lvl="4" indent="-205740" algn="just">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Perform directly or </a:t>
            </a:r>
            <a:r>
              <a:rPr lang="en-US" dirty="0" err="1" smtClean="0">
                <a:solidFill>
                  <a:srgbClr val="000000"/>
                </a:solidFill>
                <a:latin typeface="Times New Roman" pitchFamily="18" charset="0"/>
                <a:cs typeface="Times New Roman" pitchFamily="18" charset="0"/>
              </a:rPr>
              <a:t>infirectly</a:t>
            </a:r>
            <a:r>
              <a:rPr lang="en-US" dirty="0" smtClean="0">
                <a:solidFill>
                  <a:srgbClr val="000000"/>
                </a:solidFill>
                <a:latin typeface="Times New Roman" pitchFamily="18" charset="0"/>
                <a:cs typeface="Times New Roman" pitchFamily="18" charset="0"/>
              </a:rPr>
              <a:t> </a:t>
            </a:r>
            <a:r>
              <a:rPr lang="en-US" u="sng" dirty="0" smtClean="0">
                <a:solidFill>
                  <a:srgbClr val="000000"/>
                </a:solidFill>
                <a:latin typeface="Times New Roman" pitchFamily="18" charset="0"/>
                <a:cs typeface="Times New Roman" pitchFamily="18" charset="0"/>
              </a:rPr>
              <a:t>controlling or managing authority</a:t>
            </a:r>
            <a:r>
              <a:rPr lang="en-US" dirty="0" smtClean="0">
                <a:solidFill>
                  <a:srgbClr val="000000"/>
                </a:solidFill>
                <a:latin typeface="Times New Roman" pitchFamily="18" charset="0"/>
                <a:cs typeface="Times New Roman" pitchFamily="18" charset="0"/>
              </a:rPr>
              <a:t> over activities of its </a:t>
            </a:r>
            <a:r>
              <a:rPr lang="en-US" dirty="0" err="1" smtClean="0">
                <a:solidFill>
                  <a:srgbClr val="000000"/>
                </a:solidFill>
                <a:latin typeface="Times New Roman" pitchFamily="18" charset="0"/>
                <a:cs typeface="Times New Roman" pitchFamily="18" charset="0"/>
              </a:rPr>
              <a:t>memebrs</a:t>
            </a:r>
            <a:r>
              <a:rPr lang="en-US" dirty="0" smtClean="0">
                <a:solidFill>
                  <a:srgbClr val="000000"/>
                </a:solidFill>
                <a:latin typeface="Times New Roman" pitchFamily="18" charset="0"/>
                <a:cs typeface="Times New Roman" pitchFamily="18" charset="0"/>
              </a:rPr>
              <a:t> or activities in different company</a:t>
            </a:r>
            <a:endParaRPr lang="en-US" u="sng" dirty="0" smtClean="0">
              <a:solidFill>
                <a:srgbClr val="000000"/>
              </a:solidFill>
              <a:latin typeface="Times New Roman" pitchFamily="18" charset="0"/>
              <a:cs typeface="Times New Roman" pitchFamily="18" charset="0"/>
            </a:endParaRPr>
          </a:p>
          <a:p>
            <a:pPr marL="1543050" lvl="4" indent="-205740" algn="just">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Hold </a:t>
            </a:r>
            <a:r>
              <a:rPr lang="en-US" u="sng" dirty="0" smtClean="0">
                <a:solidFill>
                  <a:srgbClr val="000000"/>
                </a:solidFill>
                <a:latin typeface="Times New Roman" pitchFamily="18" charset="0"/>
                <a:cs typeface="Times New Roman" pitchFamily="18" charset="0"/>
              </a:rPr>
              <a:t>shares or stocks of any kind of form in member company</a:t>
            </a:r>
          </a:p>
          <a:p>
            <a:pPr marL="1543050" lvl="4" indent="-205740" algn="just">
              <a:lnSpc>
                <a:spcPct val="95000"/>
              </a:lnSpc>
              <a:spcBef>
                <a:spcPct val="0"/>
              </a:spcBef>
              <a:buClr>
                <a:srgbClr val="000000"/>
              </a:buClr>
              <a:buFont typeface="Wingdings" charset="0"/>
              <a:buChar char="§"/>
              <a:defRPr/>
            </a:pPr>
            <a:r>
              <a:rPr lang="en-US" u="sng" dirty="0" smtClean="0">
                <a:solidFill>
                  <a:srgbClr val="000000"/>
                </a:solidFill>
                <a:latin typeface="Times New Roman" pitchFamily="18" charset="0"/>
                <a:cs typeface="Times New Roman" pitchFamily="18" charset="0"/>
              </a:rPr>
              <a:t>To employ more than five hundred people</a:t>
            </a:r>
            <a:endParaRPr lang="en-US" u="sng" dirty="0" smtClean="0">
              <a:latin typeface="Times New Roman" pitchFamily="18" charset="0"/>
              <a:cs typeface="Times New Roman" pitchFamily="18" charset="0"/>
            </a:endParaRPr>
          </a:p>
          <a:p>
            <a:pPr marL="1543050" lvl="4" indent="-205740" algn="just">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To be used by company for </a:t>
            </a:r>
            <a:r>
              <a:rPr lang="en-US" u="sng" dirty="0" smtClean="0">
                <a:solidFill>
                  <a:srgbClr val="000000"/>
                </a:solidFill>
                <a:latin typeface="Times New Roman" pitchFamily="18" charset="0"/>
                <a:cs typeface="Times New Roman" pitchFamily="18" charset="0"/>
              </a:rPr>
              <a:t>provide loans to CEO </a:t>
            </a:r>
            <a:r>
              <a:rPr lang="en-US" dirty="0" smtClean="0">
                <a:solidFill>
                  <a:srgbClr val="000000"/>
                </a:solidFill>
                <a:latin typeface="Times New Roman" pitchFamily="18" charset="0"/>
                <a:cs typeface="Times New Roman" pitchFamily="18" charset="0"/>
              </a:rPr>
              <a:t>or any person connected with CEO, if those loans are limited or anyhow controlled by legal acts of member states relating to companies</a:t>
            </a:r>
            <a:endParaRPr lang="en-US" u="sng" dirty="0" smtClean="0">
              <a:solidFill>
                <a:srgbClr val="000000"/>
              </a:solidFill>
              <a:latin typeface="Times New Roman" pitchFamily="18" charset="0"/>
              <a:cs typeface="Times New Roman" pitchFamily="18" charset="0"/>
            </a:endParaRPr>
          </a:p>
          <a:p>
            <a:pPr marL="1543050" lvl="4" indent="-205740" algn="just">
              <a:lnSpc>
                <a:spcPct val="95000"/>
              </a:lnSpc>
              <a:spcBef>
                <a:spcPct val="0"/>
              </a:spcBef>
              <a:buClr>
                <a:srgbClr val="000000"/>
              </a:buClr>
              <a:buFont typeface="Wingdings" charset="0"/>
              <a:buChar char="§"/>
              <a:defRPr/>
            </a:pPr>
            <a:r>
              <a:rPr lang="en-US" dirty="0" smtClean="0">
                <a:solidFill>
                  <a:srgbClr val="000000"/>
                </a:solidFill>
                <a:latin typeface="Times New Roman" pitchFamily="18" charset="0"/>
                <a:cs typeface="Times New Roman" pitchFamily="18" charset="0"/>
              </a:rPr>
              <a:t>Be member of another European Economic Interest Grouping</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Establishing and settlement of EEIG</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142984"/>
            <a:ext cx="8477250" cy="516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gn="just">
              <a:lnSpc>
                <a:spcPct val="95000"/>
              </a:lnSpc>
              <a:buClr>
                <a:srgbClr val="000000"/>
              </a:buClr>
              <a:buSzPct val="100000"/>
              <a:buFontTx/>
              <a:buChar char="•"/>
            </a:pPr>
            <a:r>
              <a:rPr lang="en-US" b="1" u="sng" dirty="0" smtClean="0">
                <a:solidFill>
                  <a:srgbClr val="000000"/>
                </a:solidFill>
                <a:latin typeface="Times New Roman" pitchFamily="18" charset="0"/>
                <a:cs typeface="Times New Roman" pitchFamily="18" charset="0"/>
              </a:rPr>
              <a:t>Establishing</a:t>
            </a:r>
            <a:r>
              <a:rPr lang="en-US" sz="3200" dirty="0" smtClean="0">
                <a:solidFill>
                  <a:srgbClr val="000000"/>
                </a:solidFill>
                <a:latin typeface="Times New Roman" pitchFamily="18" charset="0"/>
                <a:cs typeface="Times New Roman" pitchFamily="18" charset="0"/>
              </a:rPr>
              <a:t> </a:t>
            </a:r>
            <a:r>
              <a:rPr lang="en-US" sz="2400" dirty="0" smtClean="0">
                <a:solidFill>
                  <a:srgbClr val="000000"/>
                </a:solidFill>
                <a:latin typeface="Times New Roman" pitchFamily="18" charset="0"/>
                <a:cs typeface="Times New Roman" pitchFamily="18" charset="0"/>
              </a:rPr>
              <a:t>by contract on grouping </a:t>
            </a:r>
            <a:endParaRPr lang="en-US" sz="2400" dirty="0" smtClean="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b="1" u="sng" dirty="0" smtClean="0">
                <a:solidFill>
                  <a:srgbClr val="000000"/>
                </a:solidFill>
                <a:latin typeface="Times New Roman" pitchFamily="18" charset="0"/>
                <a:cs typeface="Times New Roman" pitchFamily="18" charset="0"/>
              </a:rPr>
              <a:t>Created</a:t>
            </a:r>
            <a:r>
              <a:rPr lang="en-US" sz="3200" dirty="0" smtClean="0">
                <a:solidFill>
                  <a:srgbClr val="000000"/>
                </a:solidFill>
                <a:latin typeface="Times New Roman" pitchFamily="18" charset="0"/>
                <a:cs typeface="Times New Roman" pitchFamily="18" charset="0"/>
              </a:rPr>
              <a:t> </a:t>
            </a:r>
            <a:r>
              <a:rPr lang="en-US" sz="2400" dirty="0" smtClean="0">
                <a:solidFill>
                  <a:srgbClr val="000000"/>
                </a:solidFill>
                <a:latin typeface="Times New Roman" pitchFamily="18" charset="0"/>
                <a:cs typeface="Times New Roman" pitchFamily="18" charset="0"/>
              </a:rPr>
              <a:t>by the day of notation to certain registration list in country where is the settlement (member state of EU) </a:t>
            </a:r>
            <a:endParaRPr lang="en-US" dirty="0" smtClean="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400" dirty="0" smtClean="0">
                <a:solidFill>
                  <a:srgbClr val="000000"/>
                </a:solidFill>
                <a:latin typeface="Times New Roman" pitchFamily="18" charset="0"/>
                <a:cs typeface="Times New Roman" pitchFamily="18" charset="0"/>
              </a:rPr>
              <a:t>In Czech it</a:t>
            </a:r>
            <a:r>
              <a:rPr lang="en-US" altLang="en-US" sz="2400" dirty="0" smtClean="0">
                <a:solidFill>
                  <a:srgbClr val="000000"/>
                </a:solidFill>
                <a:latin typeface="Times New Roman" pitchFamily="18" charset="0"/>
                <a:cs typeface="Times New Roman" pitchFamily="18" charset="0"/>
              </a:rPr>
              <a:t>’</a:t>
            </a:r>
            <a:r>
              <a:rPr lang="en-US" sz="2400" dirty="0" smtClean="0">
                <a:solidFill>
                  <a:srgbClr val="000000"/>
                </a:solidFill>
                <a:latin typeface="Times New Roman" pitchFamily="18" charset="0"/>
                <a:cs typeface="Times New Roman" pitchFamily="18" charset="0"/>
              </a:rPr>
              <a:t>s </a:t>
            </a:r>
            <a:r>
              <a:rPr lang="en-US" sz="2400" b="1" dirty="0" smtClean="0">
                <a:solidFill>
                  <a:srgbClr val="000000"/>
                </a:solidFill>
                <a:latin typeface="Times New Roman" pitchFamily="18" charset="0"/>
                <a:cs typeface="Times New Roman" pitchFamily="18" charset="0"/>
              </a:rPr>
              <a:t>Commercial Register</a:t>
            </a:r>
            <a:endParaRPr lang="en-US" sz="2000" b="1" dirty="0" smtClean="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400" dirty="0" smtClean="0">
                <a:solidFill>
                  <a:srgbClr val="000000"/>
                </a:solidFill>
                <a:latin typeface="Times New Roman" pitchFamily="18" charset="0"/>
                <a:cs typeface="Times New Roman" pitchFamily="18" charset="0"/>
              </a:rPr>
              <a:t>Prerequisite for creation of EEIG is that it consists of two members (individual and legal entity) from different countries of EU</a:t>
            </a:r>
            <a:endParaRPr lang="cs-CZ" sz="2400" dirty="0" smtClean="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None/>
            </a:pPr>
            <a:endParaRPr lang="en-US" sz="2400" dirty="0" smtClean="0">
              <a:solidFill>
                <a:srgbClr val="000000"/>
              </a:solidFill>
              <a:latin typeface="Times New Roman" pitchFamily="18" charset="0"/>
              <a:cs typeface="Times New Roman" pitchFamily="18" charset="0"/>
            </a:endParaRPr>
          </a:p>
          <a:p>
            <a:pPr lvl="1" indent="-342900" algn="ctr">
              <a:lnSpc>
                <a:spcPct val="95000"/>
              </a:lnSpc>
              <a:buClr>
                <a:srgbClr val="000000"/>
              </a:buClr>
              <a:buSzPct val="100000"/>
              <a:buFontTx/>
              <a:buChar char="•"/>
            </a:pPr>
            <a:r>
              <a:rPr lang="en-US" b="1" u="sng" dirty="0" smtClean="0">
                <a:solidFill>
                  <a:srgbClr val="000000"/>
                </a:solidFill>
                <a:latin typeface="Times New Roman" pitchFamily="18" charset="0"/>
                <a:cs typeface="Times New Roman" pitchFamily="18" charset="0"/>
              </a:rPr>
              <a:t>Settlement of the grouping can be replaced within the EU area</a:t>
            </a:r>
            <a:endParaRPr lang="en-US" dirty="0" smtClean="0">
              <a:solidFill>
                <a:srgbClr val="000000"/>
              </a:solidFill>
              <a:latin typeface="Times New Roman" pitchFamily="18" charset="0"/>
              <a:cs typeface="Times New Roman" pitchFamily="18" charset="0"/>
            </a:endParaRPr>
          </a:p>
          <a:p>
            <a:pPr marL="285750" indent="-285750" algn="just" eaLnBrk="1" hangingPunct="1">
              <a:spcBef>
                <a:spcPct val="0"/>
              </a:spcBef>
              <a:defRPr/>
            </a:pPr>
            <a:endParaRPr lang="en-GB" altLang="cs-CZ" sz="2200" dirty="0" smtClean="0">
              <a:latin typeface="Times New Roman" pitchFamily="18" charset="0"/>
              <a:ea typeface="Arial" charset="0"/>
              <a:cs typeface="Times New Roman" pitchFamily="18" charset="0"/>
            </a:endParaRPr>
          </a:p>
          <a:p>
            <a:pPr algn="just"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smtClean="0">
                <a:latin typeface="Times New Roman" pitchFamily="18" charset="0"/>
                <a:cs typeface="Times New Roman" pitchFamily="18" charset="0"/>
              </a:rPr>
              <a:t>Example</a:t>
            </a:r>
            <a:endParaRPr lang="en-GB" sz="3600" b="1" dirty="0">
              <a:latin typeface="Times New Roman" pitchFamily="18" charset="0"/>
              <a:cs typeface="Times New Roman" pitchFamily="18" charset="0"/>
            </a:endParaRPr>
          </a:p>
        </p:txBody>
      </p:sp>
      <p:sp>
        <p:nvSpPr>
          <p:cNvPr id="5" name="Text Box 4"/>
          <p:cNvSpPr txBox="1">
            <a:spLocks noChangeArrowheads="1"/>
          </p:cNvSpPr>
          <p:nvPr/>
        </p:nvSpPr>
        <p:spPr bwMode="auto">
          <a:xfrm>
            <a:off x="0" y="951768"/>
            <a:ext cx="6715140" cy="59062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ctr">
              <a:lnSpc>
                <a:spcPct val="95000"/>
              </a:lnSpc>
            </a:pPr>
            <a:r>
              <a:rPr lang="en-US" sz="2800" b="1" u="sng" dirty="0">
                <a:solidFill>
                  <a:srgbClr val="000000"/>
                </a:solidFill>
                <a:latin typeface="Times New Roman" pitchFamily="18" charset="0"/>
                <a:cs typeface="Times New Roman" pitchFamily="18" charset="0"/>
              </a:rPr>
              <a:t>Inter Pool Cover Team, European economic interest grouping </a:t>
            </a:r>
          </a:p>
          <a:p>
            <a:pPr algn="just">
              <a:lnSpc>
                <a:spcPct val="95000"/>
              </a:lnSpc>
            </a:pPr>
            <a:endParaRPr lang="en-US" sz="2400" b="1" u="sng" dirty="0">
              <a:solidFill>
                <a:srgbClr val="000000"/>
              </a:solidFill>
              <a:latin typeface="Times New Roman" pitchFamily="18" charset="0"/>
              <a:cs typeface="Times New Roman" pitchFamily="18" charset="0"/>
            </a:endParaRPr>
          </a:p>
          <a:p>
            <a:pPr marL="0" lvl="1" indent="-342900" algn="dist">
              <a:lnSpc>
                <a:spcPct val="95000"/>
              </a:lnSpc>
            </a:pPr>
            <a:r>
              <a:rPr lang="en-US" sz="2400" dirty="0">
                <a:latin typeface="Times New Roman" pitchFamily="18" charset="0"/>
                <a:cs typeface="Times New Roman" pitchFamily="18" charset="0"/>
              </a:rPr>
              <a:t>The IPC Team is a European Economic </a:t>
            </a:r>
            <a:r>
              <a:rPr lang="en-US" sz="2400" dirty="0" smtClean="0">
                <a:latin typeface="Times New Roman" pitchFamily="18" charset="0"/>
                <a:cs typeface="Times New Roman" pitchFamily="18" charset="0"/>
              </a:rPr>
              <a:t>Interest</a:t>
            </a:r>
            <a:r>
              <a:rPr lang="cs-C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Grouping </a:t>
            </a:r>
            <a:r>
              <a:rPr lang="en-US" sz="2400" dirty="0">
                <a:latin typeface="Times New Roman" pitchFamily="18" charset="0"/>
                <a:cs typeface="Times New Roman" pitchFamily="18" charset="0"/>
              </a:rPr>
              <a:t>(EEIG), an alliance of 15 European Companies which have agreed to act in partnership to secure and </a:t>
            </a:r>
            <a:r>
              <a:rPr lang="en-US" sz="2400" dirty="0" err="1">
                <a:latin typeface="Times New Roman" pitchFamily="18" charset="0"/>
                <a:cs typeface="Times New Roman" pitchFamily="18" charset="0"/>
              </a:rPr>
              <a:t>fulfil</a:t>
            </a:r>
            <a:r>
              <a:rPr lang="en-US" sz="2400" dirty="0">
                <a:latin typeface="Times New Roman" pitchFamily="18" charset="0"/>
                <a:cs typeface="Times New Roman" pitchFamily="18" charset="0"/>
              </a:rPr>
              <a:t> contracts throughout Europe. Offers telescopic, rotated and fixed enclosures, 25 shapes, super flat and safe ground rails, the World novelties 3Seasons, Universe T, Neo Line - dome-shape &amp; oval spa enclosures from IPC Team.</a:t>
            </a:r>
          </a:p>
          <a:p>
            <a:pPr marL="0" lvl="1" indent="-342900" algn="dist">
              <a:lnSpc>
                <a:spcPct val="95000"/>
              </a:lnSpc>
            </a:pPr>
            <a:r>
              <a:rPr lang="en-US" sz="2400" dirty="0">
                <a:latin typeface="Times New Roman" pitchFamily="18" charset="0"/>
                <a:cs typeface="Times New Roman" pitchFamily="18" charset="0"/>
              </a:rPr>
              <a:t>The IPC Team is a European Economic Interest Grouping (EEIG), an alliance of 15 European Companies which have agreed to act in partnership to secure and </a:t>
            </a:r>
            <a:r>
              <a:rPr lang="en-US" sz="2400" dirty="0" err="1">
                <a:latin typeface="Times New Roman" pitchFamily="18" charset="0"/>
                <a:cs typeface="Times New Roman" pitchFamily="18" charset="0"/>
              </a:rPr>
              <a:t>fulfil</a:t>
            </a:r>
            <a:r>
              <a:rPr lang="en-US" sz="2400" dirty="0">
                <a:latin typeface="Times New Roman" pitchFamily="18" charset="0"/>
                <a:cs typeface="Times New Roman" pitchFamily="18" charset="0"/>
              </a:rPr>
              <a:t> contracts throughout Europe.</a:t>
            </a:r>
            <a:endParaRPr lang="en-US" sz="2400" b="1" dirty="0">
              <a:solidFill>
                <a:srgbClr val="000000"/>
              </a:solidFill>
              <a:latin typeface="Times New Roman" pitchFamily="18" charset="0"/>
              <a:cs typeface="Times New Roman" pitchFamily="18" charset="0"/>
            </a:endParaRPr>
          </a:p>
          <a:p>
            <a:pPr marL="857250" lvl="2" indent="-285750" algn="just">
              <a:lnSpc>
                <a:spcPct val="95000"/>
              </a:lnSpc>
              <a:buClr>
                <a:srgbClr val="000000"/>
              </a:buClr>
              <a:buSzPct val="100000"/>
              <a:buFontTx/>
              <a:buChar char=" "/>
            </a:pPr>
            <a:endParaRPr lang="en-US" sz="1600" b="1" dirty="0">
              <a:solidFill>
                <a:srgbClr val="000000"/>
              </a:solidFill>
              <a:latin typeface="Times New Roman" pitchFamily="18" charset="0"/>
              <a:cs typeface="Times New Roman" pitchFamily="18" charset="0"/>
            </a:endParaRPr>
          </a:p>
          <a:p>
            <a:pPr algn="just">
              <a:lnSpc>
                <a:spcPct val="95000"/>
              </a:lnSpc>
              <a:buClr>
                <a:srgbClr val="000000"/>
              </a:buClr>
              <a:buSzPct val="100000"/>
            </a:pPr>
            <a:endParaRPr lang="en-US" sz="2000" dirty="0">
              <a:solidFill>
                <a:srgbClr val="000000"/>
              </a:solidFill>
              <a:latin typeface="Times New Roman" pitchFamily="18" charset="0"/>
              <a:cs typeface="Times New Roman" pitchFamily="18" charset="0"/>
            </a:endParaRPr>
          </a:p>
        </p:txBody>
      </p:sp>
      <p:pic>
        <p:nvPicPr>
          <p:cNvPr id="6" name="Picture 2"/>
          <p:cNvPicPr>
            <a:picLocks noChangeAspect="1"/>
          </p:cNvPicPr>
          <p:nvPr/>
        </p:nvPicPr>
        <p:blipFill>
          <a:blip r:embed="rId3"/>
          <a:srcRect/>
          <a:stretch>
            <a:fillRect/>
          </a:stretch>
        </p:blipFill>
        <p:spPr bwMode="auto">
          <a:xfrm>
            <a:off x="7143768" y="1357298"/>
            <a:ext cx="1484313" cy="1482725"/>
          </a:xfrm>
          <a:prstGeom prst="rect">
            <a:avLst/>
          </a:prstGeom>
          <a:noFill/>
          <a:ln w="9525">
            <a:noFill/>
            <a:miter lim="800000"/>
            <a:headEnd/>
            <a:tailEnd/>
          </a:ln>
        </p:spPr>
      </p:pic>
      <p:pic>
        <p:nvPicPr>
          <p:cNvPr id="8" name="Picture 1"/>
          <p:cNvPicPr>
            <a:picLocks noChangeAspect="1"/>
          </p:cNvPicPr>
          <p:nvPr/>
        </p:nvPicPr>
        <p:blipFill>
          <a:blip r:embed="rId4"/>
          <a:srcRect/>
          <a:stretch>
            <a:fillRect/>
          </a:stretch>
        </p:blipFill>
        <p:spPr bwMode="auto">
          <a:xfrm>
            <a:off x="6786578" y="5357826"/>
            <a:ext cx="1282700" cy="1282700"/>
          </a:xfrm>
          <a:prstGeom prst="rect">
            <a:avLst/>
          </a:prstGeom>
          <a:noFill/>
          <a:ln w="9525">
            <a:noFill/>
            <a:miter lim="800000"/>
            <a:headEnd/>
            <a:tailEnd/>
          </a:ln>
        </p:spPr>
      </p:pic>
      <p:pic>
        <p:nvPicPr>
          <p:cNvPr id="9" name="Picture 6"/>
          <p:cNvPicPr>
            <a:picLocks noChangeAspect="1"/>
          </p:cNvPicPr>
          <p:nvPr/>
        </p:nvPicPr>
        <p:blipFill>
          <a:blip r:embed="rId5"/>
          <a:srcRect/>
          <a:stretch>
            <a:fillRect/>
          </a:stretch>
        </p:blipFill>
        <p:spPr bwMode="auto">
          <a:xfrm>
            <a:off x="7072330" y="3071810"/>
            <a:ext cx="1908175" cy="1906588"/>
          </a:xfrm>
          <a:prstGeom prst="rect">
            <a:avLst/>
          </a:prstGeom>
          <a:noFill/>
          <a:ln w="9525">
            <a:noFill/>
            <a:miter lim="800000"/>
            <a:headEnd/>
            <a:tailEnd/>
          </a:ln>
        </p:spPr>
      </p:pic>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err="1">
                <a:solidFill>
                  <a:schemeClr val="bg1"/>
                </a:solidFill>
                <a:latin typeface="Times New Roman" pitchFamily="18" charset="0"/>
                <a:cs typeface="Times New Roman" pitchFamily="18" charset="0"/>
              </a:rPr>
              <a:t>Societas</a:t>
            </a:r>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Europaea</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913296"/>
            <a:ext cx="8477250" cy="594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07975">
              <a:lnSpc>
                <a:spcPct val="95000"/>
              </a:lnSpc>
              <a:spcBef>
                <a:spcPct val="0"/>
              </a:spcBef>
              <a:buClr>
                <a:srgbClr val="000000"/>
              </a:buClr>
              <a:buFontTx/>
              <a:buChar char="•"/>
            </a:pPr>
            <a:r>
              <a:rPr lang="en-US" sz="2200" i="1" dirty="0" smtClean="0">
                <a:solidFill>
                  <a:srgbClr val="000000"/>
                </a:solidFill>
                <a:latin typeface="Times New Roman" pitchFamily="18" charset="0"/>
                <a:ea typeface="ＭＳ Ｐゴシック" pitchFamily="34" charset="-128"/>
                <a:cs typeface="Times New Roman" pitchFamily="18" charset="0"/>
              </a:rPr>
              <a:t>Legislation of  </a:t>
            </a:r>
            <a:r>
              <a:rPr lang="en-US" sz="2200" i="1" dirty="0" err="1" smtClean="0">
                <a:solidFill>
                  <a:srgbClr val="000000"/>
                </a:solidFill>
                <a:latin typeface="Times New Roman" pitchFamily="18" charset="0"/>
                <a:ea typeface="ＭＳ Ｐゴシック" pitchFamily="34" charset="-128"/>
                <a:cs typeface="Times New Roman" pitchFamily="18" charset="0"/>
              </a:rPr>
              <a:t>Societas</a:t>
            </a:r>
            <a:r>
              <a:rPr lang="en-US" sz="2200" i="1" dirty="0" smtClean="0">
                <a:solidFill>
                  <a:srgbClr val="000000"/>
                </a:solidFill>
                <a:latin typeface="Times New Roman" pitchFamily="18" charset="0"/>
                <a:ea typeface="ＭＳ Ｐゴシック" pitchFamily="34" charset="-128"/>
                <a:cs typeface="Times New Roman" pitchFamily="18" charset="0"/>
              </a:rPr>
              <a:t> </a:t>
            </a:r>
            <a:r>
              <a:rPr lang="en-US" sz="2200" i="1" dirty="0" err="1" smtClean="0">
                <a:solidFill>
                  <a:srgbClr val="000000"/>
                </a:solidFill>
                <a:latin typeface="Times New Roman" pitchFamily="18" charset="0"/>
                <a:ea typeface="ＭＳ Ｐゴシック" pitchFamily="34" charset="-128"/>
                <a:cs typeface="Times New Roman" pitchFamily="18" charset="0"/>
              </a:rPr>
              <a:t>Europea</a:t>
            </a:r>
            <a:r>
              <a:rPr lang="en-US" sz="2200" i="1" dirty="0" smtClean="0">
                <a:solidFill>
                  <a:srgbClr val="000000"/>
                </a:solidFill>
                <a:latin typeface="Times New Roman" pitchFamily="18" charset="0"/>
                <a:ea typeface="ＭＳ Ｐゴシック" pitchFamily="34" charset="-128"/>
                <a:cs typeface="Times New Roman" pitchFamily="18" charset="0"/>
              </a:rPr>
              <a:t> (SE)</a:t>
            </a:r>
            <a:endParaRPr lang="en-US" sz="2200" dirty="0" smtClean="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200" i="1" dirty="0" smtClean="0">
                <a:solidFill>
                  <a:srgbClr val="000000"/>
                </a:solidFill>
                <a:latin typeface="Times New Roman" pitchFamily="18" charset="0"/>
                <a:ea typeface="ＭＳ Ｐゴシック" pitchFamily="34" charset="-128"/>
                <a:cs typeface="Times New Roman" pitchFamily="18" charset="0"/>
              </a:rPr>
              <a:t>EU Council Regulation no. 2157/2001 – 8</a:t>
            </a:r>
            <a:r>
              <a:rPr lang="en-US" sz="2200" i="1" baseline="30000" dirty="0" smtClean="0">
                <a:solidFill>
                  <a:srgbClr val="000000"/>
                </a:solidFill>
                <a:latin typeface="Times New Roman" pitchFamily="18" charset="0"/>
                <a:ea typeface="ＭＳ Ｐゴシック" pitchFamily="34" charset="-128"/>
                <a:cs typeface="Times New Roman" pitchFamily="18" charset="0"/>
              </a:rPr>
              <a:t>th</a:t>
            </a:r>
            <a:r>
              <a:rPr lang="en-US" sz="2200" i="1" dirty="0" smtClean="0">
                <a:solidFill>
                  <a:srgbClr val="000000"/>
                </a:solidFill>
                <a:latin typeface="Times New Roman" pitchFamily="18" charset="0"/>
                <a:ea typeface="ＭＳ Ｐゴシック" pitchFamily="34" charset="-128"/>
                <a:cs typeface="Times New Roman" pitchFamily="18" charset="0"/>
              </a:rPr>
              <a:t> of October 2001 on the European Company Statute (hereinafter only </a:t>
            </a:r>
            <a:r>
              <a:rPr lang="en-US" altLang="en-US" sz="2200" i="1" dirty="0" smtClean="0">
                <a:solidFill>
                  <a:srgbClr val="000000"/>
                </a:solidFill>
                <a:latin typeface="Times New Roman" pitchFamily="18" charset="0"/>
                <a:ea typeface="ＭＳ Ｐゴシック" pitchFamily="34" charset="-128"/>
                <a:cs typeface="Times New Roman" pitchFamily="18" charset="0"/>
              </a:rPr>
              <a:t>“</a:t>
            </a:r>
            <a:r>
              <a:rPr lang="en-US" sz="2200" i="1" dirty="0" smtClean="0">
                <a:solidFill>
                  <a:srgbClr val="000000"/>
                </a:solidFill>
                <a:latin typeface="Times New Roman" pitchFamily="18" charset="0"/>
                <a:ea typeface="ＭＳ Ｐゴシック" pitchFamily="34" charset="-128"/>
                <a:cs typeface="Times New Roman" pitchFamily="18" charset="0"/>
              </a:rPr>
              <a:t>SE Regulation</a:t>
            </a:r>
            <a:r>
              <a:rPr lang="en-US" altLang="en-US" sz="2200" i="1" dirty="0" smtClean="0">
                <a:solidFill>
                  <a:srgbClr val="000000"/>
                </a:solidFill>
                <a:latin typeface="Times New Roman" pitchFamily="18" charset="0"/>
                <a:ea typeface="ＭＳ Ｐゴシック" pitchFamily="34" charset="-128"/>
                <a:cs typeface="Times New Roman" pitchFamily="18" charset="0"/>
              </a:rPr>
              <a:t>”</a:t>
            </a:r>
            <a:r>
              <a:rPr lang="en-US" sz="2200" i="1" dirty="0" smtClean="0">
                <a:solidFill>
                  <a:srgbClr val="000000"/>
                </a:solidFill>
                <a:latin typeface="Times New Roman" pitchFamily="18" charset="0"/>
                <a:ea typeface="ＭＳ Ｐゴシック" pitchFamily="34" charset="-128"/>
                <a:cs typeface="Times New Roman" pitchFamily="18" charset="0"/>
              </a:rPr>
              <a:t>)</a:t>
            </a:r>
          </a:p>
          <a:p>
            <a:pPr marL="771525" lvl="2" indent="-257175" algn="just">
              <a:lnSpc>
                <a:spcPct val="95000"/>
              </a:lnSpc>
              <a:spcBef>
                <a:spcPct val="0"/>
              </a:spcBef>
              <a:buClr>
                <a:srgbClr val="000000"/>
              </a:buClr>
              <a:buSzPct val="80000"/>
              <a:buFont typeface="Courier New" pitchFamily="49" charset="0"/>
              <a:buChar char="o"/>
            </a:pPr>
            <a:r>
              <a:rPr lang="en-US" sz="2200" i="1" dirty="0" smtClean="0">
                <a:solidFill>
                  <a:srgbClr val="000000"/>
                </a:solidFill>
                <a:latin typeface="Times New Roman" pitchFamily="18" charset="0"/>
                <a:ea typeface="ＭＳ Ｐゴシック" pitchFamily="34" charset="-128"/>
                <a:cs typeface="Times New Roman" pitchFamily="18" charset="0"/>
              </a:rPr>
              <a:t>Act No. </a:t>
            </a:r>
            <a:r>
              <a:rPr lang="en-US" sz="2200" dirty="0" smtClean="0">
                <a:solidFill>
                  <a:srgbClr val="000000"/>
                </a:solidFill>
                <a:latin typeface="Times New Roman" pitchFamily="18" charset="0"/>
                <a:ea typeface="ＭＳ Ｐゴシック" pitchFamily="34" charset="-128"/>
                <a:cs typeface="Times New Roman" pitchFamily="18" charset="0"/>
              </a:rPr>
              <a:t>627/2004 Coll., on European companies </a:t>
            </a:r>
            <a:endParaRPr lang="en-US" sz="2200" dirty="0" smtClean="0">
              <a:latin typeface="Times New Roman" pitchFamily="18" charset="0"/>
              <a:ea typeface="ＭＳ Ｐゴシック" pitchFamily="34" charset="-128"/>
              <a:cs typeface="Times New Roman" pitchFamily="18" charset="0"/>
            </a:endParaRPr>
          </a:p>
          <a:p>
            <a:pPr>
              <a:lnSpc>
                <a:spcPct val="95000"/>
              </a:lnSpc>
              <a:spcBef>
                <a:spcPct val="0"/>
              </a:spcBef>
            </a:pPr>
            <a:endParaRPr lang="en-US"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sz="2200" dirty="0" smtClean="0">
                <a:solidFill>
                  <a:srgbClr val="000000"/>
                </a:solidFill>
                <a:latin typeface="Times New Roman" pitchFamily="18" charset="0"/>
                <a:ea typeface="ＭＳ Ｐゴシック" pitchFamily="34" charset="-128"/>
                <a:cs typeface="Times New Roman" pitchFamily="18" charset="0"/>
              </a:rPr>
              <a:t>Cannot be so-called </a:t>
            </a:r>
            <a:r>
              <a:rPr lang="en-US" altLang="en-US" sz="2200" dirty="0" smtClean="0">
                <a:solidFill>
                  <a:srgbClr val="000000"/>
                </a:solidFill>
                <a:latin typeface="Times New Roman" pitchFamily="18" charset="0"/>
                <a:ea typeface="ＭＳ Ｐゴシック" pitchFamily="34" charset="-128"/>
                <a:cs typeface="Times New Roman" pitchFamily="18" charset="0"/>
              </a:rPr>
              <a:t>“</a:t>
            </a:r>
            <a:r>
              <a:rPr lang="en-US" sz="2200" dirty="0" smtClean="0">
                <a:solidFill>
                  <a:srgbClr val="000000"/>
                </a:solidFill>
                <a:latin typeface="Times New Roman" pitchFamily="18" charset="0"/>
                <a:ea typeface="ＭＳ Ｐゴシック" pitchFamily="34" charset="-128"/>
                <a:cs typeface="Times New Roman" pitchFamily="18" charset="0"/>
              </a:rPr>
              <a:t>Greenfield project</a:t>
            </a:r>
            <a:r>
              <a:rPr lang="en-US" altLang="en-US" sz="2200" dirty="0" smtClean="0">
                <a:solidFill>
                  <a:srgbClr val="000000"/>
                </a:solidFill>
                <a:latin typeface="Times New Roman" pitchFamily="18" charset="0"/>
                <a:ea typeface="ＭＳ Ｐゴシック" pitchFamily="34" charset="-128"/>
                <a:cs typeface="Times New Roman" pitchFamily="18" charset="0"/>
              </a:rPr>
              <a:t>”</a:t>
            </a:r>
            <a:endParaRPr lang="en-US" sz="2200" dirty="0" smtClean="0">
              <a:solidFill>
                <a:srgbClr val="000000"/>
              </a:solidFill>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FontTx/>
              <a:buChar char="•"/>
            </a:pPr>
            <a:r>
              <a:rPr lang="en-US" sz="2200" dirty="0" smtClean="0">
                <a:solidFill>
                  <a:srgbClr val="000000"/>
                </a:solidFill>
                <a:latin typeface="Times New Roman" pitchFamily="18" charset="0"/>
                <a:ea typeface="ＭＳ Ｐゴシック" pitchFamily="34" charset="-128"/>
                <a:cs typeface="Times New Roman" pitchFamily="18" charset="0"/>
              </a:rPr>
              <a:t>European company prerequisite is already built business structure exceeding borders of one member state. </a:t>
            </a:r>
          </a:p>
          <a:p>
            <a:pPr marL="771525" lvl="2" indent="-257175" algn="just">
              <a:lnSpc>
                <a:spcPct val="95000"/>
              </a:lnSpc>
              <a:spcBef>
                <a:spcPct val="0"/>
              </a:spcBef>
              <a:buClr>
                <a:srgbClr val="000000"/>
              </a:buClr>
              <a:buFontTx/>
              <a:buChar char="•"/>
            </a:pPr>
            <a:r>
              <a:rPr lang="en-US" sz="2200" dirty="0" smtClean="0">
                <a:solidFill>
                  <a:srgbClr val="000000"/>
                </a:solidFill>
                <a:latin typeface="Times New Roman" pitchFamily="18" charset="0"/>
                <a:ea typeface="ＭＳ Ｐゴシック" pitchFamily="34" charset="-128"/>
                <a:cs typeface="Times New Roman" pitchFamily="18" charset="0"/>
              </a:rPr>
              <a:t>E.g. cross-border </a:t>
            </a:r>
            <a:r>
              <a:rPr lang="en-US" sz="2200" b="1" dirty="0" smtClean="0">
                <a:solidFill>
                  <a:srgbClr val="000000"/>
                </a:solidFill>
                <a:latin typeface="Times New Roman" pitchFamily="18" charset="0"/>
                <a:ea typeface="ＭＳ Ｐゴシック" pitchFamily="34" charset="-128"/>
                <a:cs typeface="Times New Roman" pitchFamily="18" charset="0"/>
              </a:rPr>
              <a:t>mergers</a:t>
            </a:r>
            <a:r>
              <a:rPr lang="en-US" sz="2200" dirty="0" smtClean="0">
                <a:solidFill>
                  <a:srgbClr val="000000"/>
                </a:solidFill>
                <a:latin typeface="Times New Roman" pitchFamily="18" charset="0"/>
                <a:ea typeface="ＭＳ Ｐゴシック" pitchFamily="34" charset="-128"/>
                <a:cs typeface="Times New Roman" pitchFamily="18" charset="0"/>
              </a:rPr>
              <a:t> – min. 2 joint-stock companies, establishing cross-border mother holding company, </a:t>
            </a:r>
            <a:r>
              <a:rPr lang="en-US" sz="2200" b="1" dirty="0" smtClean="0">
                <a:solidFill>
                  <a:srgbClr val="000000"/>
                </a:solidFill>
                <a:latin typeface="Times New Roman" pitchFamily="18" charset="0"/>
                <a:ea typeface="ＭＳ Ｐゴシック" pitchFamily="34" charset="-128"/>
                <a:cs typeface="Times New Roman" pitchFamily="18" charset="0"/>
              </a:rPr>
              <a:t>transformation</a:t>
            </a:r>
            <a:r>
              <a:rPr lang="en-US" sz="2200" dirty="0" smtClean="0">
                <a:solidFill>
                  <a:srgbClr val="000000"/>
                </a:solidFill>
                <a:latin typeface="Times New Roman" pitchFamily="18" charset="0"/>
                <a:ea typeface="ＭＳ Ｐゴシック" pitchFamily="34" charset="-128"/>
                <a:cs typeface="Times New Roman" pitchFamily="18" charset="0"/>
              </a:rPr>
              <a:t> of joint-stock company which has a daughter company at least for two years on the territory of another country</a:t>
            </a:r>
          </a:p>
          <a:p>
            <a:pPr>
              <a:lnSpc>
                <a:spcPct val="95000"/>
              </a:lnSpc>
              <a:spcBef>
                <a:spcPct val="0"/>
              </a:spcBef>
            </a:pPr>
            <a:endParaRPr lang="en-US" dirty="0" smtClean="0">
              <a:solidFill>
                <a:srgbClr val="000000"/>
              </a:solidFill>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sz="2200" dirty="0" smtClean="0">
                <a:solidFill>
                  <a:srgbClr val="000000"/>
                </a:solidFill>
                <a:latin typeface="Times New Roman" pitchFamily="18" charset="0"/>
                <a:ea typeface="ＭＳ Ｐゴシック" pitchFamily="34" charset="-128"/>
                <a:cs typeface="Times New Roman" pitchFamily="18" charset="0"/>
              </a:rPr>
              <a:t>Registration takes place in the country of settlement</a:t>
            </a:r>
            <a:endParaRPr lang="en-US" sz="2200" dirty="0" smtClean="0">
              <a:latin typeface="Times New Roman" pitchFamily="18" charset="0"/>
              <a:ea typeface="ＭＳ Ｐゴシック" pitchFamily="34" charset="-128"/>
              <a:cs typeface="Times New Roman" pitchFamily="18" charset="0"/>
            </a:endParaRPr>
          </a:p>
          <a:p>
            <a:pPr lvl="1" indent="-307975">
              <a:lnSpc>
                <a:spcPct val="95000"/>
              </a:lnSpc>
              <a:spcBef>
                <a:spcPct val="0"/>
              </a:spcBef>
              <a:buClr>
                <a:srgbClr val="000000"/>
              </a:buClr>
              <a:buFontTx/>
              <a:buChar char="•"/>
            </a:pPr>
            <a:r>
              <a:rPr lang="en-US" sz="2200" b="1" dirty="0" smtClean="0">
                <a:solidFill>
                  <a:srgbClr val="000000"/>
                </a:solidFill>
                <a:latin typeface="Times New Roman" pitchFamily="18" charset="0"/>
                <a:ea typeface="ＭＳ Ｐゴシック" pitchFamily="34" charset="-128"/>
                <a:cs typeface="Times New Roman" pitchFamily="18" charset="0"/>
              </a:rPr>
              <a:t>SE can relocate to another member state of EU</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ea typeface="ＭＳ Ｐゴシック" pitchFamily="34" charset="-128"/>
                <a:cs typeface="Times New Roman" pitchFamily="18" charset="0"/>
              </a:rPr>
              <a:t>The most used types in practice</a:t>
            </a:r>
            <a:endParaRPr lang="en-GB" sz="3600" b="1" dirty="0">
              <a:solidFill>
                <a:schemeClr val="bg1"/>
              </a:solidFill>
              <a:latin typeface="Times New Roman" pitchFamily="18" charset="0"/>
              <a:cs typeface="Times New Roman" pitchFamily="18" charset="0"/>
            </a:endParaRPr>
          </a:p>
        </p:txBody>
      </p:sp>
      <p:graphicFrame>
        <p:nvGraphicFramePr>
          <p:cNvPr id="5" name="Diagram 4"/>
          <p:cNvGraphicFramePr/>
          <p:nvPr/>
        </p:nvGraphicFramePr>
        <p:xfrm>
          <a:off x="357158" y="1214422"/>
          <a:ext cx="3823625" cy="2203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4"/>
          <p:cNvSpPr txBox="1">
            <a:spLocks noChangeArrowheads="1"/>
          </p:cNvSpPr>
          <p:nvPr/>
        </p:nvSpPr>
        <p:spPr bwMode="auto">
          <a:xfrm>
            <a:off x="1285852" y="1071546"/>
            <a:ext cx="1785950" cy="452432"/>
          </a:xfrm>
          <a:prstGeom prst="rect">
            <a:avLst/>
          </a:prstGeom>
          <a:noFill/>
          <a:ln w="9525">
            <a:noFill/>
            <a:miter lim="800000"/>
            <a:headEnd/>
            <a:tailEnd/>
          </a:ln>
        </p:spPr>
        <p:txBody>
          <a:bodyPr wrap="square" lIns="82296" tIns="41148" rIns="82296" bIns="41148">
            <a:spAutoFit/>
          </a:bodyPr>
          <a:lstStyle/>
          <a:p>
            <a:pPr algn="ctr"/>
            <a:r>
              <a:rPr lang="en-US" sz="2400" b="1" dirty="0">
                <a:latin typeface="Times New Roman" pitchFamily="18" charset="0"/>
                <a:cs typeface="Times New Roman" pitchFamily="18" charset="0"/>
              </a:rPr>
              <a:t>MERGER</a:t>
            </a:r>
            <a:endParaRPr lang="en-US" b="1" dirty="0">
              <a:latin typeface="Times New Roman" pitchFamily="18" charset="0"/>
              <a:cs typeface="Times New Roman" pitchFamily="18" charset="0"/>
            </a:endParaRPr>
          </a:p>
        </p:txBody>
      </p:sp>
      <p:graphicFrame>
        <p:nvGraphicFramePr>
          <p:cNvPr id="7" name="Diagram 6"/>
          <p:cNvGraphicFramePr/>
          <p:nvPr/>
        </p:nvGraphicFramePr>
        <p:xfrm>
          <a:off x="5429256" y="1214422"/>
          <a:ext cx="3177615" cy="274487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8"/>
          <p:cNvSpPr txBox="1">
            <a:spLocks noChangeArrowheads="1"/>
          </p:cNvSpPr>
          <p:nvPr/>
        </p:nvSpPr>
        <p:spPr bwMode="auto">
          <a:xfrm>
            <a:off x="6215074" y="1071546"/>
            <a:ext cx="2071702" cy="452432"/>
          </a:xfrm>
          <a:prstGeom prst="rect">
            <a:avLst/>
          </a:prstGeom>
          <a:noFill/>
          <a:ln w="9525">
            <a:noFill/>
            <a:miter lim="800000"/>
            <a:headEnd/>
            <a:tailEnd/>
          </a:ln>
        </p:spPr>
        <p:txBody>
          <a:bodyPr wrap="square" lIns="82296" tIns="41148" rIns="82296" bIns="41148">
            <a:spAutoFit/>
          </a:bodyPr>
          <a:lstStyle/>
          <a:p>
            <a:r>
              <a:rPr lang="en-US" sz="2400" b="1" dirty="0">
                <a:latin typeface="Times New Roman" pitchFamily="18" charset="0"/>
                <a:cs typeface="Times New Roman" pitchFamily="18" charset="0"/>
              </a:rPr>
              <a:t>HOLDING</a:t>
            </a:r>
          </a:p>
        </p:txBody>
      </p:sp>
      <p:graphicFrame>
        <p:nvGraphicFramePr>
          <p:cNvPr id="9" name="Diagram 8"/>
          <p:cNvGraphicFramePr/>
          <p:nvPr/>
        </p:nvGraphicFramePr>
        <p:xfrm>
          <a:off x="571472" y="4108370"/>
          <a:ext cx="6215106" cy="274963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0" name="TextBox 16"/>
          <p:cNvSpPr txBox="1">
            <a:spLocks noChangeArrowheads="1"/>
          </p:cNvSpPr>
          <p:nvPr/>
        </p:nvSpPr>
        <p:spPr bwMode="auto">
          <a:xfrm>
            <a:off x="1142976" y="3571876"/>
            <a:ext cx="4495816" cy="452432"/>
          </a:xfrm>
          <a:prstGeom prst="rect">
            <a:avLst/>
          </a:prstGeom>
          <a:noFill/>
          <a:ln w="9525">
            <a:noFill/>
            <a:miter lim="800000"/>
            <a:headEnd/>
            <a:tailEnd/>
          </a:ln>
        </p:spPr>
        <p:txBody>
          <a:bodyPr wrap="square" lIns="82296" tIns="41148" rIns="82296" bIns="41148">
            <a:spAutoFit/>
          </a:bodyPr>
          <a:lstStyle/>
          <a:p>
            <a:r>
              <a:rPr lang="en-US" sz="2400" b="1" dirty="0">
                <a:latin typeface="Times New Roman" pitchFamily="18" charset="0"/>
                <a:cs typeface="Times New Roman" pitchFamily="18" charset="0"/>
              </a:rPr>
              <a:t>CHANGE OF LEGAL FORM</a:t>
            </a:r>
          </a:p>
        </p:txBody>
      </p:sp>
      <p:sp>
        <p:nvSpPr>
          <p:cNvPr id="11" name="TextBox 5"/>
          <p:cNvSpPr txBox="1">
            <a:spLocks noChangeArrowheads="1"/>
          </p:cNvSpPr>
          <p:nvPr/>
        </p:nvSpPr>
        <p:spPr bwMode="auto">
          <a:xfrm>
            <a:off x="2500298" y="2428868"/>
            <a:ext cx="1619250" cy="1067985"/>
          </a:xfrm>
          <a:prstGeom prst="rect">
            <a:avLst/>
          </a:prstGeom>
          <a:noFill/>
          <a:ln w="9525">
            <a:noFill/>
            <a:miter lim="800000"/>
            <a:headEnd/>
            <a:tailEnd/>
          </a:ln>
        </p:spPr>
        <p:txBody>
          <a:bodyPr lIns="82296" tIns="41148" rIns="82296" bIns="41148">
            <a:spAutoFit/>
          </a:bodyPr>
          <a:lstStyle/>
          <a:p>
            <a:pPr algn="ctr"/>
            <a:r>
              <a:rPr lang="en-US" sz="1600" dirty="0">
                <a:latin typeface="Times New Roman" pitchFamily="18" charset="0"/>
                <a:cs typeface="Times New Roman" pitchFamily="18" charset="0"/>
              </a:rPr>
              <a:t>Creation of merger by integration or incorporation </a:t>
            </a:r>
          </a:p>
        </p:txBody>
      </p:sp>
      <p:sp>
        <p:nvSpPr>
          <p:cNvPr id="12" name="TextBox 9"/>
          <p:cNvSpPr txBox="1">
            <a:spLocks noChangeArrowheads="1"/>
          </p:cNvSpPr>
          <p:nvPr/>
        </p:nvSpPr>
        <p:spPr bwMode="auto">
          <a:xfrm>
            <a:off x="7618412" y="1643050"/>
            <a:ext cx="1525588" cy="575542"/>
          </a:xfrm>
          <a:prstGeom prst="rect">
            <a:avLst/>
          </a:prstGeom>
          <a:noFill/>
          <a:ln w="9525">
            <a:noFill/>
            <a:miter lim="800000"/>
            <a:headEnd/>
            <a:tailEnd/>
          </a:ln>
        </p:spPr>
        <p:txBody>
          <a:bodyPr lIns="82296" tIns="41148" rIns="82296" bIns="41148">
            <a:spAutoFit/>
          </a:bodyPr>
          <a:lstStyle/>
          <a:p>
            <a:r>
              <a:rPr lang="en-US" sz="1600" dirty="0">
                <a:latin typeface="Times New Roman" pitchFamily="18" charset="0"/>
                <a:cs typeface="Times New Roman" pitchFamily="18" charset="0"/>
              </a:rPr>
              <a:t>Newly established SE</a:t>
            </a:r>
          </a:p>
        </p:txBody>
      </p:sp>
      <p:sp>
        <p:nvSpPr>
          <p:cNvPr id="13" name="TextBox 14"/>
          <p:cNvSpPr txBox="1">
            <a:spLocks noChangeArrowheads="1"/>
          </p:cNvSpPr>
          <p:nvPr/>
        </p:nvSpPr>
        <p:spPr bwMode="auto">
          <a:xfrm>
            <a:off x="1000100" y="5429264"/>
            <a:ext cx="2268538" cy="329321"/>
          </a:xfrm>
          <a:prstGeom prst="rect">
            <a:avLst/>
          </a:prstGeom>
          <a:noFill/>
          <a:ln w="9525">
            <a:noFill/>
            <a:miter lim="800000"/>
            <a:headEnd/>
            <a:tailEnd/>
          </a:ln>
        </p:spPr>
        <p:txBody>
          <a:bodyPr lIns="82296" tIns="41148" rIns="82296" bIns="41148">
            <a:spAutoFit/>
          </a:bodyPr>
          <a:lstStyle/>
          <a:p>
            <a:r>
              <a:rPr lang="en-US" sz="1600" dirty="0">
                <a:latin typeface="Times New Roman" pitchFamily="18" charset="0"/>
                <a:cs typeface="Times New Roman" pitchFamily="18" charset="0"/>
              </a:rPr>
              <a:t>100% daughter company</a:t>
            </a:r>
          </a:p>
        </p:txBody>
      </p:sp>
      <p:sp>
        <p:nvSpPr>
          <p:cNvPr id="14" name="TextBox 15"/>
          <p:cNvSpPr txBox="1">
            <a:spLocks noChangeArrowheads="1"/>
          </p:cNvSpPr>
          <p:nvPr/>
        </p:nvSpPr>
        <p:spPr bwMode="auto">
          <a:xfrm>
            <a:off x="4786314" y="5357826"/>
            <a:ext cx="2268538" cy="329321"/>
          </a:xfrm>
          <a:prstGeom prst="rect">
            <a:avLst/>
          </a:prstGeom>
          <a:noFill/>
          <a:ln w="9525">
            <a:noFill/>
            <a:miter lim="800000"/>
            <a:headEnd/>
            <a:tailEnd/>
          </a:ln>
        </p:spPr>
        <p:txBody>
          <a:bodyPr lIns="82296" tIns="41148" rIns="82296" bIns="41148">
            <a:spAutoFit/>
          </a:bodyPr>
          <a:lstStyle/>
          <a:p>
            <a:r>
              <a:rPr lang="en-US" sz="1600" dirty="0">
                <a:latin typeface="Times New Roman" pitchFamily="18" charset="0"/>
                <a:cs typeface="Times New Roman" pitchFamily="18" charset="0"/>
              </a:rPr>
              <a:t>100% daughter company</a:t>
            </a:r>
          </a:p>
        </p:txBody>
      </p:sp>
      <p:sp>
        <p:nvSpPr>
          <p:cNvPr id="15" name="Striped Right Arrow 13"/>
          <p:cNvSpPr/>
          <p:nvPr/>
        </p:nvSpPr>
        <p:spPr>
          <a:xfrm>
            <a:off x="3286116" y="5857892"/>
            <a:ext cx="1231337" cy="453650"/>
          </a:xfrm>
          <a:prstGeom prst="stripedRightArrow">
            <a:avLst>
              <a:gd name="adj1" fmla="val 29844"/>
              <a:gd name="adj2" fmla="val 50000"/>
            </a:avLst>
          </a:prstGeom>
          <a:solidFill>
            <a:srgbClr val="307871"/>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lIns="82296" tIns="41148" rIns="82296" bIns="41148" anchor="ctr"/>
          <a:lstStyle/>
          <a:p>
            <a:pPr algn="ctr">
              <a:defRPr/>
            </a:pPr>
            <a:endParaRPr lang="en-US"/>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ea typeface="ＭＳ Ｐゴシック" pitchFamily="34" charset="-128"/>
                <a:cs typeface="Times New Roman" pitchFamily="18" charset="0"/>
              </a:rPr>
              <a:t>Less used types in practice</a:t>
            </a:r>
            <a:endParaRPr lang="en-GB" sz="3600" b="1" dirty="0">
              <a:solidFill>
                <a:schemeClr val="bg1"/>
              </a:solidFill>
              <a:latin typeface="Times New Roman" pitchFamily="18" charset="0"/>
              <a:cs typeface="Times New Roman" pitchFamily="18" charset="0"/>
            </a:endParaRPr>
          </a:p>
        </p:txBody>
      </p:sp>
      <p:graphicFrame>
        <p:nvGraphicFramePr>
          <p:cNvPr id="5" name="Diagram 4"/>
          <p:cNvGraphicFramePr/>
          <p:nvPr/>
        </p:nvGraphicFramePr>
        <p:xfrm>
          <a:off x="285720" y="1571612"/>
          <a:ext cx="4176392" cy="4925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4572000" y="1714488"/>
          <a:ext cx="4344144" cy="4429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extBox 5"/>
          <p:cNvSpPr txBox="1">
            <a:spLocks noChangeArrowheads="1"/>
          </p:cNvSpPr>
          <p:nvPr/>
        </p:nvSpPr>
        <p:spPr bwMode="auto">
          <a:xfrm>
            <a:off x="0" y="1500174"/>
            <a:ext cx="4284663" cy="1375761"/>
          </a:xfrm>
          <a:prstGeom prst="rect">
            <a:avLst/>
          </a:prstGeom>
          <a:noFill/>
          <a:ln w="9525">
            <a:noFill/>
            <a:miter lim="800000"/>
            <a:headEnd/>
            <a:tailEnd/>
          </a:ln>
        </p:spPr>
        <p:txBody>
          <a:bodyPr wrap="square" lIns="82296" tIns="41148" rIns="82296" bIns="41148">
            <a:spAutoFit/>
          </a:bodyPr>
          <a:lstStyle/>
          <a:p>
            <a:pPr algn="ctr"/>
            <a:r>
              <a:rPr lang="en-US" sz="2800" b="1" dirty="0">
                <a:latin typeface="Times New Roman" pitchFamily="18" charset="0"/>
                <a:cs typeface="Times New Roman" pitchFamily="18" charset="0"/>
              </a:rPr>
              <a:t>CREATING </a:t>
            </a:r>
            <a:endParaRPr lang="cs-CZ" sz="2800" b="1" dirty="0" smtClean="0">
              <a:latin typeface="Times New Roman" pitchFamily="18" charset="0"/>
              <a:cs typeface="Times New Roman" pitchFamily="18" charset="0"/>
            </a:endParaRPr>
          </a:p>
          <a:p>
            <a:pPr algn="ctr"/>
            <a:r>
              <a:rPr lang="en-US" sz="2800" b="1" dirty="0" smtClean="0">
                <a:latin typeface="Times New Roman" pitchFamily="18" charset="0"/>
                <a:cs typeface="Times New Roman" pitchFamily="18" charset="0"/>
              </a:rPr>
              <a:t>OF </a:t>
            </a:r>
            <a:r>
              <a:rPr lang="en-US" sz="2800" b="1" dirty="0">
                <a:latin typeface="Times New Roman" pitchFamily="18" charset="0"/>
                <a:cs typeface="Times New Roman" pitchFamily="18" charset="0"/>
              </a:rPr>
              <a:t>DAUGHTER COMPANY</a:t>
            </a:r>
          </a:p>
        </p:txBody>
      </p:sp>
      <p:sp>
        <p:nvSpPr>
          <p:cNvPr id="8" name="TextBox 8"/>
          <p:cNvSpPr txBox="1">
            <a:spLocks noChangeArrowheads="1"/>
          </p:cNvSpPr>
          <p:nvPr/>
        </p:nvSpPr>
        <p:spPr bwMode="auto">
          <a:xfrm>
            <a:off x="4786314" y="1500174"/>
            <a:ext cx="3824288" cy="1375761"/>
          </a:xfrm>
          <a:prstGeom prst="rect">
            <a:avLst/>
          </a:prstGeom>
          <a:noFill/>
          <a:ln w="9525">
            <a:noFill/>
            <a:miter lim="800000"/>
            <a:headEnd/>
            <a:tailEnd/>
          </a:ln>
        </p:spPr>
        <p:txBody>
          <a:bodyPr lIns="82296" tIns="41148" rIns="82296" bIns="41148">
            <a:spAutoFit/>
          </a:bodyPr>
          <a:lstStyle/>
          <a:p>
            <a:pPr algn="ctr"/>
            <a:r>
              <a:rPr lang="en-US" sz="2800" b="1" dirty="0">
                <a:latin typeface="Times New Roman" pitchFamily="18" charset="0"/>
                <a:cs typeface="Times New Roman" pitchFamily="18" charset="0"/>
              </a:rPr>
              <a:t>DAUGHTER COMPANY </a:t>
            </a:r>
            <a:endParaRPr lang="cs-CZ" sz="2800" b="1" dirty="0" smtClean="0">
              <a:latin typeface="Times New Roman" pitchFamily="18" charset="0"/>
              <a:cs typeface="Times New Roman" pitchFamily="18" charset="0"/>
            </a:endParaRPr>
          </a:p>
          <a:p>
            <a:pPr algn="ctr"/>
            <a:r>
              <a:rPr lang="en-US" sz="2800" b="1" dirty="0" smtClean="0">
                <a:latin typeface="Times New Roman" pitchFamily="18" charset="0"/>
                <a:cs typeface="Times New Roman" pitchFamily="18" charset="0"/>
              </a:rPr>
              <a:t>OF </a:t>
            </a:r>
            <a:r>
              <a:rPr lang="en-US" sz="2800" b="1" dirty="0">
                <a:latin typeface="Times New Roman" pitchFamily="18" charset="0"/>
                <a:cs typeface="Times New Roman" pitchFamily="18" charset="0"/>
              </a:rPr>
              <a:t>OTHER SE</a:t>
            </a:r>
          </a:p>
        </p:txBody>
      </p:sp>
      <p:sp>
        <p:nvSpPr>
          <p:cNvPr id="9" name="TextBox 6"/>
          <p:cNvSpPr txBox="1">
            <a:spLocks noChangeArrowheads="1"/>
          </p:cNvSpPr>
          <p:nvPr/>
        </p:nvSpPr>
        <p:spPr bwMode="auto">
          <a:xfrm>
            <a:off x="20638" y="4724400"/>
            <a:ext cx="1555750" cy="1191095"/>
          </a:xfrm>
          <a:prstGeom prst="rect">
            <a:avLst/>
          </a:prstGeom>
          <a:noFill/>
          <a:ln w="9525">
            <a:noFill/>
            <a:miter lim="800000"/>
            <a:headEnd/>
            <a:tailEnd/>
          </a:ln>
        </p:spPr>
        <p:txBody>
          <a:bodyPr lIns="82296" tIns="41148" rIns="82296" bIns="41148">
            <a:spAutoFit/>
          </a:bodyPr>
          <a:lstStyle/>
          <a:p>
            <a:pPr algn="ctr"/>
            <a:r>
              <a:rPr lang="en-US" dirty="0">
                <a:latin typeface="Times New Roman" pitchFamily="18" charset="0"/>
                <a:cs typeface="Times New Roman" pitchFamily="18" charset="0"/>
              </a:rPr>
              <a:t>Newly established daughter company</a:t>
            </a: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cs typeface="Times New Roman" pitchFamily="18" charset="0"/>
              </a:rPr>
              <a:t>Conditions for  SE</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214422"/>
            <a:ext cx="8477250" cy="5330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indent="-307975" algn="just">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Capital in amount of 120 000 EUR</a:t>
            </a:r>
            <a:endParaRPr lang="en-US" sz="2600" dirty="0" smtClean="0">
              <a:latin typeface="Times New Roman" pitchFamily="18" charset="0"/>
              <a:ea typeface="ＭＳ Ｐゴシック" pitchFamily="34" charset="-128"/>
              <a:cs typeface="Times New Roman" pitchFamily="18" charset="0"/>
            </a:endParaRPr>
          </a:p>
          <a:p>
            <a:pPr marL="360000" lvl="1" indent="-307975" algn="just">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Liability in the amount of subscribed capital</a:t>
            </a:r>
          </a:p>
          <a:p>
            <a:pPr marL="360000" lvl="1" indent="-307975" algn="just">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Possibility of choosing internal bodies of SE</a:t>
            </a:r>
          </a:p>
          <a:p>
            <a:pPr marL="360000" lvl="2" indent="-257175" algn="just">
              <a:lnSpc>
                <a:spcPct val="95000"/>
              </a:lnSpc>
              <a:spcBef>
                <a:spcPct val="0"/>
              </a:spcBef>
              <a:buClr>
                <a:srgbClr val="000000"/>
              </a:buClr>
              <a:buSzPct val="80000"/>
              <a:buFont typeface="Courier New" pitchFamily="49" charset="0"/>
              <a:buChar char="o"/>
            </a:pPr>
            <a:r>
              <a:rPr lang="en-US" sz="2600" b="1" dirty="0" smtClean="0">
                <a:solidFill>
                  <a:srgbClr val="000000"/>
                </a:solidFill>
                <a:latin typeface="Times New Roman" pitchFamily="18" charset="0"/>
                <a:ea typeface="ＭＳ Ｐゴシック" pitchFamily="34" charset="-128"/>
                <a:cs typeface="Times New Roman" pitchFamily="18" charset="0"/>
              </a:rPr>
              <a:t>Monistic model – </a:t>
            </a:r>
            <a:r>
              <a:rPr lang="en-US" sz="2600" dirty="0" smtClean="0">
                <a:solidFill>
                  <a:srgbClr val="000000"/>
                </a:solidFill>
                <a:latin typeface="Times New Roman" pitchFamily="18" charset="0"/>
                <a:ea typeface="ＭＳ Ｐゴシック" pitchFamily="34" charset="-128"/>
                <a:cs typeface="Times New Roman" pitchFamily="18" charset="0"/>
              </a:rPr>
              <a:t>Management Board</a:t>
            </a:r>
            <a:r>
              <a:rPr lang="en-US" sz="2600" b="1" dirty="0" smtClean="0">
                <a:solidFill>
                  <a:srgbClr val="000000"/>
                </a:solidFill>
                <a:latin typeface="Times New Roman" pitchFamily="18" charset="0"/>
                <a:ea typeface="ＭＳ Ｐゴシック" pitchFamily="34" charset="-128"/>
                <a:cs typeface="Times New Roman" pitchFamily="18" charset="0"/>
              </a:rPr>
              <a:t> </a:t>
            </a:r>
            <a:r>
              <a:rPr lang="en-US" sz="2600" dirty="0" smtClean="0">
                <a:solidFill>
                  <a:srgbClr val="000000"/>
                </a:solidFill>
                <a:latin typeface="Times New Roman" pitchFamily="18" charset="0"/>
                <a:ea typeface="ＭＳ Ｐゴシック" pitchFamily="34" charset="-128"/>
                <a:cs typeface="Times New Roman" pitchFamily="18" charset="0"/>
              </a:rPr>
              <a:t>with authority of Board of Directors and Supervisory Board headed by Chairman</a:t>
            </a:r>
            <a:endParaRPr lang="en-US" sz="2600" b="1" dirty="0" smtClean="0">
              <a:solidFill>
                <a:srgbClr val="000000"/>
              </a:solidFill>
              <a:latin typeface="Times New Roman" pitchFamily="18" charset="0"/>
              <a:ea typeface="ＭＳ Ｐゴシック" pitchFamily="34" charset="-128"/>
              <a:cs typeface="Times New Roman" pitchFamily="18" charset="0"/>
            </a:endParaRPr>
          </a:p>
          <a:p>
            <a:pPr marL="360000" lvl="2" indent="-257175" algn="just">
              <a:lnSpc>
                <a:spcPct val="95000"/>
              </a:lnSpc>
              <a:spcBef>
                <a:spcPct val="0"/>
              </a:spcBef>
              <a:buClr>
                <a:srgbClr val="000000"/>
              </a:buClr>
              <a:buSzPct val="80000"/>
              <a:buFont typeface="Courier New" pitchFamily="49" charset="0"/>
              <a:buChar char="o"/>
            </a:pPr>
            <a:r>
              <a:rPr lang="en-US" sz="2600" b="1" dirty="0" smtClean="0">
                <a:solidFill>
                  <a:srgbClr val="000000"/>
                </a:solidFill>
                <a:latin typeface="Times New Roman" pitchFamily="18" charset="0"/>
                <a:ea typeface="ＭＳ Ｐゴシック" pitchFamily="34" charset="-128"/>
                <a:cs typeface="Times New Roman" pitchFamily="18" charset="0"/>
              </a:rPr>
              <a:t>Dualistic model </a:t>
            </a:r>
            <a:r>
              <a:rPr lang="en-US" sz="2600" dirty="0" smtClean="0">
                <a:solidFill>
                  <a:srgbClr val="000000"/>
                </a:solidFill>
                <a:latin typeface="Times New Roman" pitchFamily="18" charset="0"/>
                <a:ea typeface="ＭＳ Ｐゴシック" pitchFamily="34" charset="-128"/>
                <a:cs typeface="Times New Roman" pitchFamily="18" charset="0"/>
              </a:rPr>
              <a:t>(Board of Directors and Supervisory Board) </a:t>
            </a:r>
            <a:endParaRPr lang="en-US" sz="2600" dirty="0" smtClean="0">
              <a:latin typeface="Times New Roman" pitchFamily="18" charset="0"/>
              <a:ea typeface="ＭＳ Ｐゴシック" pitchFamily="34" charset="-128"/>
              <a:cs typeface="Times New Roman" pitchFamily="18" charset="0"/>
            </a:endParaRPr>
          </a:p>
          <a:p>
            <a:pPr marL="360000" lvl="3" indent="-204788" algn="just">
              <a:lnSpc>
                <a:spcPct val="95000"/>
              </a:lnSpc>
              <a:spcBef>
                <a:spcPct val="0"/>
              </a:spcBef>
              <a:buClr>
                <a:srgbClr val="000000"/>
              </a:buClr>
              <a:buFont typeface="Wingdings" pitchFamily="2" charset="2"/>
              <a:buChar char="§"/>
            </a:pPr>
            <a:r>
              <a:rPr lang="en-US" sz="2600" dirty="0" smtClean="0">
                <a:solidFill>
                  <a:srgbClr val="000000"/>
                </a:solidFill>
                <a:latin typeface="Times New Roman" pitchFamily="18" charset="0"/>
                <a:ea typeface="ＭＳ Ｐゴシック" pitchFamily="34" charset="-128"/>
                <a:cs typeface="Times New Roman" pitchFamily="18" charset="0"/>
              </a:rPr>
              <a:t>In both is minimum required member one person</a:t>
            </a:r>
          </a:p>
          <a:p>
            <a:pPr marL="360000" lvl="3" indent="-204788" algn="just">
              <a:lnSpc>
                <a:spcPct val="95000"/>
              </a:lnSpc>
              <a:spcBef>
                <a:spcPct val="0"/>
              </a:spcBef>
              <a:buClr>
                <a:srgbClr val="000000"/>
              </a:buClr>
              <a:buFont typeface="Wingdings" pitchFamily="2" charset="2"/>
              <a:buChar char="§"/>
            </a:pPr>
            <a:endParaRPr lang="en-US" sz="2600" dirty="0" smtClean="0">
              <a:latin typeface="Times New Roman" pitchFamily="18" charset="0"/>
              <a:ea typeface="ＭＳ Ｐゴシック" pitchFamily="34" charset="-128"/>
              <a:cs typeface="Times New Roman" pitchFamily="18" charset="0"/>
            </a:endParaRPr>
          </a:p>
          <a:p>
            <a:pPr marL="360000" lvl="1" indent="-307975" algn="just">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Among the biggest European companies are: </a:t>
            </a:r>
            <a:endParaRPr lang="cs-CZ" sz="2600" dirty="0" smtClean="0">
              <a:solidFill>
                <a:srgbClr val="000000"/>
              </a:solidFill>
              <a:latin typeface="Times New Roman" pitchFamily="18" charset="0"/>
              <a:ea typeface="ＭＳ Ｐゴシック" pitchFamily="34" charset="-128"/>
              <a:cs typeface="Times New Roman" pitchFamily="18" charset="0"/>
            </a:endParaRPr>
          </a:p>
          <a:p>
            <a:pPr marL="360000" lvl="1" indent="-307975" algn="just">
              <a:lnSpc>
                <a:spcPct val="95000"/>
              </a:lnSpc>
              <a:spcBef>
                <a:spcPct val="0"/>
              </a:spcBef>
              <a:buClr>
                <a:srgbClr val="000000"/>
              </a:buClr>
              <a:buNone/>
            </a:pPr>
            <a:r>
              <a:rPr lang="en-US" sz="2600" i="1" dirty="0" smtClean="0">
                <a:solidFill>
                  <a:srgbClr val="000000"/>
                </a:solidFill>
                <a:latin typeface="Times New Roman" pitchFamily="18" charset="0"/>
                <a:ea typeface="ＭＳ Ｐゴシック" pitchFamily="34" charset="-128"/>
                <a:cs typeface="Times New Roman" pitchFamily="18" charset="0"/>
              </a:rPr>
              <a:t>Allianz, BASF, </a:t>
            </a:r>
            <a:r>
              <a:rPr lang="en-US" sz="2600" i="1" dirty="0" err="1" smtClean="0">
                <a:solidFill>
                  <a:srgbClr val="000000"/>
                </a:solidFill>
                <a:latin typeface="Times New Roman" pitchFamily="18" charset="0"/>
                <a:ea typeface="ＭＳ Ｐゴシック" pitchFamily="34" charset="-128"/>
                <a:cs typeface="Times New Roman" pitchFamily="18" charset="0"/>
              </a:rPr>
              <a:t>Strabag</a:t>
            </a:r>
            <a:r>
              <a:rPr lang="en-US" sz="2600" i="1" dirty="0" smtClean="0">
                <a:solidFill>
                  <a:srgbClr val="000000"/>
                </a:solidFill>
                <a:latin typeface="Times New Roman" pitchFamily="18" charset="0"/>
                <a:ea typeface="ＭＳ Ｐゴシック" pitchFamily="34" charset="-128"/>
                <a:cs typeface="Times New Roman" pitchFamily="18" charset="0"/>
              </a:rPr>
              <a:t> </a:t>
            </a:r>
            <a:r>
              <a:rPr lang="cs-CZ" sz="2600" i="1" dirty="0" err="1" smtClean="0">
                <a:solidFill>
                  <a:srgbClr val="000000"/>
                </a:solidFill>
                <a:latin typeface="Times New Roman" pitchFamily="18" charset="0"/>
                <a:ea typeface="ＭＳ Ｐゴシック" pitchFamily="34" charset="-128"/>
                <a:cs typeface="Times New Roman" pitchFamily="18" charset="0"/>
              </a:rPr>
              <a:t>or</a:t>
            </a:r>
            <a:r>
              <a:rPr lang="en-US" sz="2600" i="1" dirty="0" smtClean="0">
                <a:solidFill>
                  <a:srgbClr val="000000"/>
                </a:solidFill>
                <a:latin typeface="Times New Roman" pitchFamily="18" charset="0"/>
                <a:ea typeface="ＭＳ Ｐゴシック" pitchFamily="34" charset="-128"/>
                <a:cs typeface="Times New Roman" pitchFamily="18" charset="0"/>
              </a:rPr>
              <a:t> Porsche </a:t>
            </a:r>
            <a:r>
              <a:rPr lang="en-US" sz="2600" i="1" dirty="0" err="1" smtClean="0">
                <a:solidFill>
                  <a:srgbClr val="000000"/>
                </a:solidFill>
                <a:latin typeface="Times New Roman" pitchFamily="18" charset="0"/>
                <a:ea typeface="ＭＳ Ｐゴシック" pitchFamily="34" charset="-128"/>
                <a:cs typeface="Times New Roman" pitchFamily="18" charset="0"/>
              </a:rPr>
              <a:t>Automobil</a:t>
            </a:r>
            <a:r>
              <a:rPr lang="en-US" sz="2600" i="1" dirty="0" smtClean="0">
                <a:solidFill>
                  <a:srgbClr val="000000"/>
                </a:solidFill>
                <a:latin typeface="Times New Roman" pitchFamily="18" charset="0"/>
                <a:ea typeface="ＭＳ Ｐゴシック" pitchFamily="34" charset="-128"/>
                <a:cs typeface="Times New Roman" pitchFamily="18" charset="0"/>
              </a:rPr>
              <a:t> Holding</a:t>
            </a:r>
          </a:p>
          <a:p>
            <a:pPr marL="360000" indent="-285750" algn="just" eaLnBrk="1" hangingPunct="1">
              <a:spcBef>
                <a:spcPct val="0"/>
              </a:spcBef>
              <a:defRPr/>
            </a:pPr>
            <a:endParaRPr lang="en-GB" altLang="cs-CZ" sz="2200" dirty="0" smtClean="0">
              <a:latin typeface="Arial" charset="0"/>
              <a:ea typeface="Arial" charset="0"/>
              <a:cs typeface="Arial" charset="0"/>
            </a:endParaRPr>
          </a:p>
          <a:p>
            <a:pPr marL="360000" algn="just"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cs typeface="Times New Roman" pitchFamily="18" charset="0"/>
              </a:rPr>
              <a:t>European Cooperative Society (ECS)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714488"/>
            <a:ext cx="8477250" cy="385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indent="-307975">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Council regulation No. 1435/2003 on European Cooperative Society Statute</a:t>
            </a:r>
          </a:p>
          <a:p>
            <a:pPr marL="360000" lvl="1" indent="-307975">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Act No. 307/2006 Sb., on European Cooperative Society </a:t>
            </a:r>
          </a:p>
          <a:p>
            <a:pPr marL="360000" lvl="1" indent="-307975">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Main purpose: </a:t>
            </a:r>
            <a:endParaRPr lang="en-US" sz="2600" dirty="0" smtClean="0">
              <a:latin typeface="Times New Roman" pitchFamily="18" charset="0"/>
              <a:ea typeface="ＭＳ Ｐゴシック" pitchFamily="34" charset="-128"/>
              <a:cs typeface="Times New Roman" pitchFamily="18" charset="0"/>
            </a:endParaRPr>
          </a:p>
          <a:p>
            <a:pPr marL="360000" lvl="2" indent="-257175">
              <a:lnSpc>
                <a:spcPct val="95000"/>
              </a:lnSpc>
              <a:spcBef>
                <a:spcPct val="0"/>
              </a:spcBef>
              <a:buClr>
                <a:srgbClr val="000000"/>
              </a:buClr>
              <a:buSzPct val="80000"/>
              <a:buFont typeface="Courier New" pitchFamily="49" charset="0"/>
              <a:buChar char="o"/>
            </a:pPr>
            <a:r>
              <a:rPr lang="en-US" sz="2600" u="sng" dirty="0" smtClean="0">
                <a:solidFill>
                  <a:srgbClr val="000000"/>
                </a:solidFill>
                <a:latin typeface="Times New Roman" pitchFamily="18" charset="0"/>
                <a:ea typeface="ＭＳ Ｐゴシック" pitchFamily="34" charset="-128"/>
                <a:cs typeface="Times New Roman" pitchFamily="18" charset="0"/>
              </a:rPr>
              <a:t>Meeting the need of its members and developing their activities</a:t>
            </a:r>
            <a:r>
              <a:rPr lang="en-US" sz="2600" dirty="0" smtClean="0">
                <a:solidFill>
                  <a:srgbClr val="000000"/>
                </a:solidFill>
                <a:latin typeface="Times New Roman" pitchFamily="18" charset="0"/>
                <a:ea typeface="ＭＳ Ｐゴシック" pitchFamily="34" charset="-128"/>
                <a:cs typeface="Times New Roman" pitchFamily="18" charset="0"/>
              </a:rPr>
              <a:t> abroad, esp. by concluding contracts with members to deliver goods or provide services</a:t>
            </a:r>
          </a:p>
          <a:p>
            <a:pPr marL="360000" lvl="1" indent="-307975">
              <a:lnSpc>
                <a:spcPct val="95000"/>
              </a:lnSpc>
              <a:spcBef>
                <a:spcPct val="0"/>
              </a:spcBef>
              <a:buClr>
                <a:srgbClr val="000000"/>
              </a:buClr>
              <a:buFontTx/>
              <a:buChar char="•"/>
            </a:pPr>
            <a:r>
              <a:rPr lang="en-US" sz="2600" dirty="0" smtClean="0">
                <a:solidFill>
                  <a:srgbClr val="000000"/>
                </a:solidFill>
                <a:latin typeface="Times New Roman" pitchFamily="18" charset="0"/>
                <a:ea typeface="ＭＳ Ｐゴシック" pitchFamily="34" charset="-128"/>
                <a:cs typeface="Times New Roman" pitchFamily="18" charset="0"/>
              </a:rPr>
              <a:t>Minimal capital is 30 000€</a:t>
            </a:r>
            <a:endParaRPr lang="en-US" sz="2600" dirty="0" smtClean="0">
              <a:latin typeface="Times New Roman" pitchFamily="18" charset="0"/>
              <a:ea typeface="ＭＳ Ｐゴシック" pitchFamily="34" charset="-128"/>
              <a:cs typeface="Times New Roman" pitchFamily="18" charset="0"/>
            </a:endParaRPr>
          </a:p>
          <a:p>
            <a:pPr marL="360000" lvl="1" indent="-307975">
              <a:lnSpc>
                <a:spcPct val="95000"/>
              </a:lnSpc>
              <a:spcBef>
                <a:spcPct val="0"/>
              </a:spcBef>
              <a:buClr>
                <a:srgbClr val="000000"/>
              </a:buClr>
              <a:buFontTx/>
              <a:buChar char="•"/>
            </a:pPr>
            <a:r>
              <a:rPr lang="en-US" sz="2600" b="1" dirty="0" smtClean="0">
                <a:solidFill>
                  <a:srgbClr val="000000"/>
                </a:solidFill>
                <a:latin typeface="Times New Roman" pitchFamily="18" charset="0"/>
                <a:ea typeface="ＭＳ Ｐゴシック" pitchFamily="34" charset="-128"/>
                <a:cs typeface="Times New Roman" pitchFamily="18" charset="0"/>
              </a:rPr>
              <a:t>It is possible to relocate the </a:t>
            </a:r>
            <a:r>
              <a:rPr lang="en-US" sz="2600" dirty="0" smtClean="0">
                <a:solidFill>
                  <a:srgbClr val="000000"/>
                </a:solidFill>
                <a:latin typeface="Times New Roman" pitchFamily="18" charset="0"/>
                <a:ea typeface="ＭＳ Ｐゴシック" pitchFamily="34" charset="-128"/>
                <a:cs typeface="Times New Roman" pitchFamily="18" charset="0"/>
              </a:rPr>
              <a:t>settlement without liquidation</a:t>
            </a:r>
            <a:endParaRPr lang="en-GB" altLang="cs-CZ" sz="2600" dirty="0" smtClean="0">
              <a:latin typeface="Times New Roman" pitchFamily="18" charset="0"/>
              <a:ea typeface="Arial" charset="0"/>
              <a:cs typeface="Times New Roman" pitchFamily="18" charset="0"/>
            </a:endParaRPr>
          </a:p>
          <a:p>
            <a:pPr marL="360000" algn="just"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cs typeface="Times New Roman" pitchFamily="18" charset="0"/>
              </a:rPr>
              <a:t>Other forms of entering new markets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214422"/>
            <a:ext cx="8477250" cy="48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a:lnSpc>
                <a:spcPct val="95000"/>
              </a:lnSpc>
              <a:buClr>
                <a:srgbClr val="000000"/>
              </a:buClr>
              <a:buSzPct val="100000"/>
              <a:buFontTx/>
              <a:buChar char="•"/>
              <a:defRPr/>
            </a:pPr>
            <a:r>
              <a:rPr lang="en-US" sz="2600" b="1" dirty="0" smtClean="0">
                <a:solidFill>
                  <a:srgbClr val="000000"/>
                </a:solidFill>
                <a:latin typeface="Times New Roman" pitchFamily="18" charset="0"/>
                <a:cs typeface="Times New Roman" pitchFamily="18" charset="0"/>
              </a:rPr>
              <a:t>Acquisition </a:t>
            </a:r>
            <a:endParaRPr lang="en-US" sz="2600" dirty="0" smtClean="0">
              <a:latin typeface="Times New Roman" pitchFamily="18" charset="0"/>
              <a:cs typeface="Times New Roman" pitchFamily="18" charset="0"/>
            </a:endParaRPr>
          </a:p>
          <a:p>
            <a:pPr marL="360000" lvl="2">
              <a:lnSpc>
                <a:spcPct val="95000"/>
              </a:lnSpc>
              <a:buClr>
                <a:srgbClr val="000000"/>
              </a:buClr>
              <a:buSzPct val="80000"/>
              <a:buFont typeface="Courier New" charset="0"/>
              <a:buChar char="o"/>
              <a:defRPr/>
            </a:pPr>
            <a:r>
              <a:rPr lang="en-US" sz="2600" dirty="0" smtClean="0">
                <a:solidFill>
                  <a:srgbClr val="000000"/>
                </a:solidFill>
                <a:latin typeface="Times New Roman" pitchFamily="18" charset="0"/>
                <a:cs typeface="Times New Roman" pitchFamily="18" charset="0"/>
              </a:rPr>
              <a:t>Take over a fully operating business or part of it </a:t>
            </a:r>
            <a:endParaRPr lang="en-US" sz="2600" dirty="0" smtClean="0">
              <a:latin typeface="Times New Roman" pitchFamily="18" charset="0"/>
              <a:cs typeface="Times New Roman" pitchFamily="18" charset="0"/>
            </a:endParaRPr>
          </a:p>
          <a:p>
            <a:pPr marL="360000" lvl="3" algn="just">
              <a:lnSpc>
                <a:spcPct val="95000"/>
              </a:lnSpc>
              <a:buClr>
                <a:srgbClr val="000000"/>
              </a:buClr>
              <a:buSzPct val="100000"/>
              <a:buFont typeface="Wingdings" charset="0"/>
              <a:buChar char="§"/>
              <a:defRPr/>
            </a:pPr>
            <a:r>
              <a:rPr lang="en-US" sz="2600" dirty="0" smtClean="0">
                <a:solidFill>
                  <a:srgbClr val="000000"/>
                </a:solidFill>
                <a:latin typeface="Times New Roman" pitchFamily="18" charset="0"/>
                <a:cs typeface="Times New Roman" pitchFamily="18" charset="0"/>
              </a:rPr>
              <a:t>Buying a company (e.g. buying shares) or majority of shares enough to control </a:t>
            </a:r>
          </a:p>
          <a:p>
            <a:pPr marL="360000" lvl="2" algn="just">
              <a:lnSpc>
                <a:spcPct val="95000"/>
              </a:lnSpc>
              <a:buClr>
                <a:srgbClr val="000000"/>
              </a:buClr>
              <a:buSzPct val="80000"/>
              <a:buFont typeface="Courier New" charset="0"/>
              <a:buChar char="o"/>
              <a:defRPr/>
            </a:pPr>
            <a:r>
              <a:rPr lang="en-US" sz="2600" dirty="0" smtClean="0">
                <a:solidFill>
                  <a:srgbClr val="000000"/>
                </a:solidFill>
                <a:latin typeface="Times New Roman" pitchFamily="18" charset="0"/>
                <a:cs typeface="Times New Roman" pitchFamily="18" charset="0"/>
              </a:rPr>
              <a:t>Acquisitions of competitive companies or service </a:t>
            </a:r>
            <a:r>
              <a:rPr lang="en-US" sz="2600" dirty="0" err="1" smtClean="0">
                <a:solidFill>
                  <a:srgbClr val="000000"/>
                </a:solidFill>
                <a:latin typeface="Times New Roman" pitchFamily="18" charset="0"/>
                <a:cs typeface="Times New Roman" pitchFamily="18" charset="0"/>
              </a:rPr>
              <a:t>organisations</a:t>
            </a:r>
            <a:r>
              <a:rPr lang="en-US" sz="2600" dirty="0" smtClean="0">
                <a:solidFill>
                  <a:srgbClr val="000000"/>
                </a:solidFill>
                <a:latin typeface="Times New Roman" pitchFamily="18" charset="0"/>
                <a:cs typeface="Times New Roman" pitchFamily="18" charset="0"/>
              </a:rPr>
              <a:t> are quite often</a:t>
            </a:r>
            <a:endParaRPr lang="en-US" sz="2600" dirty="0" smtClean="0">
              <a:latin typeface="Times New Roman" pitchFamily="18" charset="0"/>
              <a:cs typeface="Times New Roman" pitchFamily="18" charset="0"/>
            </a:endParaRPr>
          </a:p>
          <a:p>
            <a:pPr marL="360000" lvl="1">
              <a:lnSpc>
                <a:spcPct val="95000"/>
              </a:lnSpc>
              <a:buClr>
                <a:srgbClr val="000000"/>
              </a:buClr>
              <a:buSzPct val="100000"/>
              <a:buFontTx/>
              <a:buChar char="•"/>
              <a:defRPr/>
            </a:pPr>
            <a:r>
              <a:rPr lang="en-US" sz="2600" b="1" dirty="0" smtClean="0">
                <a:solidFill>
                  <a:srgbClr val="000000"/>
                </a:solidFill>
                <a:latin typeface="Times New Roman" pitchFamily="18" charset="0"/>
                <a:cs typeface="Times New Roman" pitchFamily="18" charset="0"/>
              </a:rPr>
              <a:t>Merger</a:t>
            </a:r>
            <a:endParaRPr lang="en-US" sz="2600" dirty="0" smtClean="0">
              <a:latin typeface="Times New Roman" pitchFamily="18" charset="0"/>
              <a:cs typeface="Times New Roman" pitchFamily="18" charset="0"/>
            </a:endParaRPr>
          </a:p>
          <a:p>
            <a:pPr marL="360000" lvl="2">
              <a:lnSpc>
                <a:spcPct val="95000"/>
              </a:lnSpc>
              <a:buClr>
                <a:srgbClr val="000000"/>
              </a:buClr>
              <a:buSzPct val="80000"/>
              <a:buFont typeface="Courier New" charset="0"/>
              <a:buChar char="o"/>
              <a:defRPr/>
            </a:pPr>
            <a:r>
              <a:rPr lang="en-US" sz="2600" dirty="0" smtClean="0">
                <a:solidFill>
                  <a:srgbClr val="000000"/>
                </a:solidFill>
                <a:latin typeface="Times New Roman" pitchFamily="18" charset="0"/>
                <a:cs typeface="Times New Roman" pitchFamily="18" charset="0"/>
              </a:rPr>
              <a:t>Can be by integration </a:t>
            </a:r>
          </a:p>
          <a:p>
            <a:pPr marL="360000" lvl="3" indent="0">
              <a:lnSpc>
                <a:spcPct val="95000"/>
              </a:lnSpc>
              <a:buClr>
                <a:srgbClr val="000000"/>
              </a:buClr>
              <a:buSzPct val="80000"/>
              <a:defRPr/>
            </a:pPr>
            <a:r>
              <a:rPr lang="en-US" sz="2600" dirty="0" smtClean="0">
                <a:solidFill>
                  <a:srgbClr val="000000"/>
                </a:solidFill>
                <a:latin typeface="Times New Roman" pitchFamily="18" charset="0"/>
                <a:cs typeface="Times New Roman" pitchFamily="18" charset="0"/>
              </a:rPr>
              <a:t>	or incorporation </a:t>
            </a:r>
            <a:endParaRPr lang="en-US" sz="2600" dirty="0" smtClean="0">
              <a:latin typeface="Times New Roman" pitchFamily="18" charset="0"/>
              <a:cs typeface="Times New Roman" pitchFamily="18" charset="0"/>
            </a:endParaRPr>
          </a:p>
          <a:p>
            <a:pPr marL="360000" indent="-285750" algn="just" eaLnBrk="1" hangingPunct="1">
              <a:spcBef>
                <a:spcPct val="0"/>
              </a:spcBef>
              <a:buNone/>
              <a:defRPr/>
            </a:pPr>
            <a:endParaRPr lang="en-GB" altLang="cs-CZ" sz="2200" dirty="0" smtClean="0">
              <a:latin typeface="Arial" charset="0"/>
              <a:ea typeface="Arial" charset="0"/>
              <a:cs typeface="Arial" charset="0"/>
            </a:endParaRPr>
          </a:p>
          <a:p>
            <a:pPr marL="360000" algn="just"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pic>
        <p:nvPicPr>
          <p:cNvPr id="5" name="Picture 2"/>
          <p:cNvPicPr>
            <a:picLocks noChangeAspect="1"/>
          </p:cNvPicPr>
          <p:nvPr/>
        </p:nvPicPr>
        <p:blipFill>
          <a:blip r:embed="rId3"/>
          <a:srcRect/>
          <a:stretch>
            <a:fillRect/>
          </a:stretch>
        </p:blipFill>
        <p:spPr bwMode="auto">
          <a:xfrm>
            <a:off x="5292725" y="3790950"/>
            <a:ext cx="3851275" cy="3067050"/>
          </a:xfrm>
          <a:prstGeom prst="rect">
            <a:avLst/>
          </a:prstGeom>
          <a:ln>
            <a:noFill/>
          </a:ln>
          <a:effectLst>
            <a:softEdge rad="112500"/>
          </a:effectLst>
        </p:spPr>
      </p:pic>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3200" b="1" dirty="0" err="1">
                <a:solidFill>
                  <a:schemeClr val="bg1"/>
                </a:solidFill>
                <a:latin typeface="Times New Roman" pitchFamily="18" charset="0"/>
                <a:cs typeface="Times New Roman" pitchFamily="18" charset="0"/>
              </a:rPr>
              <a:t>Organizational</a:t>
            </a:r>
            <a:r>
              <a:rPr lang="sk-SK" sz="3200" b="1" dirty="0">
                <a:solidFill>
                  <a:schemeClr val="bg1"/>
                </a:solidFill>
                <a:latin typeface="Times New Roman" pitchFamily="18" charset="0"/>
                <a:cs typeface="Times New Roman" pitchFamily="18" charset="0"/>
              </a:rPr>
              <a:t> </a:t>
            </a:r>
            <a:r>
              <a:rPr lang="sk-SK" sz="3200" b="1" dirty="0" err="1">
                <a:solidFill>
                  <a:schemeClr val="bg1"/>
                </a:solidFill>
                <a:latin typeface="Times New Roman" pitchFamily="18" charset="0"/>
                <a:cs typeface="Times New Roman" pitchFamily="18" charset="0"/>
              </a:rPr>
              <a:t>forms</a:t>
            </a:r>
            <a:r>
              <a:rPr lang="sk-SK" sz="3200" b="1" dirty="0">
                <a:solidFill>
                  <a:schemeClr val="bg1"/>
                </a:solidFill>
                <a:latin typeface="Times New Roman" pitchFamily="18" charset="0"/>
                <a:cs typeface="Times New Roman" pitchFamily="18" charset="0"/>
              </a:rPr>
              <a:t> </a:t>
            </a:r>
            <a:r>
              <a:rPr lang="sk-SK" sz="3200" b="1" dirty="0" err="1">
                <a:solidFill>
                  <a:schemeClr val="bg1"/>
                </a:solidFill>
                <a:latin typeface="Times New Roman" pitchFamily="18" charset="0"/>
                <a:cs typeface="Times New Roman" pitchFamily="18" charset="0"/>
              </a:rPr>
              <a:t>of</a:t>
            </a:r>
            <a:r>
              <a:rPr lang="sk-SK" sz="3200" b="1" dirty="0">
                <a:solidFill>
                  <a:schemeClr val="bg1"/>
                </a:solidFill>
                <a:latin typeface="Times New Roman" pitchFamily="18" charset="0"/>
                <a:cs typeface="Times New Roman" pitchFamily="18" charset="0"/>
              </a:rPr>
              <a:t> </a:t>
            </a:r>
            <a:r>
              <a:rPr lang="sk-SK" sz="3200" b="1" dirty="0" err="1">
                <a:solidFill>
                  <a:schemeClr val="bg1"/>
                </a:solidFill>
                <a:latin typeface="Times New Roman" pitchFamily="18" charset="0"/>
                <a:cs typeface="Times New Roman" pitchFamily="18" charset="0"/>
              </a:rPr>
              <a:t>entering</a:t>
            </a:r>
            <a:r>
              <a:rPr lang="sk-SK" sz="3200" b="1" dirty="0">
                <a:solidFill>
                  <a:schemeClr val="bg1"/>
                </a:solidFill>
                <a:latin typeface="Times New Roman" pitchFamily="18" charset="0"/>
                <a:cs typeface="Times New Roman" pitchFamily="18" charset="0"/>
              </a:rPr>
              <a:t> </a:t>
            </a:r>
            <a:r>
              <a:rPr lang="sk-SK" sz="3200" b="1" dirty="0" err="1">
                <a:solidFill>
                  <a:schemeClr val="bg1"/>
                </a:solidFill>
                <a:latin typeface="Times New Roman" pitchFamily="18" charset="0"/>
                <a:cs typeface="Times New Roman" pitchFamily="18" charset="0"/>
              </a:rPr>
              <a:t>foreign</a:t>
            </a:r>
            <a:r>
              <a:rPr lang="sk-SK" sz="3200" b="1" dirty="0">
                <a:solidFill>
                  <a:schemeClr val="bg1"/>
                </a:solidFill>
                <a:latin typeface="Times New Roman" pitchFamily="18" charset="0"/>
                <a:cs typeface="Times New Roman" pitchFamily="18" charset="0"/>
              </a:rPr>
              <a:t> </a:t>
            </a:r>
            <a:r>
              <a:rPr lang="sk-SK" sz="3200" b="1" dirty="0" err="1">
                <a:solidFill>
                  <a:schemeClr val="bg1"/>
                </a:solidFill>
                <a:latin typeface="Times New Roman" pitchFamily="18" charset="0"/>
                <a:cs typeface="Times New Roman" pitchFamily="18" charset="0"/>
              </a:rPr>
              <a:t>markets</a:t>
            </a:r>
            <a:endParaRPr lang="en-GB" sz="32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142984"/>
            <a:ext cx="8477250" cy="5370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lnSpc>
                <a:spcPct val="95000"/>
              </a:lnSpc>
              <a:buClr>
                <a:srgbClr val="000000"/>
              </a:buClr>
              <a:buSzPct val="100000"/>
              <a:buFontTx/>
              <a:buChar char="•"/>
              <a:defRPr/>
            </a:pPr>
            <a:r>
              <a:rPr lang="en-US" sz="3200" b="1" dirty="0" smtClean="0">
                <a:solidFill>
                  <a:srgbClr val="000000"/>
                </a:solidFill>
                <a:latin typeface="Times New Roman" pitchFamily="18" charset="0"/>
                <a:cs typeface="Times New Roman" pitchFamily="18" charset="0"/>
              </a:rPr>
              <a:t>joint venture</a:t>
            </a:r>
            <a:endParaRPr lang="en-US" dirty="0" smtClean="0">
              <a:latin typeface="Times New Roman" pitchFamily="18" charset="0"/>
              <a:cs typeface="Times New Roman" pitchFamily="18" charset="0"/>
            </a:endParaRPr>
          </a:p>
          <a:p>
            <a:pPr lvl="1">
              <a:lnSpc>
                <a:spcPct val="95000"/>
              </a:lnSpc>
              <a:buClr>
                <a:srgbClr val="000000"/>
              </a:buClr>
              <a:buSzPct val="100000"/>
              <a:buFontTx/>
              <a:buChar char="•"/>
              <a:defRPr/>
            </a:pPr>
            <a:r>
              <a:rPr lang="sk-SK" sz="3200" b="1" dirty="0" err="1" smtClean="0">
                <a:solidFill>
                  <a:srgbClr val="000000"/>
                </a:solidFill>
                <a:latin typeface="Times New Roman" pitchFamily="18" charset="0"/>
                <a:cs typeface="Times New Roman" pitchFamily="18" charset="0"/>
              </a:rPr>
              <a:t>Subsidiary</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company</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establishment</a:t>
            </a:r>
            <a:endParaRPr lang="en-US" dirty="0" smtClean="0">
              <a:latin typeface="Times New Roman" pitchFamily="18" charset="0"/>
              <a:cs typeface="Times New Roman" pitchFamily="18" charset="0"/>
            </a:endParaRPr>
          </a:p>
          <a:p>
            <a:pPr lvl="2">
              <a:lnSpc>
                <a:spcPct val="95000"/>
              </a:lnSpc>
              <a:buClr>
                <a:srgbClr val="000000"/>
              </a:buClr>
              <a:buSzPct val="80000"/>
              <a:buFont typeface="Courier New" charset="0"/>
              <a:buChar char="o"/>
              <a:defRPr/>
            </a:pPr>
            <a:r>
              <a:rPr lang="sk-SK" sz="2800" dirty="0" err="1" smtClean="0">
                <a:solidFill>
                  <a:srgbClr val="000000"/>
                </a:solidFill>
                <a:latin typeface="Times New Roman" pitchFamily="18" charset="0"/>
                <a:cs typeface="Times New Roman" pitchFamily="18" charset="0"/>
              </a:rPr>
              <a:t>Establishment</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of</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organizational</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branch</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abroad</a:t>
            </a:r>
            <a:endParaRPr lang="sk-SK" sz="2800" dirty="0" smtClean="0">
              <a:solidFill>
                <a:srgbClr val="000000"/>
              </a:solidFill>
              <a:latin typeface="Times New Roman" pitchFamily="18" charset="0"/>
              <a:cs typeface="Times New Roman" pitchFamily="18" charset="0"/>
            </a:endParaRPr>
          </a:p>
          <a:p>
            <a:pPr lvl="2">
              <a:lnSpc>
                <a:spcPct val="95000"/>
              </a:lnSpc>
              <a:buClr>
                <a:srgbClr val="000000"/>
              </a:buClr>
              <a:buSzPct val="80000"/>
              <a:buFont typeface="Courier New" charset="0"/>
              <a:buChar char="o"/>
              <a:defRPr/>
            </a:pPr>
            <a:r>
              <a:rPr lang="sk-SK" sz="2800" dirty="0" err="1" smtClean="0">
                <a:solidFill>
                  <a:srgbClr val="000000"/>
                </a:solidFill>
                <a:latin typeface="Times New Roman" pitchFamily="18" charset="0"/>
                <a:cs typeface="Times New Roman" pitchFamily="18" charset="0"/>
              </a:rPr>
              <a:t>Establishment</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of</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foreign</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form</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of</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corporation</a:t>
            </a:r>
            <a:r>
              <a:rPr lang="sk-SK" sz="2800" dirty="0" smtClean="0">
                <a:solidFill>
                  <a:srgbClr val="000000"/>
                </a:solidFill>
                <a:latin typeface="Times New Roman" pitchFamily="18" charset="0"/>
                <a:cs typeface="Times New Roman" pitchFamily="18" charset="0"/>
              </a:rPr>
              <a:t> </a:t>
            </a:r>
            <a:r>
              <a:rPr lang="sk-SK" sz="2800" dirty="0" err="1" smtClean="0">
                <a:solidFill>
                  <a:srgbClr val="000000"/>
                </a:solidFill>
                <a:latin typeface="Times New Roman" pitchFamily="18" charset="0"/>
                <a:cs typeface="Times New Roman" pitchFamily="18" charset="0"/>
              </a:rPr>
              <a:t>abroad</a:t>
            </a:r>
            <a:endParaRPr lang="sk-SK" sz="2800" dirty="0" smtClean="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sk-SK" sz="3200" b="1" dirty="0" err="1" smtClean="0">
                <a:solidFill>
                  <a:srgbClr val="000000"/>
                </a:solidFill>
                <a:latin typeface="Times New Roman" pitchFamily="18" charset="0"/>
                <a:cs typeface="Times New Roman" pitchFamily="18" charset="0"/>
              </a:rPr>
              <a:t>Establishment</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of</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community</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interest</a:t>
            </a:r>
            <a:r>
              <a:rPr lang="sk-SK" sz="3200" b="1" dirty="0" smtClean="0">
                <a:solidFill>
                  <a:srgbClr val="000000"/>
                </a:solidFill>
                <a:latin typeface="Times New Roman" pitchFamily="18" charset="0"/>
                <a:cs typeface="Times New Roman" pitchFamily="18" charset="0"/>
              </a:rPr>
              <a:t> </a:t>
            </a:r>
            <a:r>
              <a:rPr lang="sk-SK" sz="3200" b="1" dirty="0" err="1" smtClean="0">
                <a:solidFill>
                  <a:srgbClr val="000000"/>
                </a:solidFill>
                <a:latin typeface="Times New Roman" pitchFamily="18" charset="0"/>
                <a:cs typeface="Times New Roman" pitchFamily="18" charset="0"/>
              </a:rPr>
              <a:t>company</a:t>
            </a:r>
            <a:endParaRPr lang="en-US" dirty="0" smtClean="0">
              <a:latin typeface="Times New Roman" pitchFamily="18" charset="0"/>
              <a:cs typeface="Times New Roman" pitchFamily="18" charset="0"/>
            </a:endParaRPr>
          </a:p>
          <a:p>
            <a:pPr lvl="1">
              <a:lnSpc>
                <a:spcPct val="95000"/>
              </a:lnSpc>
              <a:buClr>
                <a:srgbClr val="000000"/>
              </a:buClr>
              <a:buSzPct val="100000"/>
              <a:buFontTx/>
              <a:buChar char="•"/>
              <a:defRPr/>
            </a:pPr>
            <a:r>
              <a:rPr lang="sk-SK" sz="3200" b="1" dirty="0" err="1" smtClean="0">
                <a:solidFill>
                  <a:srgbClr val="000000"/>
                </a:solidFill>
                <a:latin typeface="Times New Roman" pitchFamily="18" charset="0"/>
                <a:cs typeface="Times New Roman" pitchFamily="18" charset="0"/>
              </a:rPr>
              <a:t>Acquisition</a:t>
            </a:r>
            <a:endParaRPr lang="en-US" dirty="0" smtClean="0">
              <a:latin typeface="Times New Roman" pitchFamily="18" charset="0"/>
              <a:cs typeface="Times New Roman" pitchFamily="18" charset="0"/>
            </a:endParaRPr>
          </a:p>
          <a:p>
            <a:pPr lvl="1">
              <a:lnSpc>
                <a:spcPct val="95000"/>
              </a:lnSpc>
              <a:buClr>
                <a:srgbClr val="000000"/>
              </a:buClr>
              <a:buSzPct val="100000"/>
              <a:buFontTx/>
              <a:buChar char="•"/>
              <a:defRPr/>
            </a:pPr>
            <a:r>
              <a:rPr lang="sk-SK" sz="3200" b="1" dirty="0" err="1" smtClean="0">
                <a:solidFill>
                  <a:srgbClr val="000000"/>
                </a:solidFill>
                <a:latin typeface="Times New Roman" pitchFamily="18" charset="0"/>
                <a:cs typeface="Times New Roman" pitchFamily="18" charset="0"/>
              </a:rPr>
              <a:t>Merger</a:t>
            </a:r>
            <a:endParaRPr lang="en-US" sz="3200" b="1" dirty="0" smtClean="0">
              <a:solidFill>
                <a:srgbClr val="000000"/>
              </a:solidFill>
              <a:latin typeface="Times New Roman" pitchFamily="18" charset="0"/>
              <a:cs typeface="Times New Roman" pitchFamily="18" charset="0"/>
            </a:endParaRP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smtClean="0">
                <a:solidFill>
                  <a:schemeClr val="bg1"/>
                </a:solidFill>
                <a:latin typeface="Times New Roman" pitchFamily="18" charset="0"/>
                <a:cs typeface="Times New Roman" pitchFamily="18" charset="0"/>
              </a:rPr>
              <a:t>Ex. 1 / chap. 2</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714356"/>
            <a:ext cx="8477250" cy="657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95000"/>
              </a:lnSpc>
              <a:buNone/>
            </a:pPr>
            <a:r>
              <a:rPr lang="en-US" sz="2200" b="1" u="sng" dirty="0" smtClean="0">
                <a:solidFill>
                  <a:srgbClr val="000000"/>
                </a:solidFill>
                <a:latin typeface="Times New Roman" pitchFamily="18" charset="0"/>
                <a:cs typeface="Times New Roman" pitchFamily="18" charset="0"/>
              </a:rPr>
              <a:t>Partner </a:t>
            </a:r>
            <a:r>
              <a:rPr lang="en-US" sz="2200" dirty="0" smtClean="0">
                <a:solidFill>
                  <a:srgbClr val="000000"/>
                </a:solidFill>
                <a:latin typeface="Times New Roman" pitchFamily="18" charset="0"/>
                <a:cs typeface="Times New Roman" pitchFamily="18" charset="0"/>
              </a:rPr>
              <a:t> of domestic Ltd. (seller) Mr. Adam signed 26.1.1994 during meeting with foreign partner in Dijon, FR a contract. It was about delivering goods in fourth quarter of the year 1994. Buyer urged this deliver in January 1995 by phone and fax. After what buyer claimed his right to compensation of loss, Mr. Adam who was supposed to deliver the goods rejected it with reasoning that the contract was not legally concluded, because partner exceeded the limit of own authority while signing the contract. Buyer insisted on proceeding and when even after other negotiations the </a:t>
            </a:r>
            <a:r>
              <a:rPr lang="en-US" sz="2200" dirty="0" err="1" smtClean="0">
                <a:solidFill>
                  <a:srgbClr val="000000"/>
                </a:solidFill>
                <a:latin typeface="Times New Roman" pitchFamily="18" charset="0"/>
                <a:cs typeface="Times New Roman" pitchFamily="18" charset="0"/>
              </a:rPr>
              <a:t>Mr.Adam</a:t>
            </a:r>
            <a:r>
              <a:rPr lang="en-US" altLang="en-US" sz="2200" dirty="0" err="1" smtClean="0">
                <a:solidFill>
                  <a:srgbClr val="000000"/>
                </a:solidFill>
                <a:latin typeface="Times New Roman" pitchFamily="18" charset="0"/>
                <a:cs typeface="Times New Roman" pitchFamily="18" charset="0"/>
              </a:rPr>
              <a:t>’</a:t>
            </a:r>
            <a:r>
              <a:rPr lang="en-US" sz="2200" dirty="0" err="1" smtClean="0">
                <a:solidFill>
                  <a:srgbClr val="000000"/>
                </a:solidFill>
                <a:latin typeface="Times New Roman" pitchFamily="18" charset="0"/>
                <a:cs typeface="Times New Roman" pitchFamily="18" charset="0"/>
              </a:rPr>
              <a:t>s</a:t>
            </a:r>
            <a:r>
              <a:rPr lang="en-US" sz="2200" dirty="0" smtClean="0">
                <a:solidFill>
                  <a:srgbClr val="000000"/>
                </a:solidFill>
                <a:latin typeface="Times New Roman" pitchFamily="18" charset="0"/>
                <a:cs typeface="Times New Roman" pitchFamily="18" charset="0"/>
              </a:rPr>
              <a:t> opinion didn</a:t>
            </a:r>
            <a:r>
              <a:rPr lang="en-US" altLang="en-US" sz="2200" dirty="0" smtClean="0">
                <a:solidFill>
                  <a:srgbClr val="000000"/>
                </a:solidFill>
                <a:latin typeface="Times New Roman" pitchFamily="18" charset="0"/>
                <a:cs typeface="Times New Roman" pitchFamily="18" charset="0"/>
              </a:rPr>
              <a:t>’</a:t>
            </a:r>
            <a:r>
              <a:rPr lang="en-US" sz="2200" dirty="0" smtClean="0">
                <a:solidFill>
                  <a:srgbClr val="000000"/>
                </a:solidFill>
                <a:latin typeface="Times New Roman" pitchFamily="18" charset="0"/>
                <a:cs typeface="Times New Roman" pitchFamily="18" charset="0"/>
              </a:rPr>
              <a:t>t change, he turned to the Regional Court in </a:t>
            </a:r>
            <a:r>
              <a:rPr lang="en-US" sz="2200" dirty="0" err="1" smtClean="0">
                <a:solidFill>
                  <a:srgbClr val="000000"/>
                </a:solidFill>
                <a:latin typeface="Times New Roman" pitchFamily="18" charset="0"/>
                <a:cs typeface="Times New Roman" pitchFamily="18" charset="0"/>
              </a:rPr>
              <a:t>České</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Budějovice</a:t>
            </a:r>
            <a:r>
              <a:rPr lang="en-US" sz="2200" dirty="0" smtClean="0">
                <a:solidFill>
                  <a:srgbClr val="000000"/>
                </a:solidFill>
                <a:latin typeface="Times New Roman" pitchFamily="18" charset="0"/>
                <a:cs typeface="Times New Roman" pitchFamily="18" charset="0"/>
              </a:rPr>
              <a:t>. The Court recognized the contract as valid. Executive Director then lodged a claim to Mr. Adam for loss compensation as a result of his unlawful behavior towards the buyer.</a:t>
            </a:r>
            <a:endParaRPr lang="en-US" dirty="0" smtClean="0">
              <a:solidFill>
                <a:srgbClr val="000000"/>
              </a:solidFill>
              <a:latin typeface="Times New Roman" pitchFamily="18" charset="0"/>
              <a:cs typeface="Times New Roman" pitchFamily="18" charset="0"/>
            </a:endParaRPr>
          </a:p>
          <a:p>
            <a:pPr algn="just">
              <a:lnSpc>
                <a:spcPct val="95000"/>
              </a:lnSpc>
              <a:buNone/>
            </a:pPr>
            <a:r>
              <a:rPr lang="en-US" sz="2400" b="1" dirty="0" smtClean="0">
                <a:solidFill>
                  <a:srgbClr val="000000"/>
                </a:solidFill>
                <a:latin typeface="Times New Roman" pitchFamily="18" charset="0"/>
                <a:cs typeface="Times New Roman" pitchFamily="18" charset="0"/>
              </a:rPr>
              <a:t>Answer these questions:</a:t>
            </a:r>
            <a:endParaRPr lang="cs-CZ" sz="2400" b="1" dirty="0" smtClean="0">
              <a:solidFill>
                <a:srgbClr val="000000"/>
              </a:solidFill>
              <a:latin typeface="Times New Roman" pitchFamily="18" charset="0"/>
              <a:cs typeface="Times New Roman" pitchFamily="18" charset="0"/>
            </a:endParaRPr>
          </a:p>
          <a:p>
            <a:pPr algn="just">
              <a:lnSpc>
                <a:spcPct val="95000"/>
              </a:lnSpc>
              <a:buNone/>
            </a:pPr>
            <a:endParaRPr lang="en-US" sz="1800" dirty="0" smtClean="0">
              <a:latin typeface="Times New Roman" pitchFamily="18" charset="0"/>
              <a:cs typeface="Times New Roman" pitchFamily="18" charset="0"/>
            </a:endParaRPr>
          </a:p>
          <a:p>
            <a:pPr algn="just">
              <a:lnSpc>
                <a:spcPct val="95000"/>
              </a:lnSpc>
              <a:buFontTx/>
              <a:buAutoNum type="arabicPeriod"/>
            </a:pPr>
            <a:r>
              <a:rPr lang="en-US" sz="2400" dirty="0" smtClean="0">
                <a:solidFill>
                  <a:srgbClr val="000000"/>
                </a:solidFill>
                <a:latin typeface="Times New Roman" pitchFamily="18" charset="0"/>
                <a:cs typeface="Times New Roman" pitchFamily="18" charset="0"/>
              </a:rPr>
              <a:t>How and under what legal standards would you judge this case?</a:t>
            </a:r>
          </a:p>
          <a:p>
            <a:pPr algn="just">
              <a:lnSpc>
                <a:spcPct val="95000"/>
              </a:lnSpc>
              <a:buFontTx/>
              <a:buAutoNum type="arabicPeriod"/>
            </a:pPr>
            <a:r>
              <a:rPr lang="en-US" sz="2400" dirty="0" smtClean="0">
                <a:solidFill>
                  <a:srgbClr val="000000"/>
                </a:solidFill>
                <a:latin typeface="Times New Roman" pitchFamily="18" charset="0"/>
                <a:cs typeface="Times New Roman" pitchFamily="18" charset="0"/>
              </a:rPr>
              <a:t>How and under what legal standards would you decide the dispute between domestic Ltd. And acting partner – </a:t>
            </a:r>
            <a:r>
              <a:rPr lang="en-US" sz="2400" dirty="0" err="1" smtClean="0">
                <a:solidFill>
                  <a:srgbClr val="000000"/>
                </a:solidFill>
                <a:latin typeface="Times New Roman" pitchFamily="18" charset="0"/>
                <a:cs typeface="Times New Roman" pitchFamily="18" charset="0"/>
              </a:rPr>
              <a:t>Mr.Adam</a:t>
            </a:r>
            <a:r>
              <a:rPr lang="en-US" sz="2400" dirty="0" smtClean="0">
                <a:solidFill>
                  <a:srgbClr val="000000"/>
                </a:solidFill>
                <a:latin typeface="Times New Roman" pitchFamily="18" charset="0"/>
                <a:cs typeface="Times New Roman" pitchFamily="18" charset="0"/>
              </a:rPr>
              <a:t>?</a:t>
            </a:r>
          </a:p>
          <a:p>
            <a:pPr marL="360000" indent="-285750" algn="just" eaLnBrk="1" hangingPunct="1">
              <a:spcBef>
                <a:spcPct val="0"/>
              </a:spcBef>
              <a:defRPr/>
            </a:pPr>
            <a:endParaRPr lang="en-GB" altLang="cs-CZ" sz="2200" dirty="0" smtClean="0">
              <a:latin typeface="Times New Roman" pitchFamily="18" charset="0"/>
              <a:ea typeface="Arial" charset="0"/>
              <a:cs typeface="Times New Roman" pitchFamily="18" charset="0"/>
            </a:endParaRPr>
          </a:p>
          <a:p>
            <a:pPr marL="360000" algn="just"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Joint ventures</a:t>
            </a:r>
            <a:endParaRPr lang="en-GB" sz="3600" b="1" dirty="0">
              <a:solidFill>
                <a:schemeClr val="bg1"/>
              </a:solidFill>
              <a:latin typeface="Times New Roman" pitchFamily="18" charset="0"/>
              <a:cs typeface="Times New Roman" pitchFamily="18" charset="0"/>
            </a:endParaRPr>
          </a:p>
        </p:txBody>
      </p:sp>
      <p:sp>
        <p:nvSpPr>
          <p:cNvPr id="4102" name="TextovéPole 8"/>
          <p:cNvSpPr txBox="1">
            <a:spLocks noChangeArrowheads="1"/>
          </p:cNvSpPr>
          <p:nvPr/>
        </p:nvSpPr>
        <p:spPr bwMode="auto">
          <a:xfrm>
            <a:off x="285720" y="1000108"/>
            <a:ext cx="84597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sk-SK" sz="2400" dirty="0" err="1" smtClean="0">
                <a:solidFill>
                  <a:srgbClr val="000000"/>
                </a:solidFill>
                <a:latin typeface="Times New Roman" pitchFamily="18" charset="0"/>
                <a:cs typeface="Times New Roman" pitchFamily="18" charset="0"/>
              </a:rPr>
              <a:t>Form</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of</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business</a:t>
            </a:r>
            <a:r>
              <a:rPr lang="sk-SK" sz="2400" dirty="0" smtClean="0">
                <a:solidFill>
                  <a:srgbClr val="000000"/>
                </a:solidFill>
                <a:latin typeface="Times New Roman" pitchFamily="18" charset="0"/>
                <a:cs typeface="Times New Roman" pitchFamily="18" charset="0"/>
              </a:rPr>
              <a:t> or </a:t>
            </a:r>
            <a:r>
              <a:rPr lang="sk-SK" sz="2400" dirty="0" err="1" smtClean="0">
                <a:solidFill>
                  <a:srgbClr val="000000"/>
                </a:solidFill>
                <a:latin typeface="Times New Roman" pitchFamily="18" charset="0"/>
                <a:cs typeface="Times New Roman" pitchFamily="18" charset="0"/>
              </a:rPr>
              <a:t>production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agreement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between</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subjects</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from</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least</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two</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countries</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co-venturers</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share</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revenues</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expenses</a:t>
            </a:r>
            <a:r>
              <a:rPr lang="sk-SK" sz="2400" dirty="0" smtClean="0">
                <a:solidFill>
                  <a:srgbClr val="000000"/>
                </a:solidFill>
                <a:latin typeface="Times New Roman" pitchFamily="18" charset="0"/>
                <a:cs typeface="Times New Roman" pitchFamily="18" charset="0"/>
              </a:rPr>
              <a:t> and </a:t>
            </a:r>
            <a:r>
              <a:rPr lang="sk-SK" sz="2400" dirty="0" err="1" smtClean="0">
                <a:solidFill>
                  <a:srgbClr val="000000"/>
                </a:solidFill>
                <a:latin typeface="Times New Roman" pitchFamily="18" charset="0"/>
                <a:cs typeface="Times New Roman" pitchFamily="18" charset="0"/>
              </a:rPr>
              <a:t>assets</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and</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also</a:t>
            </a:r>
            <a:r>
              <a:rPr lang="sk-SK" sz="2400" dirty="0" smtClean="0">
                <a:solidFill>
                  <a:srgbClr val="000000"/>
                </a:solidFill>
                <a:latin typeface="Times New Roman" pitchFamily="18" charset="0"/>
                <a:cs typeface="Times New Roman" pitchFamily="18" charset="0"/>
              </a:rPr>
              <a:t> </a:t>
            </a:r>
            <a:r>
              <a:rPr lang="sk-SK" sz="2400" dirty="0" err="1" smtClean="0">
                <a:solidFill>
                  <a:srgbClr val="000000"/>
                </a:solidFill>
                <a:latin typeface="Times New Roman" pitchFamily="18" charset="0"/>
                <a:cs typeface="Times New Roman" pitchFamily="18" charset="0"/>
              </a:rPr>
              <a:t>losts</a:t>
            </a:r>
            <a:endParaRPr lang="cs-CZ" altLang="cs-CZ" sz="2400" b="1" dirty="0" smtClean="0">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2555284"/>
            <a:ext cx="8477250"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a:lnSpc>
                <a:spcPct val="95000"/>
              </a:lnSpc>
              <a:buClr>
                <a:srgbClr val="000000"/>
              </a:buClr>
              <a:buSzPct val="100000"/>
              <a:buNone/>
              <a:defRPr/>
            </a:pPr>
            <a:r>
              <a:rPr lang="sk-SK" b="1" dirty="0" err="1" smtClean="0">
                <a:solidFill>
                  <a:srgbClr val="000000"/>
                </a:solidFill>
                <a:latin typeface="Times New Roman" pitchFamily="18" charset="0"/>
                <a:cs typeface="Times New Roman" pitchFamily="18" charset="0"/>
              </a:rPr>
              <a:t>Corporate</a:t>
            </a:r>
            <a:r>
              <a:rPr lang="sk-SK" b="1" dirty="0" smtClean="0">
                <a:solidFill>
                  <a:srgbClr val="000000"/>
                </a:solidFill>
                <a:latin typeface="Times New Roman" pitchFamily="18" charset="0"/>
                <a:cs typeface="Times New Roman" pitchFamily="18" charset="0"/>
              </a:rPr>
              <a:t> </a:t>
            </a:r>
            <a:r>
              <a:rPr lang="sk-SK" b="1" dirty="0" err="1" smtClean="0">
                <a:solidFill>
                  <a:srgbClr val="000000"/>
                </a:solidFill>
                <a:latin typeface="Times New Roman" pitchFamily="18" charset="0"/>
                <a:cs typeface="Times New Roman" pitchFamily="18" charset="0"/>
              </a:rPr>
              <a:t>ventures</a:t>
            </a:r>
            <a:endParaRPr lang="sk-SK" b="1" dirty="0" smtClean="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sk-SK" u="sng" dirty="0" err="1" smtClean="0">
                <a:solidFill>
                  <a:srgbClr val="000000"/>
                </a:solidFill>
                <a:latin typeface="Times New Roman" pitchFamily="18" charset="0"/>
                <a:cs typeface="Times New Roman" pitchFamily="18" charset="0"/>
              </a:rPr>
              <a:t>Creates</a:t>
            </a:r>
            <a:r>
              <a:rPr lang="sk-SK" u="sng" dirty="0" smtClean="0">
                <a:solidFill>
                  <a:srgbClr val="000000"/>
                </a:solidFill>
                <a:latin typeface="Times New Roman" pitchFamily="18" charset="0"/>
                <a:cs typeface="Times New Roman" pitchFamily="18" charset="0"/>
              </a:rPr>
              <a:t> </a:t>
            </a:r>
            <a:r>
              <a:rPr lang="sk-SK" u="sng" dirty="0" err="1" smtClean="0">
                <a:solidFill>
                  <a:srgbClr val="000000"/>
                </a:solidFill>
                <a:latin typeface="Times New Roman" pitchFamily="18" charset="0"/>
                <a:cs typeface="Times New Roman" pitchFamily="18" charset="0"/>
              </a:rPr>
              <a:t>incorporate</a:t>
            </a:r>
            <a:r>
              <a:rPr lang="sk-SK" u="sng" dirty="0" smtClean="0">
                <a:solidFill>
                  <a:srgbClr val="000000"/>
                </a:solidFill>
                <a:latin typeface="Times New Roman" pitchFamily="18" charset="0"/>
                <a:cs typeface="Times New Roman" pitchFamily="18" charset="0"/>
              </a:rPr>
              <a:t> person </a:t>
            </a:r>
            <a:br>
              <a:rPr lang="sk-SK" u="sng" dirty="0" smtClean="0">
                <a:solidFill>
                  <a:srgbClr val="000000"/>
                </a:solidFill>
                <a:latin typeface="Times New Roman" pitchFamily="18" charset="0"/>
                <a:cs typeface="Times New Roman" pitchFamily="18" charset="0"/>
              </a:rPr>
            </a:br>
            <a:r>
              <a:rPr lang="en-US" dirty="0" smtClean="0">
                <a:solidFill>
                  <a:srgbClr val="000000"/>
                </a:solidFill>
                <a:latin typeface="Times New Roman" pitchFamily="18" charset="0"/>
                <a:cs typeface="Times New Roman" pitchFamily="18" charset="0"/>
              </a:rPr>
              <a:t>(</a:t>
            </a:r>
            <a:r>
              <a:rPr lang="sk-SK" dirty="0" smtClean="0">
                <a:solidFill>
                  <a:srgbClr val="000000"/>
                </a:solidFill>
                <a:latin typeface="Times New Roman" pitchFamily="18" charset="0"/>
                <a:cs typeface="Times New Roman" pitchFamily="18" charset="0"/>
              </a:rPr>
              <a:t>most </a:t>
            </a:r>
            <a:r>
              <a:rPr lang="sk-SK" dirty="0" err="1" smtClean="0">
                <a:solidFill>
                  <a:srgbClr val="000000"/>
                </a:solidFill>
                <a:latin typeface="Times New Roman" pitchFamily="18" charset="0"/>
                <a:cs typeface="Times New Roman" pitchFamily="18" charset="0"/>
              </a:rPr>
              <a:t>commonly</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corporate</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enterprise</a:t>
            </a:r>
            <a:r>
              <a:rPr lang="sk-SK" dirty="0" smtClean="0">
                <a:solidFill>
                  <a:srgbClr val="000000"/>
                </a:solidFill>
                <a:latin typeface="Times New Roman" pitchFamily="18" charset="0"/>
                <a:cs typeface="Times New Roman" pitchFamily="18" charset="0"/>
              </a:rPr>
              <a:t> and </a:t>
            </a:r>
            <a:r>
              <a:rPr lang="sk-SK" dirty="0" err="1" smtClean="0">
                <a:solidFill>
                  <a:srgbClr val="000000"/>
                </a:solidFill>
                <a:latin typeface="Times New Roman" pitchFamily="18" charset="0"/>
                <a:cs typeface="Times New Roman" pitchFamily="18" charset="0"/>
              </a:rPr>
              <a:t>single-person</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corporation</a:t>
            </a:r>
            <a:r>
              <a:rPr lang="en-US" dirty="0" smtClean="0">
                <a:solidFill>
                  <a:srgbClr val="000000"/>
                </a:solidFill>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1">
              <a:lnSpc>
                <a:spcPct val="95000"/>
              </a:lnSpc>
              <a:buClr>
                <a:srgbClr val="000000"/>
              </a:buClr>
              <a:buSzPct val="100000"/>
              <a:buFontTx/>
              <a:buChar char="•"/>
              <a:defRPr/>
            </a:pPr>
            <a:r>
              <a:rPr lang="sk-SK" b="1" dirty="0" err="1" smtClean="0">
                <a:solidFill>
                  <a:srgbClr val="000000"/>
                </a:solidFill>
                <a:latin typeface="Times New Roman" pitchFamily="18" charset="0"/>
                <a:cs typeface="Times New Roman" pitchFamily="18" charset="0"/>
              </a:rPr>
              <a:t>Advantages</a:t>
            </a:r>
            <a:r>
              <a:rPr lang="en-US"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stableness</a:t>
            </a:r>
            <a:r>
              <a:rPr lang="en-US"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often</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bigger</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capital</a:t>
            </a:r>
            <a:endParaRPr lang="en-US" dirty="0" smtClean="0">
              <a:latin typeface="Times New Roman" pitchFamily="18" charset="0"/>
              <a:cs typeface="Times New Roman" pitchFamily="18" charset="0"/>
            </a:endParaRPr>
          </a:p>
          <a:p>
            <a:pPr lvl="1" algn="just">
              <a:lnSpc>
                <a:spcPct val="95000"/>
              </a:lnSpc>
              <a:buClr>
                <a:srgbClr val="000000"/>
              </a:buClr>
              <a:buSzPct val="100000"/>
              <a:buFontTx/>
              <a:buChar char="•"/>
              <a:defRPr/>
            </a:pPr>
            <a:r>
              <a:rPr lang="sk-SK" b="1" dirty="0" err="1" smtClean="0">
                <a:solidFill>
                  <a:srgbClr val="000000"/>
                </a:solidFill>
                <a:latin typeface="Times New Roman" pitchFamily="18" charset="0"/>
                <a:cs typeface="Times New Roman" pitchFamily="18" charset="0"/>
              </a:rPr>
              <a:t>Disadvantages</a:t>
            </a:r>
            <a:r>
              <a:rPr lang="en-US"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long</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time</a:t>
            </a:r>
            <a:r>
              <a:rPr lang="sk-SK" dirty="0" smtClean="0">
                <a:solidFill>
                  <a:srgbClr val="000000"/>
                </a:solidFill>
                <a:latin typeface="Times New Roman" pitchFamily="18" charset="0"/>
                <a:cs typeface="Times New Roman" pitchFamily="18" charset="0"/>
              </a:rPr>
              <a:t> and </a:t>
            </a:r>
            <a:r>
              <a:rPr lang="sk-SK" dirty="0" err="1" smtClean="0">
                <a:solidFill>
                  <a:srgbClr val="000000"/>
                </a:solidFill>
                <a:latin typeface="Times New Roman" pitchFamily="18" charset="0"/>
                <a:cs typeface="Times New Roman" pitchFamily="18" charset="0"/>
              </a:rPr>
              <a:t>expensive</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founding</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of</a:t>
            </a:r>
            <a:r>
              <a:rPr lang="sk-SK" dirty="0" smtClean="0">
                <a:solidFill>
                  <a:srgbClr val="000000"/>
                </a:solidFill>
                <a:latin typeface="Times New Roman" pitchFamily="18" charset="0"/>
                <a:cs typeface="Times New Roman" pitchFamily="18" charset="0"/>
              </a:rPr>
              <a:t> a </a:t>
            </a:r>
            <a:r>
              <a:rPr lang="sk-SK" dirty="0" err="1" smtClean="0">
                <a:solidFill>
                  <a:srgbClr val="000000"/>
                </a:solidFill>
                <a:latin typeface="Times New Roman" pitchFamily="18" charset="0"/>
                <a:cs typeface="Times New Roman" pitchFamily="18" charset="0"/>
              </a:rPr>
              <a:t>company</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rigidity</a:t>
            </a:r>
            <a:r>
              <a:rPr lang="sk-SK" dirty="0" smtClean="0">
                <a:solidFill>
                  <a:srgbClr val="000000"/>
                </a:solidFill>
                <a:latin typeface="Times New Roman" pitchFamily="18" charset="0"/>
                <a:cs typeface="Times New Roman" pitchFamily="18" charset="0"/>
              </a:rPr>
              <a:t> and </a:t>
            </a:r>
            <a:r>
              <a:rPr lang="sk-SK" dirty="0" err="1" smtClean="0">
                <a:solidFill>
                  <a:srgbClr val="000000"/>
                </a:solidFill>
                <a:latin typeface="Times New Roman" pitchFamily="18" charset="0"/>
                <a:cs typeface="Times New Roman" pitchFamily="18" charset="0"/>
              </a:rPr>
              <a:t>time-intensive</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concerning</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changes</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and</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liquidation</a:t>
            </a:r>
            <a:endParaRPr lang="sk-SK" dirty="0" smtClean="0">
              <a:solidFill>
                <a:srgbClr val="000000"/>
              </a:solidFill>
              <a:latin typeface="Times New Roman" pitchFamily="18" charset="0"/>
              <a:cs typeface="Times New Roman" pitchFamily="18" charset="0"/>
            </a:endParaRPr>
          </a:p>
          <a:p>
            <a:pPr marL="285750" indent="-285750" eaLnBrk="1" hangingPunct="1">
              <a:spcBef>
                <a:spcPct val="0"/>
              </a:spcBef>
              <a:defRPr/>
            </a:pPr>
            <a:endParaRPr lang="en-GB" altLang="cs-CZ" sz="2200" dirty="0" smtClean="0">
              <a:latin typeface="Arial" charset="0"/>
              <a:ea typeface="Arial" charset="0"/>
              <a:cs typeface="Arial" charset="0"/>
            </a:endParaRPr>
          </a:p>
          <a:p>
            <a:pPr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Joint ventures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285860"/>
            <a:ext cx="8477250" cy="504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sk-SK" b="1" dirty="0" err="1" smtClean="0">
                <a:solidFill>
                  <a:srgbClr val="000000"/>
                </a:solidFill>
                <a:latin typeface="Times New Roman" pitchFamily="18" charset="0"/>
                <a:cs typeface="Times New Roman" pitchFamily="18" charset="0"/>
              </a:rPr>
              <a:t>Contractual</a:t>
            </a:r>
            <a:r>
              <a:rPr lang="sk-SK" b="1" dirty="0" smtClean="0">
                <a:solidFill>
                  <a:srgbClr val="000000"/>
                </a:solidFill>
                <a:latin typeface="Times New Roman" pitchFamily="18" charset="0"/>
                <a:cs typeface="Times New Roman" pitchFamily="18" charset="0"/>
              </a:rPr>
              <a:t> </a:t>
            </a:r>
            <a:r>
              <a:rPr lang="sk-SK" b="1" dirty="0" err="1" smtClean="0">
                <a:solidFill>
                  <a:srgbClr val="000000"/>
                </a:solidFill>
                <a:latin typeface="Times New Roman" pitchFamily="18" charset="0"/>
                <a:cs typeface="Times New Roman" pitchFamily="18" charset="0"/>
              </a:rPr>
              <a:t>ventures</a:t>
            </a:r>
            <a:endParaRPr lang="sk-SK" b="1" dirty="0" smtClean="0">
              <a:solidFill>
                <a:srgbClr val="000000"/>
              </a:solidFill>
              <a:latin typeface="Times New Roman" pitchFamily="18" charset="0"/>
              <a:cs typeface="Times New Roman" pitchFamily="18" charset="0"/>
            </a:endParaRPr>
          </a:p>
          <a:p>
            <a:pPr marL="381600" lvl="1" indent="-342900">
              <a:lnSpc>
                <a:spcPct val="95000"/>
              </a:lnSpc>
              <a:buClr>
                <a:srgbClr val="000000"/>
              </a:buClr>
              <a:buSzPct val="100000"/>
              <a:buNone/>
            </a:pPr>
            <a:endParaRPr lang="sk-SK" b="1" dirty="0" smtClean="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sk-SK" u="sng" dirty="0" err="1" smtClean="0">
                <a:solidFill>
                  <a:srgbClr val="000000"/>
                </a:solidFill>
                <a:latin typeface="Times New Roman" pitchFamily="18" charset="0"/>
                <a:cs typeface="Times New Roman" pitchFamily="18" charset="0"/>
              </a:rPr>
              <a:t>Doesn´t</a:t>
            </a:r>
            <a:r>
              <a:rPr lang="sk-SK" u="sng" dirty="0" smtClean="0">
                <a:solidFill>
                  <a:srgbClr val="000000"/>
                </a:solidFill>
                <a:latin typeface="Times New Roman" pitchFamily="18" charset="0"/>
                <a:cs typeface="Times New Roman" pitchFamily="18" charset="0"/>
              </a:rPr>
              <a:t> </a:t>
            </a:r>
            <a:r>
              <a:rPr lang="sk-SK" u="sng" dirty="0" err="1" smtClean="0">
                <a:solidFill>
                  <a:srgbClr val="000000"/>
                </a:solidFill>
                <a:latin typeface="Times New Roman" pitchFamily="18" charset="0"/>
                <a:cs typeface="Times New Roman" pitchFamily="18" charset="0"/>
              </a:rPr>
              <a:t>create</a:t>
            </a:r>
            <a:r>
              <a:rPr lang="sk-SK" u="sng" dirty="0" smtClean="0">
                <a:solidFill>
                  <a:srgbClr val="000000"/>
                </a:solidFill>
                <a:latin typeface="Times New Roman" pitchFamily="18" charset="0"/>
                <a:cs typeface="Times New Roman" pitchFamily="18" charset="0"/>
              </a:rPr>
              <a:t> </a:t>
            </a:r>
            <a:r>
              <a:rPr lang="sk-SK" u="sng" dirty="0" err="1" smtClean="0">
                <a:solidFill>
                  <a:srgbClr val="000000"/>
                </a:solidFill>
                <a:latin typeface="Times New Roman" pitchFamily="18" charset="0"/>
                <a:cs typeface="Times New Roman" pitchFamily="18" charset="0"/>
              </a:rPr>
              <a:t>incorporate</a:t>
            </a:r>
            <a:r>
              <a:rPr lang="sk-SK" u="sng" dirty="0" smtClean="0">
                <a:solidFill>
                  <a:srgbClr val="000000"/>
                </a:solidFill>
                <a:latin typeface="Times New Roman" pitchFamily="18" charset="0"/>
                <a:cs typeface="Times New Roman" pitchFamily="18" charset="0"/>
              </a:rPr>
              <a:t> person </a:t>
            </a:r>
          </a:p>
          <a:p>
            <a:pPr lvl="1" indent="-342900">
              <a:lnSpc>
                <a:spcPct val="95000"/>
              </a:lnSpc>
              <a:buClr>
                <a:srgbClr val="000000"/>
              </a:buClr>
              <a:buSzPct val="100000"/>
            </a:pPr>
            <a:r>
              <a:rPr lang="sk-SK" dirty="0" err="1" smtClean="0">
                <a:solidFill>
                  <a:srgbClr val="000000"/>
                </a:solidFill>
                <a:latin typeface="Times New Roman" pitchFamily="18" charset="0"/>
                <a:cs typeface="Times New Roman" pitchFamily="18" charset="0"/>
              </a:rPr>
              <a:t>investors</a:t>
            </a:r>
            <a:r>
              <a:rPr lang="sk-SK" dirty="0" smtClean="0">
                <a:solidFill>
                  <a:srgbClr val="000000"/>
                </a:solidFill>
                <a:latin typeface="Times New Roman" pitchFamily="18" charset="0"/>
                <a:cs typeface="Times New Roman" pitchFamily="18" charset="0"/>
              </a:rPr>
              <a:t> just </a:t>
            </a:r>
            <a:r>
              <a:rPr lang="sk-SK" dirty="0" err="1" smtClean="0">
                <a:solidFill>
                  <a:srgbClr val="000000"/>
                </a:solidFill>
                <a:latin typeface="Times New Roman" pitchFamily="18" charset="0"/>
                <a:cs typeface="Times New Roman" pitchFamily="18" charset="0"/>
              </a:rPr>
              <a:t>signed</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up</a:t>
            </a:r>
            <a:r>
              <a:rPr lang="sk-SK" dirty="0" smtClean="0">
                <a:solidFill>
                  <a:srgbClr val="000000"/>
                </a:solidFill>
                <a:latin typeface="Times New Roman" pitchFamily="18" charset="0"/>
                <a:cs typeface="Times New Roman" pitchFamily="18" charset="0"/>
              </a:rPr>
              <a:t>   to </a:t>
            </a:r>
            <a:r>
              <a:rPr lang="sk-SK" dirty="0" err="1" smtClean="0">
                <a:solidFill>
                  <a:srgbClr val="000000"/>
                </a:solidFill>
                <a:latin typeface="Times New Roman" pitchFamily="18" charset="0"/>
                <a:cs typeface="Times New Roman" pitchFamily="18" charset="0"/>
              </a:rPr>
              <a:t>cooperate</a:t>
            </a:r>
            <a:r>
              <a:rPr lang="sk-SK" dirty="0" smtClean="0">
                <a:solidFill>
                  <a:srgbClr val="000000"/>
                </a:solidFill>
                <a:latin typeface="Times New Roman" pitchFamily="18" charset="0"/>
                <a:cs typeface="Times New Roman" pitchFamily="18" charset="0"/>
              </a:rPr>
              <a:t> and </a:t>
            </a:r>
            <a:r>
              <a:rPr lang="sk-SK" dirty="0" err="1" smtClean="0">
                <a:solidFill>
                  <a:srgbClr val="000000"/>
                </a:solidFill>
                <a:latin typeface="Times New Roman" pitchFamily="18" charset="0"/>
                <a:cs typeface="Times New Roman" pitchFamily="18" charset="0"/>
              </a:rPr>
              <a:t>their</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discretions</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and</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duties</a:t>
            </a:r>
            <a:r>
              <a:rPr lang="sk-SK" dirty="0" smtClean="0">
                <a:solidFill>
                  <a:srgbClr val="000000"/>
                </a:solidFill>
                <a:latin typeface="Times New Roman" pitchFamily="18" charset="0"/>
                <a:cs typeface="Times New Roman" pitchFamily="18" charset="0"/>
              </a:rPr>
              <a:t> are </a:t>
            </a:r>
            <a:r>
              <a:rPr lang="sk-SK" dirty="0" err="1" smtClean="0">
                <a:solidFill>
                  <a:srgbClr val="000000"/>
                </a:solidFill>
                <a:latin typeface="Times New Roman" pitchFamily="18" charset="0"/>
                <a:cs typeface="Times New Roman" pitchFamily="18" charset="0"/>
              </a:rPr>
              <a:t>regulated</a:t>
            </a:r>
            <a:endParaRPr lang="sk-SK" dirty="0" smtClean="0">
              <a:solidFill>
                <a:srgbClr val="000000"/>
              </a:solidFill>
              <a:latin typeface="Times New Roman" pitchFamily="18" charset="0"/>
              <a:cs typeface="Times New Roman" pitchFamily="18" charset="0"/>
            </a:endParaRPr>
          </a:p>
          <a:p>
            <a:pPr lvl="1" indent="-342900">
              <a:lnSpc>
                <a:spcPct val="95000"/>
              </a:lnSpc>
              <a:buClr>
                <a:srgbClr val="000000"/>
              </a:buClr>
              <a:buSzPct val="100000"/>
              <a:buNone/>
            </a:pPr>
            <a:endParaRPr lang="sk-SK" dirty="0" smtClean="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sk-SK" b="1" dirty="0" err="1" smtClean="0">
                <a:solidFill>
                  <a:srgbClr val="000000"/>
                </a:solidFill>
                <a:latin typeface="Times New Roman" pitchFamily="18" charset="0"/>
                <a:cs typeface="Times New Roman" pitchFamily="18" charset="0"/>
              </a:rPr>
              <a:t>Advantages</a:t>
            </a:r>
            <a:r>
              <a:rPr lang="en-US" dirty="0" smtClean="0">
                <a:solidFill>
                  <a:srgbClr val="000000"/>
                </a:solidFill>
                <a:latin typeface="Times New Roman" pitchFamily="18" charset="0"/>
                <a:cs typeface="Times New Roman" pitchFamily="18" charset="0"/>
              </a:rPr>
              <a:t>: </a:t>
            </a:r>
            <a:r>
              <a:rPr lang="sk-SK" dirty="0" smtClean="0">
                <a:solidFill>
                  <a:srgbClr val="000000"/>
                </a:solidFill>
                <a:latin typeface="Times New Roman" pitchFamily="18" charset="0"/>
                <a:cs typeface="Times New Roman" pitchFamily="18" charset="0"/>
              </a:rPr>
              <a:t>elasticity and </a:t>
            </a:r>
            <a:r>
              <a:rPr lang="sk-SK" dirty="0" err="1" smtClean="0">
                <a:solidFill>
                  <a:srgbClr val="000000"/>
                </a:solidFill>
                <a:latin typeface="Times New Roman" pitchFamily="18" charset="0"/>
                <a:cs typeface="Times New Roman" pitchFamily="18" charset="0"/>
              </a:rPr>
              <a:t>less</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financial</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costingness</a:t>
            </a:r>
            <a:endParaRPr lang="en-US" dirty="0" smtClean="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sk-SK" b="1" dirty="0" err="1" smtClean="0">
                <a:solidFill>
                  <a:srgbClr val="000000"/>
                </a:solidFill>
                <a:latin typeface="Times New Roman" pitchFamily="18" charset="0"/>
                <a:cs typeface="Times New Roman" pitchFamily="18" charset="0"/>
              </a:rPr>
              <a:t>Disadvantages</a:t>
            </a:r>
            <a:r>
              <a:rPr lang="en-US" b="1" dirty="0" smtClean="0">
                <a:solidFill>
                  <a:srgbClr val="000000"/>
                </a:solidFill>
                <a:latin typeface="Times New Roman" pitchFamily="18" charset="0"/>
                <a:cs typeface="Times New Roman" pitchFamily="18" charset="0"/>
              </a:rPr>
              <a:t>: </a:t>
            </a:r>
            <a:r>
              <a:rPr lang="sk-SK" b="1"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some</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of</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field</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of</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international</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business</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can</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be</a:t>
            </a:r>
            <a:r>
              <a:rPr lang="sk-SK" dirty="0" smtClean="0">
                <a:solidFill>
                  <a:srgbClr val="000000"/>
                </a:solidFill>
                <a:latin typeface="Times New Roman" pitchFamily="18" charset="0"/>
                <a:cs typeface="Times New Roman" pitchFamily="18" charset="0"/>
              </a:rPr>
              <a:t> are </a:t>
            </a:r>
            <a:r>
              <a:rPr lang="sk-SK" dirty="0" err="1" smtClean="0">
                <a:solidFill>
                  <a:srgbClr val="000000"/>
                </a:solidFill>
                <a:latin typeface="Times New Roman" pitchFamily="18" charset="0"/>
                <a:cs typeface="Times New Roman" pitchFamily="18" charset="0"/>
              </a:rPr>
              <a:t>reserved</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only</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for</a:t>
            </a:r>
            <a:r>
              <a:rPr lang="sk-SK" dirty="0" smtClean="0">
                <a:solidFill>
                  <a:srgbClr val="000000"/>
                </a:solidFill>
                <a:latin typeface="Times New Roman" pitchFamily="18" charset="0"/>
                <a:cs typeface="Times New Roman" pitchFamily="18" charset="0"/>
              </a:rPr>
              <a:t> </a:t>
            </a:r>
            <a:r>
              <a:rPr lang="sk-SK" dirty="0" err="1" smtClean="0">
                <a:solidFill>
                  <a:srgbClr val="000000"/>
                </a:solidFill>
                <a:latin typeface="Times New Roman" pitchFamily="18" charset="0"/>
                <a:cs typeface="Times New Roman" pitchFamily="18" charset="0"/>
              </a:rPr>
              <a:t>incorporate</a:t>
            </a:r>
            <a:r>
              <a:rPr lang="sk-SK" dirty="0" smtClean="0">
                <a:solidFill>
                  <a:srgbClr val="000000"/>
                </a:solidFill>
                <a:latin typeface="Times New Roman" pitchFamily="18" charset="0"/>
                <a:cs typeface="Times New Roman" pitchFamily="18" charset="0"/>
              </a:rPr>
              <a:t> person</a:t>
            </a:r>
            <a:endParaRPr lang="sk-SK" b="1" dirty="0" smtClean="0">
              <a:solidFill>
                <a:srgbClr val="000000"/>
              </a:solidFill>
              <a:latin typeface="Times New Roman" pitchFamily="18"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3600" b="1" dirty="0">
                <a:solidFill>
                  <a:schemeClr val="bg1"/>
                </a:solidFill>
                <a:latin typeface="Times New Roman" pitchFamily="18" charset="0"/>
                <a:cs typeface="Times New Roman" pitchFamily="18" charset="0"/>
              </a:rPr>
              <a:t>J</a:t>
            </a:r>
            <a:r>
              <a:rPr lang="en-US" sz="3600" b="1" dirty="0" err="1">
                <a:solidFill>
                  <a:schemeClr val="bg1"/>
                </a:solidFill>
                <a:latin typeface="Times New Roman" pitchFamily="18" charset="0"/>
                <a:cs typeface="Times New Roman" pitchFamily="18" charset="0"/>
              </a:rPr>
              <a:t>oint</a:t>
            </a:r>
            <a:r>
              <a:rPr lang="en-US" sz="3600" b="1" dirty="0">
                <a:solidFill>
                  <a:schemeClr val="bg1"/>
                </a:solidFill>
                <a:latin typeface="Times New Roman" pitchFamily="18" charset="0"/>
                <a:cs typeface="Times New Roman" pitchFamily="18" charset="0"/>
              </a:rPr>
              <a:t> ventures</a:t>
            </a:r>
            <a:r>
              <a:rPr lang="sk-SK" sz="3600" b="1" dirty="0">
                <a:solidFill>
                  <a:schemeClr val="bg1"/>
                </a:solidFill>
                <a:latin typeface="Times New Roman" pitchFamily="18" charset="0"/>
                <a:cs typeface="Times New Roman" pitchFamily="18" charset="0"/>
              </a:rPr>
              <a:t> </a:t>
            </a:r>
            <a:r>
              <a:rPr lang="sk-SK" sz="3600" b="1" dirty="0" err="1">
                <a:solidFill>
                  <a:schemeClr val="bg1"/>
                </a:solidFill>
                <a:latin typeface="Times New Roman" pitchFamily="18" charset="0"/>
                <a:cs typeface="Times New Roman" pitchFamily="18" charset="0"/>
              </a:rPr>
              <a:t>examples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851740"/>
            <a:ext cx="8477250" cy="600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5000"/>
              </a:lnSpc>
              <a:buNone/>
            </a:pPr>
            <a:r>
              <a:rPr lang="sk-SK" sz="2400" b="1" dirty="0" err="1" smtClean="0">
                <a:solidFill>
                  <a:srgbClr val="000000"/>
                </a:solidFill>
                <a:latin typeface="Times New Roman" pitchFamily="18" charset="0"/>
                <a:cs typeface="Times New Roman" pitchFamily="18" charset="0"/>
              </a:rPr>
              <a:t>Partners</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who</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take</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benefit</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from</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their</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the</a:t>
            </a:r>
            <a:r>
              <a:rPr lang="sk-SK" sz="2400" b="1" dirty="0" smtClean="0">
                <a:solidFill>
                  <a:srgbClr val="000000"/>
                </a:solidFill>
                <a:latin typeface="Times New Roman" pitchFamily="18" charset="0"/>
                <a:cs typeface="Times New Roman" pitchFamily="18" charset="0"/>
              </a:rPr>
              <a:t> </a:t>
            </a:r>
            <a:r>
              <a:rPr lang="sk-SK" sz="2400" b="1" dirty="0" err="1" smtClean="0">
                <a:solidFill>
                  <a:srgbClr val="000000"/>
                </a:solidFill>
                <a:latin typeface="Times New Roman" pitchFamily="18" charset="0"/>
                <a:cs typeface="Times New Roman" pitchFamily="18" charset="0"/>
              </a:rPr>
              <a:t>other</a:t>
            </a:r>
            <a:r>
              <a:rPr lang="sk-SK" sz="2400" b="1" dirty="0" smtClean="0">
                <a:solidFill>
                  <a:srgbClr val="000000"/>
                </a:solidFill>
                <a:latin typeface="Times New Roman" pitchFamily="18" charset="0"/>
                <a:cs typeface="Times New Roman" pitchFamily="18" charset="0"/>
              </a:rPr>
              <a:t> partner</a:t>
            </a:r>
          </a:p>
          <a:p>
            <a:pPr algn="just">
              <a:lnSpc>
                <a:spcPct val="95000"/>
              </a:lnSpc>
            </a:pPr>
            <a:r>
              <a:rPr lang="sk-SK" sz="2000" u="sng" dirty="0" err="1" smtClean="0">
                <a:solidFill>
                  <a:srgbClr val="000000"/>
                </a:solidFill>
                <a:latin typeface="Times New Roman" pitchFamily="18" charset="0"/>
                <a:cs typeface="Times New Roman" pitchFamily="18" charset="0"/>
              </a:rPr>
              <a:t>Foreign</a:t>
            </a:r>
            <a:r>
              <a:rPr lang="sk-SK" sz="2000" b="1" u="sng"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company</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can</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offer</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e.g</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Financial</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capital</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well-known</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brand</a:t>
            </a:r>
            <a:r>
              <a:rPr lang="sk-SK" sz="2000" dirty="0" smtClean="0">
                <a:solidFill>
                  <a:srgbClr val="000000"/>
                </a:solidFill>
                <a:latin typeface="Times New Roman" pitchFamily="18" charset="0"/>
                <a:cs typeface="Times New Roman" pitchFamily="18" charset="0"/>
              </a:rPr>
              <a:t>...</a:t>
            </a:r>
            <a:endParaRPr lang="sk-SK" sz="2000" u="sng" dirty="0" smtClean="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FontTx/>
              <a:buChar char="•"/>
            </a:pPr>
            <a:r>
              <a:rPr lang="sk-SK" sz="2000" u="sng" dirty="0" err="1" smtClean="0">
                <a:solidFill>
                  <a:srgbClr val="000000"/>
                </a:solidFill>
                <a:latin typeface="Times New Roman" pitchFamily="18" charset="0"/>
                <a:cs typeface="Times New Roman" pitchFamily="18" charset="0"/>
              </a:rPr>
              <a:t>Domestic</a:t>
            </a:r>
            <a:r>
              <a:rPr lang="sk-SK" sz="2000" u="sng"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company</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puts</a:t>
            </a:r>
            <a:r>
              <a:rPr lang="sk-SK" sz="2000" dirty="0" smtClean="0">
                <a:solidFill>
                  <a:srgbClr val="000000"/>
                </a:solidFill>
                <a:latin typeface="Times New Roman" pitchFamily="18" charset="0"/>
                <a:cs typeface="Times New Roman" pitchFamily="18" charset="0"/>
              </a:rPr>
              <a:t> in </a:t>
            </a:r>
            <a:r>
              <a:rPr lang="sk-SK" sz="2000" dirty="0" err="1" smtClean="0">
                <a:solidFill>
                  <a:srgbClr val="000000"/>
                </a:solidFill>
                <a:latin typeface="Times New Roman" pitchFamily="18" charset="0"/>
                <a:cs typeface="Times New Roman" pitchFamily="18" charset="0"/>
              </a:rPr>
              <a:t>knowledge</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of</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local</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market</a:t>
            </a:r>
            <a:r>
              <a:rPr lang="sk-SK" sz="2000" dirty="0" smtClean="0">
                <a:solidFill>
                  <a:srgbClr val="000000"/>
                </a:solidFill>
                <a:latin typeface="Times New Roman" pitchFamily="18" charset="0"/>
                <a:cs typeface="Times New Roman" pitchFamily="18" charset="0"/>
              </a:rPr>
              <a:t> – </a:t>
            </a:r>
            <a:r>
              <a:rPr lang="sk-SK" sz="2000" dirty="0" err="1" smtClean="0">
                <a:solidFill>
                  <a:srgbClr val="000000"/>
                </a:solidFill>
                <a:latin typeface="Times New Roman" pitchFamily="18" charset="0"/>
                <a:cs typeface="Times New Roman" pitchFamily="18" charset="0"/>
              </a:rPr>
              <a:t>very</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often</a:t>
            </a:r>
            <a:r>
              <a:rPr lang="sk-SK" sz="2000" dirty="0" smtClean="0">
                <a:solidFill>
                  <a:srgbClr val="000000"/>
                </a:solidFill>
                <a:latin typeface="Times New Roman" pitchFamily="18" charset="0"/>
                <a:cs typeface="Times New Roman" pitchFamily="18" charset="0"/>
              </a:rPr>
              <a:t> in </a:t>
            </a:r>
            <a:r>
              <a:rPr lang="sk-SK" sz="2000" dirty="0" err="1" smtClean="0">
                <a:solidFill>
                  <a:srgbClr val="000000"/>
                </a:solidFill>
                <a:latin typeface="Times New Roman" pitchFamily="18" charset="0"/>
                <a:cs typeface="Times New Roman" pitchFamily="18" charset="0"/>
              </a:rPr>
              <a:t>the</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area</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of</a:t>
            </a:r>
            <a:r>
              <a:rPr lang="sk-SK" sz="2000" dirty="0" smtClean="0">
                <a:solidFill>
                  <a:srgbClr val="000000"/>
                </a:solidFill>
                <a:latin typeface="Times New Roman" pitchFamily="18" charset="0"/>
                <a:cs typeface="Times New Roman" pitchFamily="18" charset="0"/>
              </a:rPr>
              <a:t> </a:t>
            </a:r>
            <a:r>
              <a:rPr lang="sk-SK" sz="2000" dirty="0" err="1" smtClean="0">
                <a:solidFill>
                  <a:srgbClr val="000000"/>
                </a:solidFill>
                <a:latin typeface="Times New Roman" pitchFamily="18" charset="0"/>
                <a:cs typeface="Times New Roman" pitchFamily="18" charset="0"/>
              </a:rPr>
              <a:t>electrotechnics</a:t>
            </a:r>
            <a:endParaRPr lang="sk-SK" sz="2000" u="sng" dirty="0" smtClean="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000" b="1" dirty="0" smtClean="0">
                <a:solidFill>
                  <a:srgbClr val="000000"/>
                </a:solidFill>
                <a:latin typeface="Times New Roman" pitchFamily="18" charset="0"/>
                <a:cs typeface="Times New Roman" pitchFamily="18" charset="0"/>
              </a:rPr>
              <a:t>K</a:t>
            </a:r>
            <a:r>
              <a:rPr lang="cs-CZ" sz="2000" b="1" dirty="0" smtClean="0">
                <a:solidFill>
                  <a:srgbClr val="000000"/>
                </a:solidFill>
                <a:latin typeface="Times New Roman" pitchFamily="18" charset="0"/>
                <a:cs typeface="Times New Roman" pitchFamily="18" charset="0"/>
              </a:rPr>
              <a:t>ONE</a:t>
            </a:r>
            <a:r>
              <a:rPr lang="en-US" sz="2000" b="1" dirty="0" smtClean="0">
                <a:solidFill>
                  <a:srgbClr val="000000"/>
                </a:solidFill>
                <a:latin typeface="Times New Roman" pitchFamily="18" charset="0"/>
                <a:cs typeface="Times New Roman" pitchFamily="18" charset="0"/>
              </a:rPr>
              <a:t> – TELC </a:t>
            </a:r>
            <a:r>
              <a:rPr lang="en-US" sz="2000" dirty="0" smtClean="0">
                <a:solidFill>
                  <a:srgbClr val="000000"/>
                </a:solidFill>
                <a:latin typeface="Times New Roman" pitchFamily="18" charset="0"/>
                <a:cs typeface="Times New Roman" pitchFamily="18" charset="0"/>
              </a:rPr>
              <a:t>(</a:t>
            </a:r>
            <a:r>
              <a:rPr lang="cs-CZ" sz="2000" dirty="0" err="1" smtClean="0">
                <a:solidFill>
                  <a:srgbClr val="000000"/>
                </a:solidFill>
                <a:latin typeface="Times New Roman" pitchFamily="18" charset="0"/>
                <a:cs typeface="Times New Roman" pitchFamily="18" charset="0"/>
              </a:rPr>
              <a:t>institutional</a:t>
            </a:r>
            <a:r>
              <a:rPr lang="cs-CZ" sz="2000" dirty="0" smtClean="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joint venture)</a:t>
            </a:r>
            <a:endParaRPr lang="en-US" dirty="0" smtClean="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cs-CZ" sz="2000" dirty="0" err="1" smtClean="0">
                <a:solidFill>
                  <a:srgbClr val="000000"/>
                </a:solidFill>
                <a:latin typeface="Times New Roman" pitchFamily="18" charset="0"/>
                <a:cs typeface="Times New Roman" pitchFamily="18" charset="0"/>
              </a:rPr>
              <a:t>Finnish</a:t>
            </a:r>
            <a:r>
              <a:rPr lang="cs-CZ" sz="2000" dirty="0" smtClean="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KONE a</a:t>
            </a:r>
            <a:r>
              <a:rPr lang="cs-CZ" sz="2000" dirty="0" err="1" smtClean="0">
                <a:solidFill>
                  <a:srgbClr val="000000"/>
                </a:solidFill>
                <a:latin typeface="Times New Roman" pitchFamily="18" charset="0"/>
                <a:cs typeface="Times New Roman" pitchFamily="18" charset="0"/>
              </a:rPr>
              <a:t>nd</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Japanese</a:t>
            </a:r>
            <a:r>
              <a:rPr lang="en-US" sz="2000" dirty="0" smtClean="0">
                <a:solidFill>
                  <a:srgbClr val="000000"/>
                </a:solidFill>
                <a:latin typeface="Times New Roman" pitchFamily="18" charset="0"/>
                <a:cs typeface="Times New Roman" pitchFamily="18" charset="0"/>
              </a:rPr>
              <a:t> Toshiba Elevator and Building Systems Corporation (TELC)</a:t>
            </a:r>
            <a:endParaRPr lang="en-US" sz="2800" dirty="0" smtClean="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cs-CZ" sz="2000" dirty="0" smtClean="0">
                <a:solidFill>
                  <a:srgbClr val="000000"/>
                </a:solidFill>
                <a:latin typeface="Times New Roman" pitchFamily="18" charset="0"/>
                <a:cs typeface="Times New Roman" pitchFamily="18" charset="0"/>
              </a:rPr>
              <a:t>Establishment </a:t>
            </a:r>
            <a:r>
              <a:rPr lang="cs-CZ" sz="2000" dirty="0" err="1" smtClean="0">
                <a:solidFill>
                  <a:srgbClr val="000000"/>
                </a:solidFill>
                <a:latin typeface="Times New Roman" pitchFamily="18" charset="0"/>
                <a:cs typeface="Times New Roman" pitchFamily="18" charset="0"/>
              </a:rPr>
              <a:t>of</a:t>
            </a:r>
            <a:r>
              <a:rPr lang="cs-CZ" sz="2000" dirty="0" smtClean="0">
                <a:solidFill>
                  <a:srgbClr val="000000"/>
                </a:solidFill>
                <a:latin typeface="Times New Roman" pitchFamily="18" charset="0"/>
                <a:cs typeface="Times New Roman" pitchFamily="18" charset="0"/>
              </a:rPr>
              <a:t>  independent </a:t>
            </a:r>
            <a:r>
              <a:rPr lang="cs-CZ" sz="2000" dirty="0" err="1" smtClean="0">
                <a:solidFill>
                  <a:srgbClr val="000000"/>
                </a:solidFill>
                <a:latin typeface="Times New Roman" pitchFamily="18" charset="0"/>
                <a:cs typeface="Times New Roman" pitchFamily="18" charset="0"/>
              </a:rPr>
              <a:t>corporation</a:t>
            </a:r>
            <a:r>
              <a:rPr lang="cs-CZ" sz="2000" dirty="0" smtClean="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„Joint-venture</a:t>
            </a:r>
            <a:r>
              <a:rPr lang="ja-JP" altLang="en-US" sz="2000" dirty="0" smtClean="0">
                <a:solidFill>
                  <a:srgbClr val="000000"/>
                </a:solidFill>
                <a:latin typeface="Times New Roman" pitchFamily="18" charset="0"/>
                <a:cs typeface="Times New Roman" pitchFamily="18" charset="0"/>
              </a:rPr>
              <a:t>“</a:t>
            </a:r>
            <a:r>
              <a:rPr lang="en-US" altLang="ja-JP" sz="2000" dirty="0" smtClean="0">
                <a:solidFill>
                  <a:srgbClr val="000000"/>
                </a:solidFill>
                <a:latin typeface="Times New Roman" pitchFamily="18" charset="0"/>
                <a:cs typeface="Times New Roman" pitchFamily="18" charset="0"/>
              </a:rPr>
              <a:t> </a:t>
            </a:r>
            <a:r>
              <a:rPr lang="cs-CZ" altLang="ja-JP" sz="2000" dirty="0" smtClean="0">
                <a:solidFill>
                  <a:srgbClr val="000000"/>
                </a:solidFill>
                <a:latin typeface="Times New Roman" pitchFamily="18" charset="0"/>
                <a:cs typeface="Times New Roman" pitchFamily="18" charset="0"/>
              </a:rPr>
              <a:t>in China</a:t>
            </a:r>
            <a:endParaRPr lang="en-US" altLang="ja-JP" sz="2800" dirty="0" smtClean="0">
              <a:latin typeface="Times New Roman" pitchFamily="18" charset="0"/>
              <a:cs typeface="Times New Roman" pitchFamily="18" charset="0"/>
            </a:endParaRPr>
          </a:p>
          <a:p>
            <a:pPr marL="1257300" lvl="3" algn="just">
              <a:lnSpc>
                <a:spcPct val="95000"/>
              </a:lnSpc>
              <a:buClr>
                <a:srgbClr val="000000"/>
              </a:buClr>
              <a:buSzPct val="100000"/>
              <a:buFont typeface="Wingdings" pitchFamily="2" charset="2"/>
              <a:buChar char="§"/>
            </a:pPr>
            <a:r>
              <a:rPr lang="en-US" sz="1600" dirty="0" err="1" smtClean="0">
                <a:solidFill>
                  <a:srgbClr val="000000"/>
                </a:solidFill>
                <a:latin typeface="Times New Roman" pitchFamily="18" charset="0"/>
                <a:cs typeface="Times New Roman" pitchFamily="18" charset="0"/>
              </a:rPr>
              <a:t>Kone</a:t>
            </a:r>
            <a:r>
              <a:rPr lang="en-US" sz="1600" dirty="0" smtClean="0">
                <a:solidFill>
                  <a:srgbClr val="000000"/>
                </a:solidFill>
                <a:latin typeface="Times New Roman" pitchFamily="18" charset="0"/>
                <a:cs typeface="Times New Roman" pitchFamily="18" charset="0"/>
              </a:rPr>
              <a:t> </a:t>
            </a:r>
            <a:r>
              <a:rPr lang="cs-CZ" sz="1600" dirty="0" smtClean="0">
                <a:solidFill>
                  <a:srgbClr val="000000"/>
                </a:solidFill>
                <a:latin typeface="Times New Roman" pitchFamily="18" charset="0"/>
                <a:cs typeface="Times New Roman" pitchFamily="18" charset="0"/>
              </a:rPr>
              <a:t> - </a:t>
            </a:r>
            <a:r>
              <a:rPr lang="cs-CZ" sz="1600" dirty="0" err="1" smtClean="0">
                <a:solidFill>
                  <a:srgbClr val="000000"/>
                </a:solidFill>
                <a:latin typeface="Times New Roman" pitchFamily="18" charset="0"/>
                <a:cs typeface="Times New Roman" pitchFamily="18" charset="0"/>
              </a:rPr>
              <a:t>production</a:t>
            </a:r>
            <a:r>
              <a:rPr lang="cs-CZ" sz="1600" dirty="0" smtClean="0">
                <a:solidFill>
                  <a:srgbClr val="000000"/>
                </a:solidFill>
                <a:latin typeface="Times New Roman" pitchFamily="18" charset="0"/>
                <a:cs typeface="Times New Roman" pitchFamily="18" charset="0"/>
              </a:rPr>
              <a:t> line</a:t>
            </a:r>
            <a:endParaRPr lang="en-US" sz="2800" dirty="0" smtClean="0">
              <a:latin typeface="Times New Roman" pitchFamily="18" charset="0"/>
              <a:cs typeface="Times New Roman" pitchFamily="18" charset="0"/>
            </a:endParaRPr>
          </a:p>
          <a:p>
            <a:pPr marL="1257300" lvl="3" algn="just">
              <a:lnSpc>
                <a:spcPct val="95000"/>
              </a:lnSpc>
              <a:buClr>
                <a:srgbClr val="000000"/>
              </a:buClr>
              <a:buSzPct val="100000"/>
              <a:buFont typeface="Wingdings" pitchFamily="2" charset="2"/>
              <a:buChar char="§"/>
            </a:pPr>
            <a:r>
              <a:rPr lang="en-US" sz="1600" dirty="0" smtClean="0">
                <a:solidFill>
                  <a:srgbClr val="000000"/>
                </a:solidFill>
                <a:latin typeface="Times New Roman" pitchFamily="18" charset="0"/>
                <a:cs typeface="Times New Roman" pitchFamily="18" charset="0"/>
              </a:rPr>
              <a:t>TELC - </a:t>
            </a:r>
            <a:r>
              <a:rPr lang="en-US" sz="1600" dirty="0" err="1" smtClean="0">
                <a:solidFill>
                  <a:srgbClr val="000000"/>
                </a:solidFill>
                <a:latin typeface="Times New Roman" pitchFamily="18" charset="0"/>
                <a:cs typeface="Times New Roman" pitchFamily="18" charset="0"/>
              </a:rPr>
              <a:t>technolog</a:t>
            </a:r>
            <a:r>
              <a:rPr lang="cs-CZ" sz="1600" dirty="0" smtClean="0">
                <a:solidFill>
                  <a:srgbClr val="000000"/>
                </a:solidFill>
                <a:latin typeface="Times New Roman" pitchFamily="18" charset="0"/>
                <a:cs typeface="Times New Roman" pitchFamily="18" charset="0"/>
              </a:rPr>
              <a:t>y</a:t>
            </a:r>
            <a:endParaRPr lang="en-US" sz="2800" dirty="0" smtClean="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en-US" sz="2000" dirty="0" smtClean="0">
                <a:solidFill>
                  <a:srgbClr val="000000"/>
                </a:solidFill>
                <a:latin typeface="Times New Roman" pitchFamily="18" charset="0"/>
                <a:cs typeface="Times New Roman" pitchFamily="18" charset="0"/>
              </a:rPr>
              <a:t>KONE </a:t>
            </a:r>
            <a:r>
              <a:rPr lang="cs-CZ" sz="2000" dirty="0" smtClean="0">
                <a:solidFill>
                  <a:srgbClr val="000000"/>
                </a:solidFill>
                <a:latin typeface="Times New Roman" pitchFamily="18" charset="0"/>
                <a:cs typeface="Times New Roman" pitchFamily="18" charset="0"/>
              </a:rPr>
              <a:t>has 70</a:t>
            </a:r>
            <a:r>
              <a:rPr lang="en-US" sz="2000" dirty="0" smtClean="0">
                <a:solidFill>
                  <a:srgbClr val="000000"/>
                </a:solidFill>
                <a:latin typeface="Times New Roman" pitchFamily="18" charset="0"/>
                <a:cs typeface="Times New Roman" pitchFamily="18" charset="0"/>
              </a:rPr>
              <a:t> %</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and</a:t>
            </a:r>
            <a:r>
              <a:rPr lang="en-US" sz="2000" dirty="0" smtClean="0">
                <a:solidFill>
                  <a:srgbClr val="000000"/>
                </a:solidFill>
                <a:latin typeface="Times New Roman" pitchFamily="18" charset="0"/>
                <a:cs typeface="Times New Roman" pitchFamily="18" charset="0"/>
              </a:rPr>
              <a:t> TELC 30%</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of</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shares</a:t>
            </a:r>
            <a:endParaRPr lang="en-US" sz="2800" dirty="0" smtClean="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cs-CZ" sz="2000" dirty="0" smtClean="0">
                <a:solidFill>
                  <a:srgbClr val="000000"/>
                </a:solidFill>
                <a:latin typeface="Times New Roman" pitchFamily="18" charset="0"/>
                <a:cs typeface="Times New Roman" pitchFamily="18" charset="0"/>
              </a:rPr>
              <a:t>Toshiba </a:t>
            </a:r>
            <a:r>
              <a:rPr lang="cs-CZ" sz="2000" dirty="0" err="1" smtClean="0">
                <a:solidFill>
                  <a:srgbClr val="000000"/>
                </a:solidFill>
                <a:latin typeface="Times New Roman" pitchFamily="18" charset="0"/>
                <a:cs typeface="Times New Roman" pitchFamily="18" charset="0"/>
              </a:rPr>
              <a:t>lets</a:t>
            </a:r>
            <a:r>
              <a:rPr lang="cs-CZ" sz="2000" dirty="0" smtClean="0">
                <a:solidFill>
                  <a:srgbClr val="000000"/>
                </a:solidFill>
                <a:latin typeface="Times New Roman" pitchFamily="18" charset="0"/>
                <a:cs typeface="Times New Roman" pitchFamily="18" charset="0"/>
              </a:rPr>
              <a:t> KONE </a:t>
            </a:r>
            <a:r>
              <a:rPr lang="cs-CZ" sz="2000" dirty="0" err="1" smtClean="0">
                <a:solidFill>
                  <a:srgbClr val="000000"/>
                </a:solidFill>
                <a:latin typeface="Times New Roman" pitchFamily="18" charset="0"/>
                <a:cs typeface="Times New Roman" pitchFamily="18" charset="0"/>
              </a:rPr>
              <a:t>produce</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high</a:t>
            </a:r>
            <a:r>
              <a:rPr lang="cs-CZ" sz="2000" dirty="0" smtClean="0">
                <a:solidFill>
                  <a:srgbClr val="000000"/>
                </a:solidFill>
                <a:latin typeface="Times New Roman" pitchFamily="18" charset="0"/>
                <a:cs typeface="Times New Roman" pitchFamily="18" charset="0"/>
              </a:rPr>
              <a:t>-speed double-</a:t>
            </a:r>
            <a:r>
              <a:rPr lang="cs-CZ" sz="2000" dirty="0" err="1" smtClean="0">
                <a:solidFill>
                  <a:srgbClr val="000000"/>
                </a:solidFill>
                <a:latin typeface="Times New Roman" pitchFamily="18" charset="0"/>
                <a:cs typeface="Times New Roman" pitchFamily="18" charset="0"/>
              </a:rPr>
              <a:t>floor</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lifts</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with</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technoloy</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based</a:t>
            </a:r>
            <a:r>
              <a:rPr lang="cs-CZ" sz="2000" dirty="0" smtClean="0">
                <a:solidFill>
                  <a:srgbClr val="000000"/>
                </a:solidFill>
                <a:latin typeface="Times New Roman" pitchFamily="18" charset="0"/>
                <a:cs typeface="Times New Roman" pitchFamily="18" charset="0"/>
              </a:rPr>
              <a:t> on </a:t>
            </a:r>
            <a:r>
              <a:rPr lang="cs-CZ" sz="2000" dirty="0" err="1" smtClean="0">
                <a:solidFill>
                  <a:srgbClr val="000000"/>
                </a:solidFill>
                <a:latin typeface="Times New Roman" pitchFamily="18" charset="0"/>
                <a:cs typeface="Times New Roman" pitchFamily="18" charset="0"/>
              </a:rPr>
              <a:t>proven</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brand</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of</a:t>
            </a:r>
            <a:r>
              <a:rPr lang="cs-CZ" sz="2000" dirty="0" smtClean="0">
                <a:solidFill>
                  <a:srgbClr val="000000"/>
                </a:solidFill>
                <a:latin typeface="Times New Roman" pitchFamily="18" charset="0"/>
                <a:cs typeface="Times New Roman" pitchFamily="18" charset="0"/>
              </a:rPr>
              <a:t> Toshiba </a:t>
            </a:r>
            <a:r>
              <a:rPr lang="cs-CZ" sz="2000" dirty="0" err="1" smtClean="0">
                <a:solidFill>
                  <a:srgbClr val="000000"/>
                </a:solidFill>
                <a:latin typeface="Times New Roman" pitchFamily="18" charset="0"/>
                <a:cs typeface="Times New Roman" pitchFamily="18" charset="0"/>
              </a:rPr>
              <a:t>and</a:t>
            </a:r>
            <a:r>
              <a:rPr lang="cs-CZ" sz="2000" dirty="0" smtClean="0">
                <a:solidFill>
                  <a:srgbClr val="000000"/>
                </a:solidFill>
                <a:latin typeface="Times New Roman" pitchFamily="18" charset="0"/>
                <a:cs typeface="Times New Roman" pitchFamily="18" charset="0"/>
              </a:rPr>
              <a:t> Toshiba </a:t>
            </a:r>
            <a:r>
              <a:rPr lang="cs-CZ" sz="2000" dirty="0" err="1" smtClean="0">
                <a:solidFill>
                  <a:srgbClr val="000000"/>
                </a:solidFill>
                <a:latin typeface="Times New Roman" pitchFamily="18" charset="0"/>
                <a:cs typeface="Times New Roman" pitchFamily="18" charset="0"/>
              </a:rPr>
              <a:t>gets</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access</a:t>
            </a:r>
            <a:r>
              <a:rPr lang="cs-CZ" sz="2000" dirty="0" smtClean="0">
                <a:solidFill>
                  <a:srgbClr val="000000"/>
                </a:solidFill>
                <a:latin typeface="Times New Roman" pitchFamily="18" charset="0"/>
                <a:cs typeface="Times New Roman" pitchFamily="18" charset="0"/>
              </a:rPr>
              <a:t> to </a:t>
            </a:r>
            <a:r>
              <a:rPr lang="cs-CZ" sz="2000" dirty="0" err="1" smtClean="0">
                <a:solidFill>
                  <a:srgbClr val="000000"/>
                </a:solidFill>
                <a:latin typeface="Times New Roman" pitchFamily="18" charset="0"/>
                <a:cs typeface="Times New Roman" pitchFamily="18" charset="0"/>
              </a:rPr>
              <a:t>new</a:t>
            </a:r>
            <a:r>
              <a:rPr lang="cs-CZ" sz="2000" dirty="0" smtClean="0">
                <a:solidFill>
                  <a:srgbClr val="000000"/>
                </a:solidFill>
                <a:latin typeface="Times New Roman" pitchFamily="18" charset="0"/>
                <a:cs typeface="Times New Roman" pitchFamily="18" charset="0"/>
              </a:rPr>
              <a:t> </a:t>
            </a:r>
            <a:r>
              <a:rPr lang="cs-CZ" sz="2000" dirty="0" err="1" smtClean="0">
                <a:solidFill>
                  <a:srgbClr val="000000"/>
                </a:solidFill>
                <a:latin typeface="Times New Roman" pitchFamily="18" charset="0"/>
                <a:cs typeface="Times New Roman" pitchFamily="18" charset="0"/>
              </a:rPr>
              <a:t>markets</a:t>
            </a:r>
            <a:endParaRPr lang="cs-CZ" sz="2000" dirty="0" smtClean="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Tx/>
              <a:buChar char=" "/>
            </a:pPr>
            <a:endParaRPr lang="en-US" sz="2000" dirty="0" smtClean="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en-US" sz="2000" b="1" dirty="0" err="1" smtClean="0">
                <a:solidFill>
                  <a:srgbClr val="000000"/>
                </a:solidFill>
                <a:latin typeface="Times New Roman" pitchFamily="18" charset="0"/>
                <a:cs typeface="Times New Roman" pitchFamily="18" charset="0"/>
              </a:rPr>
              <a:t>Škoda</a:t>
            </a:r>
            <a:r>
              <a:rPr lang="en-US" sz="2000" b="1" dirty="0" smtClean="0">
                <a:solidFill>
                  <a:srgbClr val="000000"/>
                </a:solidFill>
                <a:latin typeface="Times New Roman" pitchFamily="18" charset="0"/>
                <a:cs typeface="Times New Roman" pitchFamily="18" charset="0"/>
              </a:rPr>
              <a:t> - Volkswagen</a:t>
            </a:r>
          </a:p>
          <a:p>
            <a:pPr marL="285750" indent="-285750" eaLnBrk="1" hangingPunct="1">
              <a:spcBef>
                <a:spcPct val="0"/>
              </a:spcBef>
              <a:defRPr/>
            </a:pPr>
            <a:endParaRPr lang="en-GB" altLang="cs-CZ" sz="2200" dirty="0" smtClean="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Times New Roman" pitchFamily="18" charset="0"/>
              <a:ea typeface="Arial" charset="0"/>
              <a:cs typeface="Times New Roman" pitchFamily="18" charset="0"/>
            </a:endParaRPr>
          </a:p>
        </p:txBody>
      </p:sp>
      <p:pic>
        <p:nvPicPr>
          <p:cNvPr id="5" name="Picture 2"/>
          <p:cNvPicPr>
            <a:picLocks noChangeAspect="1"/>
          </p:cNvPicPr>
          <p:nvPr/>
        </p:nvPicPr>
        <p:blipFill>
          <a:blip r:embed="rId2" cstate="print"/>
          <a:srcRect/>
          <a:stretch>
            <a:fillRect/>
          </a:stretch>
        </p:blipFill>
        <p:spPr bwMode="auto">
          <a:xfrm>
            <a:off x="3857620" y="5500702"/>
            <a:ext cx="1871662" cy="1120775"/>
          </a:xfrm>
          <a:prstGeom prst="rect">
            <a:avLst/>
          </a:prstGeom>
          <a:noFill/>
          <a:ln w="9525">
            <a:noFill/>
            <a:miter lim="800000"/>
            <a:headEnd/>
            <a:tailEnd/>
          </a:ln>
        </p:spPr>
      </p:pic>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Establishing of subdivision abroad</a:t>
            </a:r>
            <a:endParaRPr lang="en-GB" sz="3600" b="1" dirty="0">
              <a:solidFill>
                <a:schemeClr val="bg1"/>
              </a:solidFill>
              <a:latin typeface="Times New Roman" pitchFamily="18" charset="0"/>
              <a:cs typeface="Times New Roman" pitchFamily="18" charset="0"/>
            </a:endParaRPr>
          </a:p>
        </p:txBody>
      </p:sp>
      <p:sp>
        <p:nvSpPr>
          <p:cNvPr id="4102" name="TextovéPole 8"/>
          <p:cNvSpPr txBox="1">
            <a:spLocks noChangeArrowheads="1"/>
          </p:cNvSpPr>
          <p:nvPr/>
        </p:nvSpPr>
        <p:spPr bwMode="auto">
          <a:xfrm>
            <a:off x="0" y="1000108"/>
            <a:ext cx="9144000" cy="1027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en-US" sz="3200" dirty="0" smtClean="0">
                <a:solidFill>
                  <a:srgbClr val="000000"/>
                </a:solidFill>
                <a:latin typeface="Times New Roman" pitchFamily="18" charset="0"/>
                <a:cs typeface="Times New Roman" pitchFamily="18" charset="0"/>
              </a:rPr>
              <a:t>Non-independent subdivision</a:t>
            </a:r>
            <a:r>
              <a:rPr lang="cs-CZ" sz="3200" dirty="0" smtClean="0">
                <a:solidFill>
                  <a:srgbClr val="000000"/>
                </a:solidFill>
                <a:latin typeface="Times New Roman" pitchFamily="18" charset="0"/>
                <a:cs typeface="Times New Roman" pitchFamily="18" charset="0"/>
              </a:rPr>
              <a:t> - </a:t>
            </a:r>
            <a:r>
              <a:rPr lang="cs-CZ" sz="3200" dirty="0" err="1" smtClean="0">
                <a:solidFill>
                  <a:srgbClr val="000000"/>
                </a:solidFill>
                <a:latin typeface="Times New Roman" pitchFamily="18" charset="0"/>
                <a:cs typeface="Times New Roman" pitchFamily="18" charset="0"/>
              </a:rPr>
              <a:t>branch</a:t>
            </a:r>
            <a:r>
              <a:rPr lang="en-US" sz="3200" dirty="0" smtClean="0">
                <a:solidFill>
                  <a:srgbClr val="000000"/>
                </a:solidFill>
                <a:latin typeface="Times New Roman" pitchFamily="18" charset="0"/>
                <a:cs typeface="Times New Roman" pitchFamily="18" charset="0"/>
              </a:rPr>
              <a:t> </a:t>
            </a:r>
            <a:r>
              <a:rPr lang="en-US" sz="3200" b="1" u="sng" dirty="0" smtClean="0">
                <a:solidFill>
                  <a:srgbClr val="000000"/>
                </a:solidFill>
                <a:latin typeface="Times New Roman" pitchFamily="18" charset="0"/>
                <a:cs typeface="Times New Roman" pitchFamily="18" charset="0"/>
              </a:rPr>
              <a:t>(</a:t>
            </a:r>
            <a:r>
              <a:rPr lang="en-US" sz="3200" b="1" u="sng" dirty="0" err="1" smtClean="0">
                <a:solidFill>
                  <a:srgbClr val="000000"/>
                </a:solidFill>
                <a:latin typeface="Times New Roman" pitchFamily="18" charset="0"/>
                <a:cs typeface="Times New Roman" pitchFamily="18" charset="0"/>
              </a:rPr>
              <a:t>organisation</a:t>
            </a:r>
            <a:r>
              <a:rPr lang="en-US" sz="3200" b="1" u="sng" dirty="0" smtClean="0">
                <a:solidFill>
                  <a:srgbClr val="000000"/>
                </a:solidFill>
                <a:latin typeface="Times New Roman" pitchFamily="18" charset="0"/>
                <a:cs typeface="Times New Roman" pitchFamily="18" charset="0"/>
              </a:rPr>
              <a:t> unit)</a:t>
            </a:r>
            <a:endParaRPr lang="en-US" sz="3200" b="1" u="sng" dirty="0">
              <a:solidFill>
                <a:srgbClr val="000000"/>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428596" y="2500306"/>
            <a:ext cx="8215370" cy="362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Legal entity identical with the exporter</a:t>
            </a:r>
          </a:p>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Contractual relations with foreign business partners are concluded through an </a:t>
            </a:r>
            <a:r>
              <a:rPr lang="en-US" sz="2800" dirty="0" err="1" smtClean="0">
                <a:solidFill>
                  <a:srgbClr val="000000"/>
                </a:solidFill>
                <a:latin typeface="Times New Roman" pitchFamily="18" charset="0"/>
                <a:cs typeface="Times New Roman" pitchFamily="18" charset="0"/>
              </a:rPr>
              <a:t>organisational</a:t>
            </a:r>
            <a:r>
              <a:rPr lang="en-US" sz="2800" dirty="0" smtClean="0">
                <a:solidFill>
                  <a:srgbClr val="000000"/>
                </a:solidFill>
                <a:latin typeface="Times New Roman" pitchFamily="18" charset="0"/>
                <a:cs typeface="Times New Roman" pitchFamily="18" charset="0"/>
              </a:rPr>
              <a:t> unit.  The </a:t>
            </a:r>
            <a:r>
              <a:rPr lang="en-US" sz="2800" b="1" dirty="0" smtClean="0">
                <a:solidFill>
                  <a:srgbClr val="000000"/>
                </a:solidFill>
                <a:latin typeface="Times New Roman" pitchFamily="18" charset="0"/>
                <a:cs typeface="Times New Roman" pitchFamily="18" charset="0"/>
              </a:rPr>
              <a:t>contractual party is always the </a:t>
            </a:r>
            <a:r>
              <a:rPr lang="en-US" sz="2800" b="1" dirty="0" err="1" smtClean="0">
                <a:solidFill>
                  <a:srgbClr val="000000"/>
                </a:solidFill>
                <a:latin typeface="Times New Roman" pitchFamily="18" charset="0"/>
                <a:cs typeface="Times New Roman" pitchFamily="18" charset="0"/>
              </a:rPr>
              <a:t>czech</a:t>
            </a:r>
            <a:r>
              <a:rPr lang="en-US" sz="2800" b="1" dirty="0" smtClean="0">
                <a:solidFill>
                  <a:srgbClr val="000000"/>
                </a:solidFill>
                <a:latin typeface="Times New Roman" pitchFamily="18" charset="0"/>
                <a:cs typeface="Times New Roman" pitchFamily="18" charset="0"/>
              </a:rPr>
              <a:t> exporter.</a:t>
            </a:r>
          </a:p>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Subdivision which is driven by a leader represented the parent company is </a:t>
            </a:r>
            <a:r>
              <a:rPr lang="en-US" altLang="en-US" sz="2800" dirty="0" smtClean="0">
                <a:solidFill>
                  <a:srgbClr val="000000"/>
                </a:solidFill>
                <a:latin typeface="Times New Roman" pitchFamily="18" charset="0"/>
                <a:cs typeface="Times New Roman" pitchFamily="18" charset="0"/>
              </a:rPr>
              <a:t>“</a:t>
            </a:r>
            <a:r>
              <a:rPr lang="en-US" sz="2800" dirty="0" smtClean="0">
                <a:solidFill>
                  <a:srgbClr val="000000"/>
                </a:solidFill>
                <a:latin typeface="Times New Roman" pitchFamily="18" charset="0"/>
                <a:cs typeface="Times New Roman" pitchFamily="18" charset="0"/>
              </a:rPr>
              <a:t>only</a:t>
            </a:r>
            <a:r>
              <a:rPr lang="en-US" altLang="en-US" sz="2800" dirty="0" smtClean="0">
                <a:solidFill>
                  <a:srgbClr val="000000"/>
                </a:solidFill>
                <a:latin typeface="Times New Roman" pitchFamily="18" charset="0"/>
                <a:cs typeface="Times New Roman" pitchFamily="18" charset="0"/>
              </a:rPr>
              <a:t>”</a:t>
            </a:r>
            <a:r>
              <a:rPr lang="en-US" sz="2800" dirty="0" smtClean="0">
                <a:solidFill>
                  <a:srgbClr val="000000"/>
                </a:solidFill>
                <a:latin typeface="Times New Roman" pitchFamily="18" charset="0"/>
                <a:cs typeface="Times New Roman" pitchFamily="18" charset="0"/>
              </a:rPr>
              <a:t> a mediator in closing deals (concluding, mediate)</a:t>
            </a:r>
          </a:p>
          <a:p>
            <a:pPr algn="just" eaLnBrk="1" hangingPunct="1">
              <a:spcBef>
                <a:spcPct val="0"/>
              </a:spcBef>
              <a:buFont typeface="Arial" panose="020B0604020202020204" pitchFamily="34" charset="0"/>
              <a:buNone/>
              <a:defRPr/>
            </a:pPr>
            <a:endParaRPr lang="en-GB" altLang="cs-CZ" dirty="0" smtClean="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Establishing of subdivision abroad</a:t>
            </a:r>
            <a:endParaRPr lang="en-GB" sz="3600" b="1" dirty="0">
              <a:solidFill>
                <a:schemeClr val="bg1"/>
              </a:solidFill>
              <a:latin typeface="Times New Roman" pitchFamily="18" charset="0"/>
              <a:cs typeface="Times New Roman" pitchFamily="18" charset="0"/>
            </a:endParaRPr>
          </a:p>
        </p:txBody>
      </p:sp>
      <p:sp>
        <p:nvSpPr>
          <p:cNvPr id="4102" name="TextovéPole 8"/>
          <p:cNvSpPr txBox="1">
            <a:spLocks noChangeArrowheads="1"/>
          </p:cNvSpPr>
          <p:nvPr/>
        </p:nvSpPr>
        <p:spPr bwMode="auto">
          <a:xfrm>
            <a:off x="285720" y="928670"/>
            <a:ext cx="8459787" cy="56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en-US" sz="3200" dirty="0" smtClean="0">
                <a:solidFill>
                  <a:srgbClr val="000000"/>
                </a:solidFill>
                <a:latin typeface="Times New Roman" pitchFamily="18" charset="0"/>
                <a:cs typeface="Times New Roman" pitchFamily="18" charset="0"/>
              </a:rPr>
              <a:t>Independent subdivision (local business company)</a:t>
            </a:r>
          </a:p>
        </p:txBody>
      </p:sp>
      <p:sp>
        <p:nvSpPr>
          <p:cNvPr id="3079" name="TextovéPole 10"/>
          <p:cNvSpPr txBox="1">
            <a:spLocks noChangeArrowheads="1"/>
          </p:cNvSpPr>
          <p:nvPr/>
        </p:nvSpPr>
        <p:spPr bwMode="auto">
          <a:xfrm>
            <a:off x="285720" y="2143116"/>
            <a:ext cx="847725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Independent foreign legal entity - „daughter company</a:t>
            </a:r>
            <a:r>
              <a:rPr lang="ja-JP" altLang="en-US" sz="2800" dirty="0" smtClean="0">
                <a:solidFill>
                  <a:srgbClr val="000000"/>
                </a:solidFill>
                <a:latin typeface="Times New Roman" pitchFamily="18" charset="0"/>
                <a:cs typeface="Times New Roman" pitchFamily="18" charset="0"/>
              </a:rPr>
              <a:t>“</a:t>
            </a:r>
            <a:endParaRPr lang="en-US" altLang="ja-JP" sz="2800" dirty="0" smtClean="0">
              <a:solidFill>
                <a:srgbClr val="000000"/>
              </a:solidFill>
              <a:latin typeface="Times New Roman" pitchFamily="18" charset="0"/>
              <a:cs typeface="Times New Roman" pitchFamily="18" charset="0"/>
            </a:endParaRPr>
          </a:p>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Not only negotiating but also entering into contracts on its behalf and on its own responsibility</a:t>
            </a:r>
          </a:p>
          <a:p>
            <a:pPr marL="496800" lvl="2" indent="-285750" algn="just">
              <a:lnSpc>
                <a:spcPct val="95000"/>
              </a:lnSpc>
              <a:buClr>
                <a:srgbClr val="000000"/>
              </a:buClr>
              <a:buSzPct val="80000"/>
              <a:buFont typeface="Courier New" pitchFamily="49" charset="0"/>
              <a:buChar char="o"/>
            </a:pPr>
            <a:r>
              <a:rPr lang="en-US" sz="2800" dirty="0" smtClean="0">
                <a:solidFill>
                  <a:srgbClr val="000000"/>
                </a:solidFill>
                <a:latin typeface="Times New Roman" pitchFamily="18" charset="0"/>
                <a:cs typeface="Times New Roman" pitchFamily="18" charset="0"/>
              </a:rPr>
              <a:t>Subdivision doesn</a:t>
            </a:r>
            <a:r>
              <a:rPr lang="en-US" altLang="en-US" sz="2800" dirty="0" smtClean="0">
                <a:solidFill>
                  <a:srgbClr val="000000"/>
                </a:solidFill>
                <a:latin typeface="Times New Roman" pitchFamily="18" charset="0"/>
                <a:cs typeface="Times New Roman" pitchFamily="18" charset="0"/>
              </a:rPr>
              <a:t>’</a:t>
            </a:r>
            <a:r>
              <a:rPr lang="en-US" sz="2800" dirty="0" smtClean="0">
                <a:solidFill>
                  <a:srgbClr val="000000"/>
                </a:solidFill>
                <a:latin typeface="Times New Roman" pitchFamily="18" charset="0"/>
                <a:cs typeface="Times New Roman" pitchFamily="18" charset="0"/>
              </a:rPr>
              <a:t>t have to be established only by one </a:t>
            </a:r>
            <a:r>
              <a:rPr lang="en-US" sz="2800" dirty="0" err="1" smtClean="0">
                <a:solidFill>
                  <a:srgbClr val="000000"/>
                </a:solidFill>
                <a:latin typeface="Times New Roman" pitchFamily="18" charset="0"/>
                <a:cs typeface="Times New Roman" pitchFamily="18" charset="0"/>
              </a:rPr>
              <a:t>czech</a:t>
            </a:r>
            <a:r>
              <a:rPr lang="en-US" sz="2800" dirty="0" smtClean="0">
                <a:solidFill>
                  <a:srgbClr val="000000"/>
                </a:solidFill>
                <a:latin typeface="Times New Roman" pitchFamily="18" charset="0"/>
                <a:cs typeface="Times New Roman" pitchFamily="18" charset="0"/>
              </a:rPr>
              <a:t> founder but also can be established in cooperation with other entities. They will be participating on its activity </a:t>
            </a:r>
            <a:r>
              <a:rPr lang="en-US" sz="2800" dirty="0" err="1" smtClean="0">
                <a:solidFill>
                  <a:srgbClr val="000000"/>
                </a:solidFill>
                <a:latin typeface="Times New Roman" pitchFamily="18" charset="0"/>
                <a:cs typeface="Times New Roman" pitchFamily="18" charset="0"/>
              </a:rPr>
              <a:t>finacially</a:t>
            </a:r>
            <a:r>
              <a:rPr lang="en-US" sz="2800" dirty="0" smtClean="0">
                <a:solidFill>
                  <a:srgbClr val="000000"/>
                </a:solidFill>
                <a:latin typeface="Times New Roman" pitchFamily="18" charset="0"/>
                <a:cs typeface="Times New Roman" pitchFamily="18" charset="0"/>
              </a:rPr>
              <a:t> or otherwise</a:t>
            </a:r>
            <a:endParaRPr lang="en-GB" altLang="cs-CZ" sz="2800" dirty="0" smtClean="0">
              <a:solidFill>
                <a:srgbClr val="000000"/>
              </a:solidFill>
              <a:latin typeface="Times New Roman" pitchFamily="18" charset="0"/>
              <a:cs typeface="Times New Roman" pitchFamily="18" charset="0"/>
            </a:endParaRPr>
          </a:p>
          <a:p>
            <a:pPr eaLnBrk="1" hangingPunct="1">
              <a:spcBef>
                <a:spcPct val="0"/>
              </a:spcBef>
              <a:buFont typeface="Arial" panose="020B0604020202020204" pitchFamily="34" charset="0"/>
              <a:buNone/>
              <a:defRPr/>
            </a:pPr>
            <a:endParaRPr lang="en-GB" altLang="cs-CZ" sz="2200" dirty="0" smtClean="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srcRect/>
          <a:stretch>
            <a:fillRect/>
          </a:stretch>
        </p:blipFill>
        <p:spPr bwMode="auto">
          <a:xfrm>
            <a:off x="1428728" y="0"/>
            <a:ext cx="6383338" cy="6858000"/>
          </a:xfrm>
          <a:prstGeom prst="rect">
            <a:avLst/>
          </a:prstGeom>
          <a:noFill/>
          <a:ln w="76200">
            <a:solidFill>
              <a:srgbClr val="FF6600"/>
            </a:solidFill>
            <a:miter lim="800000"/>
            <a:headEnd/>
            <a:tailEnd/>
          </a:ln>
        </p:spPr>
      </p:pic>
    </p:spTree>
    <p:extLst>
      <p:ext uri="{BB962C8B-B14F-4D97-AF65-F5344CB8AC3E}">
        <p14:creationId xmlns:p14="http://schemas.microsoft.com/office/powerpoint/2010/main" val="1504720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2279</Words>
  <Application>Microsoft Macintosh PowerPoint</Application>
  <PresentationFormat>Předvádění na obrazovce (4:3)</PresentationFormat>
  <Paragraphs>271</Paragraphs>
  <Slides>30</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Calibri</vt:lpstr>
      <vt:lpstr>Courier New</vt:lpstr>
      <vt:lpstr>ＭＳ Ｐゴシック</vt:lpstr>
      <vt:lpstr>Times New Roman</vt:lpstr>
      <vt:lpstr>Wingdings</vt:lpstr>
      <vt:lpstr>Arial</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Adéla Chromčáková</dc:creator>
  <cp:lastModifiedBy>Tomáš Gongol</cp:lastModifiedBy>
  <cp:revision>40</cp:revision>
  <dcterms:created xsi:type="dcterms:W3CDTF">2016-07-31T18:29:56Z</dcterms:created>
  <dcterms:modified xsi:type="dcterms:W3CDTF">2017-10-05T13:13:54Z</dcterms:modified>
</cp:coreProperties>
</file>