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7" r:id="rId2"/>
    <p:sldId id="266" r:id="rId3"/>
    <p:sldId id="267" r:id="rId4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937" autoAdjust="0"/>
    <p:restoredTop sz="95967"/>
  </p:normalViewPr>
  <p:slideViewPr>
    <p:cSldViewPr snapToGrid="0">
      <p:cViewPr varScale="1">
        <p:scale>
          <a:sx n="101" d="100"/>
          <a:sy n="101" d="100"/>
        </p:scale>
        <p:origin x="208" y="6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10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omáš Gongol" userId="6004f809-8ea5-41b2-b378-ad4f0af6f059" providerId="ADAL" clId="{71502B6F-3A61-054A-BB1F-5D324EFD2DD3}"/>
    <pc:docChg chg="modSld">
      <pc:chgData name="Tomáš Gongol" userId="6004f809-8ea5-41b2-b378-ad4f0af6f059" providerId="ADAL" clId="{71502B6F-3A61-054A-BB1F-5D324EFD2DD3}" dt="2024-02-23T08:35:58.488" v="23" actId="20577"/>
      <pc:docMkLst>
        <pc:docMk/>
      </pc:docMkLst>
      <pc:sldChg chg="modSp mod">
        <pc:chgData name="Tomáš Gongol" userId="6004f809-8ea5-41b2-b378-ad4f0af6f059" providerId="ADAL" clId="{71502B6F-3A61-054A-BB1F-5D324EFD2DD3}" dt="2024-02-23T08:35:58.488" v="23" actId="20577"/>
        <pc:sldMkLst>
          <pc:docMk/>
          <pc:sldMk cId="545460588" sldId="266"/>
        </pc:sldMkLst>
        <pc:spChg chg="mod">
          <ac:chgData name="Tomáš Gongol" userId="6004f809-8ea5-41b2-b378-ad4f0af6f059" providerId="ADAL" clId="{71502B6F-3A61-054A-BB1F-5D324EFD2DD3}" dt="2024-02-23T08:35:40.031" v="3" actId="20577"/>
          <ac:spMkLst>
            <pc:docMk/>
            <pc:sldMk cId="545460588" sldId="266"/>
            <ac:spMk id="2" creationId="{DAF195A7-5845-144B-A584-52A99499E631}"/>
          </ac:spMkLst>
        </pc:spChg>
        <pc:spChg chg="mod">
          <ac:chgData name="Tomáš Gongol" userId="6004f809-8ea5-41b2-b378-ad4f0af6f059" providerId="ADAL" clId="{71502B6F-3A61-054A-BB1F-5D324EFD2DD3}" dt="2024-02-23T08:35:58.488" v="23" actId="20577"/>
          <ac:spMkLst>
            <pc:docMk/>
            <pc:sldMk cId="545460588" sldId="266"/>
            <ac:spMk id="3" creationId="{791D39E2-B7E4-4E4F-9F26-2776916B33B4}"/>
          </ac:spMkLst>
        </pc:spChg>
      </pc:sldChg>
    </pc:docChg>
  </pc:docChgLst>
  <pc:docChgLst>
    <pc:chgData name="Tomáš Gongol" userId="6004f809-8ea5-41b2-b378-ad4f0af6f059" providerId="ADAL" clId="{E7FA4585-93E4-4F4D-9909-8370F84A8F76}"/>
    <pc:docChg chg="undo custSel modSld">
      <pc:chgData name="Tomáš Gongol" userId="6004f809-8ea5-41b2-b378-ad4f0af6f059" providerId="ADAL" clId="{E7FA4585-93E4-4F4D-9909-8370F84A8F76}" dt="2021-09-22T15:33:00.839" v="23" actId="20577"/>
      <pc:docMkLst>
        <pc:docMk/>
      </pc:docMkLst>
      <pc:sldChg chg="modSp mod">
        <pc:chgData name="Tomáš Gongol" userId="6004f809-8ea5-41b2-b378-ad4f0af6f059" providerId="ADAL" clId="{E7FA4585-93E4-4F4D-9909-8370F84A8F76}" dt="2021-09-22T15:33:00.839" v="23" actId="20577"/>
        <pc:sldMkLst>
          <pc:docMk/>
          <pc:sldMk cId="545460588" sldId="266"/>
        </pc:sldMkLst>
        <pc:spChg chg="mod">
          <ac:chgData name="Tomáš Gongol" userId="6004f809-8ea5-41b2-b378-ad4f0af6f059" providerId="ADAL" clId="{E7FA4585-93E4-4F4D-9909-8370F84A8F76}" dt="2021-09-22T15:33:00.839" v="23" actId="20577"/>
          <ac:spMkLst>
            <pc:docMk/>
            <pc:sldMk cId="545460588" sldId="266"/>
            <ac:spMk id="2" creationId="{DAF195A7-5845-144B-A584-52A99499E631}"/>
          </ac:spMkLst>
        </pc:spChg>
        <pc:spChg chg="mod">
          <ac:chgData name="Tomáš Gongol" userId="6004f809-8ea5-41b2-b378-ad4f0af6f059" providerId="ADAL" clId="{E7FA4585-93E4-4F4D-9909-8370F84A8F76}" dt="2021-09-22T15:32:50.058" v="19" actId="20577"/>
          <ac:spMkLst>
            <pc:docMk/>
            <pc:sldMk cId="545460588" sldId="266"/>
            <ac:spMk id="3" creationId="{791D39E2-B7E4-4E4F-9F26-2776916B33B4}"/>
          </ac:spMkLst>
        </pc:spChg>
      </pc:sldChg>
    </pc:docChg>
  </pc:docChgLst>
  <pc:docChgLst>
    <pc:chgData name="Tomáš Gongol" userId="6004f809-8ea5-41b2-b378-ad4f0af6f059" providerId="ADAL" clId="{27D938F1-4643-5349-A1CB-C91A6ECDA195}"/>
    <pc:docChg chg="undo custSel addSld delSld modSld">
      <pc:chgData name="Tomáš Gongol" userId="6004f809-8ea5-41b2-b378-ad4f0af6f059" providerId="ADAL" clId="{27D938F1-4643-5349-A1CB-C91A6ECDA195}" dt="2023-02-17T16:05:55.641" v="63" actId="478"/>
      <pc:docMkLst>
        <pc:docMk/>
      </pc:docMkLst>
      <pc:sldChg chg="modSp mod">
        <pc:chgData name="Tomáš Gongol" userId="6004f809-8ea5-41b2-b378-ad4f0af6f059" providerId="ADAL" clId="{27D938F1-4643-5349-A1CB-C91A6ECDA195}" dt="2023-02-17T15:23:07.285" v="57" actId="20577"/>
        <pc:sldMkLst>
          <pc:docMk/>
          <pc:sldMk cId="545460588" sldId="266"/>
        </pc:sldMkLst>
        <pc:spChg chg="mod">
          <ac:chgData name="Tomáš Gongol" userId="6004f809-8ea5-41b2-b378-ad4f0af6f059" providerId="ADAL" clId="{27D938F1-4643-5349-A1CB-C91A6ECDA195}" dt="2023-02-17T15:22:28.167" v="5" actId="20577"/>
          <ac:spMkLst>
            <pc:docMk/>
            <pc:sldMk cId="545460588" sldId="266"/>
            <ac:spMk id="2" creationId="{DAF195A7-5845-144B-A584-52A99499E631}"/>
          </ac:spMkLst>
        </pc:spChg>
        <pc:spChg chg="mod">
          <ac:chgData name="Tomáš Gongol" userId="6004f809-8ea5-41b2-b378-ad4f0af6f059" providerId="ADAL" clId="{27D938F1-4643-5349-A1CB-C91A6ECDA195}" dt="2023-02-17T15:23:07.285" v="57" actId="20577"/>
          <ac:spMkLst>
            <pc:docMk/>
            <pc:sldMk cId="545460588" sldId="266"/>
            <ac:spMk id="3" creationId="{791D39E2-B7E4-4E4F-9F26-2776916B33B4}"/>
          </ac:spMkLst>
        </pc:spChg>
      </pc:sldChg>
      <pc:sldChg chg="addSp delSp modSp add del mod">
        <pc:chgData name="Tomáš Gongol" userId="6004f809-8ea5-41b2-b378-ad4f0af6f059" providerId="ADAL" clId="{27D938F1-4643-5349-A1CB-C91A6ECDA195}" dt="2023-02-17T16:05:55.641" v="63" actId="478"/>
        <pc:sldMkLst>
          <pc:docMk/>
          <pc:sldMk cId="905168630" sldId="267"/>
        </pc:sldMkLst>
        <pc:spChg chg="mod">
          <ac:chgData name="Tomáš Gongol" userId="6004f809-8ea5-41b2-b378-ad4f0af6f059" providerId="ADAL" clId="{27D938F1-4643-5349-A1CB-C91A6ECDA195}" dt="2023-02-17T16:05:48.444" v="61" actId="6549"/>
          <ac:spMkLst>
            <pc:docMk/>
            <pc:sldMk cId="905168630" sldId="267"/>
            <ac:spMk id="3" creationId="{536F6926-296F-4F45-A924-5E6DA83F97C3}"/>
          </ac:spMkLst>
        </pc:spChg>
        <pc:picChg chg="add del mod">
          <ac:chgData name="Tomáš Gongol" userId="6004f809-8ea5-41b2-b378-ad4f0af6f059" providerId="ADAL" clId="{27D938F1-4643-5349-A1CB-C91A6ECDA195}" dt="2023-02-17T16:05:55.641" v="63" actId="478"/>
          <ac:picMkLst>
            <pc:docMk/>
            <pc:sldMk cId="905168630" sldId="267"/>
            <ac:picMk id="4" creationId="{D38CD205-1DEB-C7C5-D78E-1AD4A3B2925A}"/>
          </ac:picMkLst>
        </pc:picChg>
      </pc:sldChg>
    </pc:docChg>
  </pc:docChgLst>
  <pc:docChgLst>
    <pc:chgData name="Tomáš Gongol" userId="6004f809-8ea5-41b2-b378-ad4f0af6f059" providerId="ADAL" clId="{10180E9A-5574-EB46-8C5F-C68A28192F28}"/>
    <pc:docChg chg="undo custSel modSld">
      <pc:chgData name="Tomáš Gongol" userId="6004f809-8ea5-41b2-b378-ad4f0af6f059" providerId="ADAL" clId="{10180E9A-5574-EB46-8C5F-C68A28192F28}" dt="2021-10-25T13:10:10.638" v="34" actId="20577"/>
      <pc:docMkLst>
        <pc:docMk/>
      </pc:docMkLst>
      <pc:sldChg chg="modSp mod">
        <pc:chgData name="Tomáš Gongol" userId="6004f809-8ea5-41b2-b378-ad4f0af6f059" providerId="ADAL" clId="{10180E9A-5574-EB46-8C5F-C68A28192F28}" dt="2021-10-25T13:10:10.638" v="34" actId="20577"/>
        <pc:sldMkLst>
          <pc:docMk/>
          <pc:sldMk cId="545460588" sldId="266"/>
        </pc:sldMkLst>
        <pc:spChg chg="mod">
          <ac:chgData name="Tomáš Gongol" userId="6004f809-8ea5-41b2-b378-ad4f0af6f059" providerId="ADAL" clId="{10180E9A-5574-EB46-8C5F-C68A28192F28}" dt="2021-10-25T13:10:10.638" v="34" actId="20577"/>
          <ac:spMkLst>
            <pc:docMk/>
            <pc:sldMk cId="545460588" sldId="266"/>
            <ac:spMk id="3" creationId="{791D39E2-B7E4-4E4F-9F26-2776916B33B4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B495C1D-9041-7743-A095-DB6D197E4F99}" type="datetimeFigureOut">
              <a:rPr lang="cs-CZ" smtClean="0"/>
              <a:t>23.02.2024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6D914C-1886-D544-8EF7-2976AA068EF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801600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BAEC6-A37A-4403-B919-4854A6448652}" type="datetimeFigureOut">
              <a:rPr lang="cs-CZ" smtClean="0"/>
              <a:t>23.02.2024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045050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BAEC6-A37A-4403-B919-4854A6448652}" type="datetimeFigureOut">
              <a:rPr lang="cs-CZ" smtClean="0"/>
              <a:t>23.02.2024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197299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BAEC6-A37A-4403-B919-4854A6448652}" type="datetimeFigureOut">
              <a:rPr lang="cs-CZ" smtClean="0"/>
              <a:t>23.02.2024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3997365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ulní stra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539860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BAEC6-A37A-4403-B919-4854A6448652}" type="datetimeFigureOut">
              <a:rPr lang="cs-CZ" smtClean="0"/>
              <a:t>23.02.2024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600217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BAEC6-A37A-4403-B919-4854A6448652}" type="datetimeFigureOut">
              <a:rPr lang="cs-CZ" smtClean="0"/>
              <a:t>23.02.2024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350053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BAEC6-A37A-4403-B919-4854A6448652}" type="datetimeFigureOut">
              <a:rPr lang="cs-CZ" smtClean="0"/>
              <a:t>23.02.2024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729387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BAEC6-A37A-4403-B919-4854A6448652}" type="datetimeFigureOut">
              <a:rPr lang="cs-CZ" smtClean="0"/>
              <a:t>23.02.2024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915460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BAEC6-A37A-4403-B919-4854A6448652}" type="datetimeFigureOut">
              <a:rPr lang="cs-CZ" smtClean="0"/>
              <a:t>23.02.2024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22770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BAEC6-A37A-4403-B919-4854A6448652}" type="datetimeFigureOut">
              <a:rPr lang="cs-CZ" smtClean="0"/>
              <a:t>23.02.2024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739994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BAEC6-A37A-4403-B919-4854A6448652}" type="datetimeFigureOut">
              <a:rPr lang="cs-CZ" smtClean="0"/>
              <a:t>23.02.2024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365812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BAEC6-A37A-4403-B919-4854A6448652}" type="datetimeFigureOut">
              <a:rPr lang="cs-CZ" smtClean="0"/>
              <a:t>23.02.2024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68878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9BAEC6-A37A-4403-B919-4854A6448652}" type="datetimeFigureOut">
              <a:rPr lang="cs-CZ" smtClean="0"/>
              <a:t>23.02.2024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03542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ázek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64351" y="752054"/>
            <a:ext cx="2266000" cy="1744775"/>
          </a:xfrm>
          <a:prstGeom prst="rect">
            <a:avLst/>
          </a:prstGeom>
        </p:spPr>
      </p:pic>
      <p:sp>
        <p:nvSpPr>
          <p:cNvPr id="7" name="Obdélník 6"/>
          <p:cNvSpPr/>
          <p:nvPr/>
        </p:nvSpPr>
        <p:spPr>
          <a:xfrm>
            <a:off x="335360" y="356659"/>
            <a:ext cx="7488832" cy="6144683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sz="24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ctrTitle" idx="4294967295"/>
          </p:nvPr>
        </p:nvSpPr>
        <p:spPr>
          <a:xfrm>
            <a:off x="623392" y="932723"/>
            <a:ext cx="6816757" cy="2880320"/>
          </a:xfrm>
          <a:prstGeom prst="rect">
            <a:avLst/>
          </a:prstGeom>
        </p:spPr>
        <p:txBody>
          <a:bodyPr anchor="t">
            <a:normAutofit/>
          </a:bodyPr>
          <a:lstStyle/>
          <a:p>
            <a:pPr algn="l"/>
            <a:r>
              <a:rPr lang="en-GB" sz="5333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Introduction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4294967295"/>
          </p:nvPr>
        </p:nvSpPr>
        <p:spPr>
          <a:xfrm>
            <a:off x="2351584" y="4101075"/>
            <a:ext cx="5184576" cy="1056117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indent="0" algn="r">
              <a:buNone/>
            </a:pPr>
            <a:r>
              <a:rPr lang="en-GB" sz="1867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Course requirements, introduction</a:t>
            </a:r>
          </a:p>
        </p:txBody>
      </p:sp>
      <p:sp>
        <p:nvSpPr>
          <p:cNvPr id="9" name="Podnadpis 2"/>
          <p:cNvSpPr txBox="1">
            <a:spLocks/>
          </p:cNvSpPr>
          <p:nvPr/>
        </p:nvSpPr>
        <p:spPr>
          <a:xfrm>
            <a:off x="9274729" y="4965171"/>
            <a:ext cx="2688299" cy="1536171"/>
          </a:xfrm>
          <a:prstGeom prst="rect">
            <a:avLst/>
          </a:prstGeom>
        </p:spPr>
        <p:txBody>
          <a:bodyPr vert="horz" lIns="121920" tIns="60960" rIns="121920" bIns="6096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GB" altLang="cs-CZ" sz="12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Tomáš Gongol</a:t>
            </a:r>
          </a:p>
        </p:txBody>
      </p:sp>
    </p:spTree>
    <p:extLst>
      <p:ext uri="{BB962C8B-B14F-4D97-AF65-F5344CB8AC3E}">
        <p14:creationId xmlns:p14="http://schemas.microsoft.com/office/powerpoint/2010/main" val="14338329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AF195A7-5845-144B-A584-52A99499E6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Conditions</a:t>
            </a:r>
            <a:r>
              <a:rPr lang="cs-CZ" dirty="0"/>
              <a:t> 2023-24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791D39E2-B7E4-4E4F-9F26-2776916B33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All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studying</a:t>
            </a:r>
            <a:r>
              <a:rPr lang="cs-CZ" dirty="0"/>
              <a:t> </a:t>
            </a:r>
            <a:r>
              <a:rPr lang="cs-CZ" dirty="0" err="1"/>
              <a:t>available</a:t>
            </a:r>
            <a:r>
              <a:rPr lang="cs-CZ" dirty="0"/>
              <a:t> in IS SU. </a:t>
            </a:r>
          </a:p>
          <a:p>
            <a:pPr lvl="1"/>
            <a:r>
              <a:rPr lang="cs-CZ" dirty="0" err="1"/>
              <a:t>There</a:t>
            </a:r>
            <a:r>
              <a:rPr lang="cs-CZ" dirty="0"/>
              <a:t> </a:t>
            </a:r>
            <a:r>
              <a:rPr lang="cs-CZ" dirty="0" err="1"/>
              <a:t>is</a:t>
            </a:r>
            <a:r>
              <a:rPr lang="cs-CZ" dirty="0"/>
              <a:t> </a:t>
            </a:r>
            <a:r>
              <a:rPr lang="cs-CZ" dirty="0" err="1"/>
              <a:t>an</a:t>
            </a:r>
            <a:r>
              <a:rPr lang="cs-CZ" dirty="0"/>
              <a:t> </a:t>
            </a:r>
            <a:r>
              <a:rPr lang="cs-CZ" dirty="0" err="1"/>
              <a:t>interactive</a:t>
            </a:r>
            <a:r>
              <a:rPr lang="cs-CZ" dirty="0"/>
              <a:t> </a:t>
            </a:r>
            <a:r>
              <a:rPr lang="cs-CZ" dirty="0" err="1"/>
              <a:t>content</a:t>
            </a:r>
            <a:r>
              <a:rPr lang="cs-CZ" dirty="0"/>
              <a:t> in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course</a:t>
            </a:r>
            <a:r>
              <a:rPr lang="cs-CZ" dirty="0"/>
              <a:t> in IS SU</a:t>
            </a:r>
          </a:p>
          <a:p>
            <a:pPr lvl="1"/>
            <a:r>
              <a:rPr lang="cs-CZ" dirty="0"/>
              <a:t>Study </a:t>
            </a:r>
            <a:r>
              <a:rPr lang="cs-CZ" dirty="0" err="1"/>
              <a:t>materials</a:t>
            </a:r>
            <a:r>
              <a:rPr lang="cs-CZ" dirty="0"/>
              <a:t> (PDF)</a:t>
            </a:r>
          </a:p>
          <a:p>
            <a:pPr lvl="1"/>
            <a:r>
              <a:rPr lang="cs-CZ" dirty="0" err="1"/>
              <a:t>Presentations</a:t>
            </a:r>
            <a:r>
              <a:rPr lang="cs-CZ" dirty="0"/>
              <a:t> (PPT)</a:t>
            </a:r>
          </a:p>
          <a:p>
            <a:pPr lvl="1"/>
            <a:r>
              <a:rPr lang="cs-CZ" dirty="0"/>
              <a:t>Case </a:t>
            </a:r>
            <a:r>
              <a:rPr lang="cs-CZ" dirty="0" err="1"/>
              <a:t>studies</a:t>
            </a:r>
            <a:endParaRPr lang="cs-CZ" dirty="0"/>
          </a:p>
          <a:p>
            <a:r>
              <a:rPr lang="cs-CZ" dirty="0"/>
              <a:t>At </a:t>
            </a:r>
            <a:r>
              <a:rPr lang="cs-CZ" dirty="0" err="1"/>
              <a:t>the</a:t>
            </a:r>
            <a:r>
              <a:rPr lang="cs-CZ" dirty="0"/>
              <a:t> end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course</a:t>
            </a:r>
            <a:r>
              <a:rPr lang="cs-CZ" dirty="0"/>
              <a:t> –test and oral </a:t>
            </a:r>
            <a:r>
              <a:rPr lang="cs-CZ" dirty="0" err="1"/>
              <a:t>discussion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454605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EF5A943-7628-F44A-A272-6F1A32F02A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Content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536F6926-296F-4F45-A924-5E6DA83F97C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/>
              <a:t>1.Concepts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Law</a:t>
            </a:r>
            <a:r>
              <a:rPr lang="cs-CZ" dirty="0"/>
              <a:t> and </a:t>
            </a:r>
            <a:r>
              <a:rPr lang="cs-CZ" dirty="0" err="1"/>
              <a:t>Legal</a:t>
            </a:r>
            <a:r>
              <a:rPr lang="cs-CZ" dirty="0"/>
              <a:t> </a:t>
            </a:r>
            <a:r>
              <a:rPr lang="cs-CZ" dirty="0" err="1"/>
              <a:t>systems.pptx</a:t>
            </a:r>
            <a:endParaRPr lang="cs-CZ" dirty="0"/>
          </a:p>
          <a:p>
            <a:r>
              <a:rPr lang="cs-CZ" dirty="0"/>
              <a:t>2.International Public </a:t>
            </a:r>
            <a:r>
              <a:rPr lang="cs-CZ" dirty="0" err="1"/>
              <a:t>Law.pptx</a:t>
            </a:r>
            <a:endParaRPr lang="cs-CZ" dirty="0"/>
          </a:p>
          <a:p>
            <a:r>
              <a:rPr lang="cs-CZ" dirty="0"/>
              <a:t>3.Sources </a:t>
            </a:r>
            <a:r>
              <a:rPr lang="cs-CZ" dirty="0" err="1"/>
              <a:t>of</a:t>
            </a:r>
            <a:r>
              <a:rPr lang="cs-CZ" dirty="0"/>
              <a:t> .</a:t>
            </a:r>
            <a:r>
              <a:rPr lang="cs-CZ" dirty="0" err="1"/>
              <a:t>pptx</a:t>
            </a:r>
            <a:endParaRPr lang="cs-CZ" dirty="0"/>
          </a:p>
          <a:p>
            <a:r>
              <a:rPr lang="cs-CZ" dirty="0"/>
              <a:t>4.International </a:t>
            </a:r>
            <a:r>
              <a:rPr lang="cs-CZ" dirty="0" err="1"/>
              <a:t>purchase-sale.pptx</a:t>
            </a:r>
            <a:endParaRPr lang="cs-CZ" dirty="0"/>
          </a:p>
          <a:p>
            <a:r>
              <a:rPr lang="cs-CZ" dirty="0"/>
              <a:t>5.International purchase-sale2.pptx</a:t>
            </a:r>
          </a:p>
          <a:p>
            <a:r>
              <a:rPr lang="cs-CZ" dirty="0"/>
              <a:t>6.International </a:t>
            </a:r>
            <a:r>
              <a:rPr lang="cs-CZ" dirty="0" err="1"/>
              <a:t>purchase</a:t>
            </a:r>
            <a:r>
              <a:rPr lang="cs-CZ" dirty="0"/>
              <a:t> - </a:t>
            </a:r>
            <a:r>
              <a:rPr lang="cs-CZ" dirty="0" err="1"/>
              <a:t>sale</a:t>
            </a:r>
            <a:r>
              <a:rPr lang="cs-CZ" dirty="0"/>
              <a:t> 3.pptx</a:t>
            </a:r>
          </a:p>
          <a:p>
            <a:r>
              <a:rPr lang="cs-CZ" dirty="0"/>
              <a:t>7.Incoterms and </a:t>
            </a:r>
            <a:r>
              <a:rPr lang="cs-CZ" dirty="0" err="1"/>
              <a:t>international</a:t>
            </a:r>
            <a:r>
              <a:rPr lang="cs-CZ" dirty="0"/>
              <a:t> </a:t>
            </a:r>
            <a:r>
              <a:rPr lang="cs-CZ" dirty="0" err="1"/>
              <a:t>transport.pptx</a:t>
            </a:r>
            <a:endParaRPr lang="cs-CZ" dirty="0"/>
          </a:p>
          <a:p>
            <a:r>
              <a:rPr lang="cs-CZ" dirty="0"/>
              <a:t>8.Legal </a:t>
            </a:r>
            <a:r>
              <a:rPr lang="cs-CZ" dirty="0" err="1"/>
              <a:t>forms</a:t>
            </a:r>
            <a:r>
              <a:rPr lang="cs-CZ" dirty="0"/>
              <a:t>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entering</a:t>
            </a:r>
            <a:r>
              <a:rPr lang="cs-CZ" dirty="0"/>
              <a:t> </a:t>
            </a:r>
            <a:r>
              <a:rPr lang="cs-CZ" dirty="0" err="1"/>
              <a:t>new</a:t>
            </a:r>
            <a:r>
              <a:rPr lang="cs-CZ" dirty="0"/>
              <a:t> </a:t>
            </a:r>
            <a:r>
              <a:rPr lang="cs-CZ" dirty="0" err="1"/>
              <a:t>markets.pptx</a:t>
            </a:r>
            <a:endParaRPr lang="cs-CZ" dirty="0"/>
          </a:p>
          <a:p>
            <a:r>
              <a:rPr lang="cs-CZ" dirty="0"/>
              <a:t>9.Organizational </a:t>
            </a:r>
            <a:r>
              <a:rPr lang="cs-CZ" dirty="0" err="1"/>
              <a:t>forms</a:t>
            </a:r>
            <a:r>
              <a:rPr lang="cs-CZ" dirty="0"/>
              <a:t>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entering</a:t>
            </a:r>
            <a:r>
              <a:rPr lang="cs-CZ" dirty="0"/>
              <a:t> to </a:t>
            </a:r>
            <a:r>
              <a:rPr lang="cs-CZ" dirty="0" err="1"/>
              <a:t>foreign</a:t>
            </a:r>
            <a:r>
              <a:rPr lang="cs-CZ" dirty="0"/>
              <a:t> </a:t>
            </a:r>
            <a:r>
              <a:rPr lang="cs-CZ" dirty="0" err="1"/>
              <a:t>markets</a:t>
            </a:r>
            <a:r>
              <a:rPr lang="cs-CZ" dirty="0"/>
              <a:t>. </a:t>
            </a:r>
            <a:r>
              <a:rPr lang="cs-CZ" dirty="0" err="1"/>
              <a:t>pptx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05168630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327</TotalTime>
  <Words>124</Words>
  <Application>Microsoft Macintosh PowerPoint</Application>
  <PresentationFormat>Širokoúhlá obrazovka</PresentationFormat>
  <Paragraphs>20</Paragraphs>
  <Slides>3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Times New Roman</vt:lpstr>
      <vt:lpstr>Motiv Office</vt:lpstr>
      <vt:lpstr>Introduction</vt:lpstr>
      <vt:lpstr>Conditions 2023-24</vt:lpstr>
      <vt:lpstr>Content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Law</dc:title>
  <dc:creator>Tomáš Gongol</dc:creator>
  <cp:lastModifiedBy>Tomáš Gongol</cp:lastModifiedBy>
  <cp:revision>20</cp:revision>
  <dcterms:created xsi:type="dcterms:W3CDTF">2019-09-27T13:12:54Z</dcterms:created>
  <dcterms:modified xsi:type="dcterms:W3CDTF">2024-02-23T08:36:09Z</dcterms:modified>
</cp:coreProperties>
</file>