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310" r:id="rId5"/>
    <p:sldId id="286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72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957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09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416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11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83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986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266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953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820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3694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4613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303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3161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156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16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1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59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735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06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840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40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4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manažerského nástroje BSC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Cíl – základní orientační princip, který ovlivňuje jednání jak řídících, tak výkonných pracovníků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Správné určení cílů považováno za klíč k úspěšnému řízení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Myslet na měřitelnost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Základní cíle nepatří do BSC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61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Cíle popisované pouze slovně (nadchnout naše zákazníky)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Cíle zavedené pouze ve formě měřítek a cílových hodnot (ROI + 20 %, dodací lhůta 6 dní)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Cíle - problémy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47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Nejprve slovně zformulovaný cíl vysvětlit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Potom se definují měřítka, cílové hodnoty a strategické akce jako základy cílově orientovaného řízení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62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Čím méně cílů se stanoví, tím více tyto cíle projevují sklon ke všeobecnosti a finanční náročnosti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Kompromis – zásada „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plenty“ – jedna BSC maximálně 25 cílů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Celkový počet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99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1085850" algn="l"/>
              </a:tabLst>
              <a:defRPr/>
            </a:pPr>
            <a:r>
              <a:rPr lang="cs-CZ" sz="2000" dirty="0">
                <a:solidFill>
                  <a:srgbClr val="000000"/>
                </a:solidFill>
              </a:rPr>
              <a:t>-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významný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prvek metody BSC</a:t>
            </a:r>
          </a:p>
          <a:p>
            <a:pPr marL="0" indent="0" algn="just">
              <a:buNone/>
              <a:tabLst>
                <a:tab pos="10858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silný vliv anglosaské filosofie, která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zdůraňuje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že bez  měřítek je úspěšné řízení sotva možné,</a:t>
            </a:r>
          </a:p>
          <a:p>
            <a:pPr marL="0" indent="0" algn="just">
              <a:buNone/>
              <a:tabLst>
                <a:tab pos="10858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vyvážený systém měřítek</a:t>
            </a:r>
          </a:p>
          <a:p>
            <a:pPr marL="0" indent="0" algn="just">
              <a:buNone/>
              <a:tabLst>
                <a:tab pos="10858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tvrdá a měkká měřítka</a:t>
            </a:r>
          </a:p>
          <a:p>
            <a:pPr marL="0" indent="0">
              <a:buNone/>
              <a:tabLst>
                <a:tab pos="10858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0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Konkretizují strategii zakotvenou v systému cílů BSC a umožnit její vlastní měření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Identifikovány teprve po stanovených cílech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Neexistují žádná univerzálně platná měřítka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Kombinovat tvrdá a měkká měřítka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Vyjadřují strategické cíle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 skutečně dosažené výsledky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56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jeden strategický cíl se stanovuje 1 max. 2 měřítka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Vypracovat návrh měřítek: místo: Jak cíl změřit? Lépe: Jak bychom zjistili, že jsme dosáhli cíle?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Výběr měřítek – respektovat zásady: formalizace, dostupnost, posouzení účelnosti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Zajištění implementace vybraných měřítek – náklady na měření, akceptace formalizovaného postupu měření, frekvence měření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Postup výběru měřítek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24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Finanční měřítka bez hybných sil nevypovídají, jak má být výstupu dosaženo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Naopak hybné síly výkonnosti (např. doba trvání cyklu a míra závad) bez měřítek výstupů mohou podniku zajistit krátkodobé zlepšení, neříkají ale, zda zlepšení ve výrobě vedla ke zvýšení objemu obchodu s existujícími a novými zákazníky a ke zvýšení finanční výkonnosti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Zahrnout vhodný mix výstupů (zpožděné indikátory) a hybných sil výkonnosti (předstižené indikátory)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Hybné síly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00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Měl by procházet všemi perspektivami BSC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Vzájemné souvislosti mezi jednotlivými prvky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modelu (např. strategickými cíli a měřítky) umožňuje zvažovat strategická mapa – pomáhá lidem pochopit, proč děláme to či ono.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Řetězec příčin a důsledků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362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Zpřesnit strategický plán rozvoje podniku a projednat jej se zaměstnanci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Identifikovat klíčové interní procesy, které vedou projekt k úspěchu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Využít efektivněji investice do lidí, technologií a organizace činností k zajištění plánovaných cílů podniku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Strategické mapy umožňují: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0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Charakteristika perspektiv BSC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Strategie, strategické cíle, měřítka, hybné síly výkonnosti (akce)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Strategické cíle, jádro BSC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Měřítka, možnost sledování plnění cílů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Strategické akce, (hybné síly výkonnosti)</a:t>
            </a: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mezi cíli v jedné perspektivě a mezi perspektivami ostatními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Projektují strukturu a účinky jednotlivých strategických akcí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Naznačují spolupráci jednotlivých funkčních oblastí řízení nebo členů týmů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Model strategického úspěchu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Strategické mapy ukazují: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11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Strategicky významné vztahy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059582"/>
            <a:ext cx="6273899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/>
          <p:nvPr/>
        </p:nvPicPr>
        <p:blipFill rotWithShape="1">
          <a:blip r:embed="rId4"/>
          <a:srcRect l="31283" t="36449" r="15344" b="21895"/>
          <a:stretch/>
        </p:blipFill>
        <p:spPr bwMode="auto">
          <a:xfrm>
            <a:off x="467544" y="1036712"/>
            <a:ext cx="6264696" cy="29069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4543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Rovnováha mezi finančními cíli krátkodobými (produktivita) a dlouhodobými (růst)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pro dosažení finančních výsledků je založena na splnění souboru požadovaných zákazníků (nejlepší cena, špičkový výrobek, požadavky zákazníka, vztahy mezi podniky a zákazníky)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Hodnoty jsou vytvářeny přes interní procesy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Perspektiva „učení se“ obsahuje různé kategorie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Principy pro účinnost strategické mapy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82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Zákaznická perspektiva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Strategický cíl: Zvýšit atraktivnost produktu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Měřítko: % realizovaných produktů s novým programovým vybavením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Jednotka: %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Současná hodnota: 15%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Cílová hodnota: 75% (po 3. roce)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Stanovení hodnot strategických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3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    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Strategické akce: páky pro realizaci strategie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Systém cílů vyvolává potřebu „uvést do pohybu“ mašinérií 	strategických akcí.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Strategické akce podporují vícero cílů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Strategické akce – hybné síly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4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Většinou orientovanost přes interní procesy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Plánováno objemově i časově, z hlediska priorit, dokumentace, naplánovat využití zdrojů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Příklad: Zákaznická perspektiva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Strategický cíl: Na určeném segmentu trhu umístit nové produkty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Strategická akce: marketingová kampaň – předvádění produktů,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benchmarking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Termín – začátek: 1.6.2020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Termín – konec: 1.12.2021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Zodpovědná osoba: ...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Určení strategických akcí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50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Zlepšení všech měřítek BSC by mělo „zapříčinit“ zvýšení finančních cílů. BSC totiž využívá výhod finančního měření jako konečných výstupů, avšak bez jakéhokoli zkreslení způsobeného jejich sledováním výhradně z krátkodobého hlediska.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Vazby na finance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318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Cíle a měřítka vycházejí ze strategie podniku a sledují výkonnost podniku ze čtyř perspektiv: finanční, zákaznické, interních procesů a učení se a růstu.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Měřítka v jednotlivých perspektivách nevyplývají z disponibilních dat, ale ze strategických cílů.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Uvědomovat si vztahy příčiny a důsledku, hybné síly výkonnosti a vazby na finance.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Finanční a nefinanční veličiny jsou sdruženy do jednoho systému.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8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0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 je nástroj upřesnění, zhodnocení a podpory realizace strategie pomocí konkrétních měřidel výkonnosti, který by měl vyvážit celý systém hodnocení výkonnosti a změnit dosavadní soustředění a téměř absolutní preferenci finančních ukazatelů.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Postavení jednotlivých perspektiv není oddělené a náhodné, viz obrázek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Nelze přehlížet logiku činnosti (posloupnosti) v rámci BSC.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Finanční cíle → cíle „zákaznické“ → cíle v oblasti vnitřních procesů → cíle v oblasti perspektivy učení se a růstu.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schéma posloupnosti není dogma (zákazníci → automobilový průmysl, ve veřejné sféře nemusí být vůdčí perspektiva financí)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Charakteristika perspektiv BSC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8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Čtyři perspektivy umožňují stanovit rovnováhu mezi:</a:t>
            </a:r>
          </a:p>
          <a:p>
            <a:pPr marL="828675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krátkodobými a dlouhodobými cíli, (finanční ukazatelé „preferují“ krátkodobé cíle),</a:t>
            </a:r>
          </a:p>
          <a:p>
            <a:pPr marL="828675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mezi požadovanými výstupy a hybnými silami těchto 	výstupů</a:t>
            </a:r>
          </a:p>
          <a:p>
            <a:pPr marL="828675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mezi tvrdými měřítky (hard) a měkkými měřítky (soft)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Čtyři perspektivy BSC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0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V každé z perspektiv lze nadefinovat čtyři až pět cílů, které jsou sledovány, a to nejen z hlediska minulé výkonnosti, ale i z hlediska hybných sil budoucí výkonnosti.</a:t>
            </a:r>
          </a:p>
          <a:p>
            <a:pPr algn="just"/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Rozhodnutí v jedné oblasti ovlivní výsledky jiných oblastí.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Sledování výkonnosti v perspektivách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7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Dělat vše, co chce zákazník (zákaznická perspektiva) nebo dělat vše efektivně (perspektiva interních procesů)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Dosáhnout okamžitých výsledků (finanční perspektiva) nebo investovat do budoucnosti (perspektiva učení se a růstu)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Dvě hlavní dilema v podnikání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5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Upozorňuje a snaží se reagovat na zásadní problémy a výzvy strategického řízení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Nástroj převedení strategie do konkrétních měřitelných plánů a cílů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BSC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5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Obvykle 4 perspektivy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Perspektivy vedle sebe nestojí odděleně a náhodně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Perspektivy vytváří základní pohled na logiku činností podniku a jeho organizačních jednotek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Každou perspektivu reprezentují strategické cíle, měřítka, cílové hodnoty a strategické akce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Struktura perspektiv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471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1300</Words>
  <Application>Microsoft Office PowerPoint</Application>
  <PresentationFormat>Předvádění na obrazovce (16:9)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Wingdings</vt:lpstr>
      <vt:lpstr>SLU</vt:lpstr>
      <vt:lpstr>Struktura manažerského nástroje BSC</vt:lpstr>
      <vt:lpstr>Obsah</vt:lpstr>
      <vt:lpstr>Úvod</vt:lpstr>
      <vt:lpstr>Charakteristika perspektiv BSC</vt:lpstr>
      <vt:lpstr>Čtyři perspektivy BSC</vt:lpstr>
      <vt:lpstr>Sledování výkonnosti v perspektivách</vt:lpstr>
      <vt:lpstr>Dvě hlavní dilema v podnikání</vt:lpstr>
      <vt:lpstr>BSC</vt:lpstr>
      <vt:lpstr>Struktura perspektiv</vt:lpstr>
      <vt:lpstr>Cíle</vt:lpstr>
      <vt:lpstr>Cíle - problémy</vt:lpstr>
      <vt:lpstr>Cíle</vt:lpstr>
      <vt:lpstr>Celkový počet cílů</vt:lpstr>
      <vt:lpstr>Měřítka</vt:lpstr>
      <vt:lpstr>Měřítka</vt:lpstr>
      <vt:lpstr>Postup výběru měřítek</vt:lpstr>
      <vt:lpstr>Hybné síly</vt:lpstr>
      <vt:lpstr>Řetězec příčin a důsledků</vt:lpstr>
      <vt:lpstr>Strategické mapy umožňují:</vt:lpstr>
      <vt:lpstr>Strategické mapy ukazují:</vt:lpstr>
      <vt:lpstr>Strategicky významné vztahy</vt:lpstr>
      <vt:lpstr>Principy pro účinnost strategické mapy</vt:lpstr>
      <vt:lpstr>Stanovení hodnot strategických cílů</vt:lpstr>
      <vt:lpstr>Strategické akce – hybné síly výkonnosti</vt:lpstr>
      <vt:lpstr>Určení strategických akcí</vt:lpstr>
      <vt:lpstr>Vazby na finance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140</cp:revision>
  <dcterms:created xsi:type="dcterms:W3CDTF">2016-07-06T15:42:34Z</dcterms:created>
  <dcterms:modified xsi:type="dcterms:W3CDTF">2023-02-08T11:25:34Z</dcterms:modified>
</cp:coreProperties>
</file>