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4" r:id="rId4"/>
    <p:sldId id="305" r:id="rId5"/>
    <p:sldId id="307" r:id="rId6"/>
    <p:sldId id="306" r:id="rId7"/>
    <p:sldId id="297" r:id="rId8"/>
  </p:sldIdLst>
  <p:sldSz cx="9144000" cy="5143500" type="screen16x9"/>
  <p:notesSz cx="6669088" cy="9928225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20CF4-FDC5-4272-AD1D-2B0E991C5342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8BC8E-EA37-45B4-B800-E87CA6F85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042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52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2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0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09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2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předmětu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1800" b="1" dirty="0"/>
              <a:t>		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18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	pondělí 10:30 – 11:30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Organizační pokyny a informace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16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max. 40 bodů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		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1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4938" algn="l"/>
                <a:tab pos="4572000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                            max. 10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Výsledné hodnocení:		A	50 – 47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B	46 – 42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C	41 – 37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D	36 – 33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E	32 – 29 bodů</a:t>
            </a: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/>
              <a:t>Podmínky ukončení studia předmětu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2209259" y="962159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29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Vypracovat jeden z nabízených samostatných úkolů ze skript Management výkonnosti podniků: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38 Rozklad ukazatele EVA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40 Výpočet ukazatele CFROI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120 Využití metody ABC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122 Výpočet výrobní kapacity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130 Zvýšení podílu tržeb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76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do šablony seminární práce.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Uvést zadání samostatného úkolu a řešení.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do IS Odevzdávárny nejpozději do 10. 5. </a:t>
            </a:r>
            <a:r>
              <a:rPr lang="cs-CZ" altLang="cs-CZ" sz="180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 - náležitosti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29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faktory stabilní konkurenceschopnosti a dlouhodobé výkonnosti podniku</a:t>
            </a:r>
          </a:p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měření a řízení podnikové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 metody řízení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manažerského nástroje BSC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podnikové strategie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cíle a měřítka finanční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Tradiční přístupy posuzování výkonnosti podniku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Zákaznická oblast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interních procesů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lidského kapitálu (potenciálu) organizace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Koncepty řízení podnikové výkonnosti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Obsahové zaměření předmětu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41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cíl: Maximalizace hodnoty firmy pro vlastníka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maximalizaci hodnoty firmy přispívá produkce v širším pojetí: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Dobře zvolený a optimálně vytvořený sortiment produktů a služeb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vztahu s dodavateli a odběrateli, organizace distribuce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výroby – minimalizace nákladů (spotřebních, mzdových i zadrženého kapitálu) při výrobě za dodržení zákonných norem a v potřebné kvalitě a množství.</a:t>
            </a:r>
            <a:endParaRPr lang="cs-CZ" alt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8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cc13d47-7671-4c12-a4ff-4b08fef7fac9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349</Words>
  <Application>Microsoft Office PowerPoint</Application>
  <PresentationFormat>Předvádění na obrazovce (16:9)</PresentationFormat>
  <Paragraphs>67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Podmínky absolvování předmětu  Management výkonnosti podniků</vt:lpstr>
      <vt:lpstr>Organizační pokyny a informace</vt:lpstr>
      <vt:lpstr>Podmínky ukončení studia předmětu</vt:lpstr>
      <vt:lpstr>Seminární práce</vt:lpstr>
      <vt:lpstr>Seminární práce - náležitosti</vt:lpstr>
      <vt:lpstr>Obsahové zaměření předmětu</vt:lpstr>
      <vt:lpstr>Úvod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Žaneta Rylková</cp:lastModifiedBy>
  <cp:revision>157</cp:revision>
  <cp:lastPrinted>2023-02-15T12:10:16Z</cp:lastPrinted>
  <dcterms:created xsi:type="dcterms:W3CDTF">2016-07-06T15:42:34Z</dcterms:created>
  <dcterms:modified xsi:type="dcterms:W3CDTF">2024-03-01T06:23:59Z</dcterms:modified>
</cp:coreProperties>
</file>