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25" r:id="rId4"/>
    <p:sldId id="322" r:id="rId5"/>
    <p:sldId id="328" r:id="rId6"/>
    <p:sldId id="329" r:id="rId7"/>
    <p:sldId id="331" r:id="rId8"/>
    <p:sldId id="332" r:id="rId9"/>
    <p:sldId id="333" r:id="rId10"/>
    <p:sldId id="334" r:id="rId11"/>
    <p:sldId id="335" r:id="rId12"/>
    <p:sldId id="336" r:id="rId13"/>
    <p:sldId id="330" r:id="rId14"/>
    <p:sldId id="337" r:id="rId15"/>
    <p:sldId id="323" r:id="rId16"/>
  </p:sldIdLst>
  <p:sldSz cx="9144000" cy="5143500" type="screen16x9"/>
  <p:notesSz cx="6858000" cy="9144000"/>
  <p:custDataLst>
    <p:tags r:id="rId1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36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vw-k%C3%A4fer-vw-jahrgang-auto-53355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de/photo/168460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evrenaspolecnost.cz/aktuality/5510-vzory-zalob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c.edu/de/institutes-centers/institut-fuer-erdbeobachtung/research-group/institute-for-earth-observ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obalmagazin.com/raus-aus-dem-anti-klima-abkommen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joji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komunikace-diskuse-doprava-nepravda-108265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5945&amp;picture=brex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cs-cz/foto/6482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fryc.eu/vystavy/vernisaz-vystavy-ctyrlistek-a-jeho-pratel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so.net/mickey-a-pratele/005EE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Technologické faktory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Inovace, technologický pokrok a změny v komunikačních a informačních technologiích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Rozvoj internetu a sociálních médií může ovlivnit způsob, jakým firmy komunikují se zákazníky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73CFCD-33EF-487A-9C84-BC95B65B1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8204" y="2787774"/>
            <a:ext cx="3831780" cy="17921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3B23DC-0ED5-4F56-9BB2-2654C47BC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3568" y="2787774"/>
            <a:ext cx="3209832" cy="17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Legislativní faktory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Legislativní prostředí, právní předpisy a regulace, které ovlivňují podnikání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Změny v daňové legislativě mohou mít dopad na ziskovost společnosti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4EB2C5-16D4-4345-9F5A-9A5811F5C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9992" y="2211710"/>
            <a:ext cx="3713609" cy="24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Environmentální faktory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Ekonomické trendy, změny klimatu, udržitelnost a ekologické vědomí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Rostoucí tlak na snižování emisí skleníkových plynů může vést k potřebě inovativních a ekologicky šetrných produktů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1DCDF9-D350-4FD9-8BFA-DD6D3E1AE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0152" y="2691883"/>
            <a:ext cx="2949788" cy="197144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C8C907-CA08-43B6-9496-805644292A02}"/>
              </a:ext>
            </a:extLst>
          </p:cNvPr>
          <p:cNvSpPr txBox="1"/>
          <p:nvPr/>
        </p:nvSpPr>
        <p:spPr>
          <a:xfrm>
            <a:off x="4427983" y="5252452"/>
            <a:ext cx="3992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www.eurac.edu/de/institutes-centers/institut-fuer-erdbeobachtung/research-group/institute-for-earth-observation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/3.0/"/>
              </a:rPr>
              <a:t>CC BY</a:t>
            </a:r>
            <a:endParaRPr lang="cs-CZ" sz="9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8611CB-B09F-40CD-A4CA-A53A1D71A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5536" y="2808559"/>
            <a:ext cx="3089938" cy="17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Skupinový úkol (10 min.)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Rozdělte se do skupin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Ve skupinách vypracujte PESTLE analýzu vybrané mezinárodní společnosti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FECDBB-19E6-467C-9DE2-ED43B66B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44685" y="1923678"/>
            <a:ext cx="4254629" cy="27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PESTLE pomáhá porozumět externím faktorům, které mohou ovlivnit jejich mezinárodní podnikání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Poskytuje rámec pro identifikaci hrozeb a příležitostí na trhu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Umožňuje firmám lépe se přizpůsobit a plánovat své strategie v rámci různých zemí a kultur</a:t>
            </a:r>
          </a:p>
        </p:txBody>
      </p:sp>
    </p:spTree>
    <p:extLst>
      <p:ext uri="{BB962C8B-B14F-4D97-AF65-F5344CB8AC3E}">
        <p14:creationId xmlns:p14="http://schemas.microsoft.com/office/powerpoint/2010/main" val="58584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avci, exteriér, oranžová&#10;&#10;Popis byl vytvořen automaticky">
            <a:extLst>
              <a:ext uri="{FF2B5EF4-FFF2-40B4-BE49-F238E27FC236}">
                <a16:creationId xmlns:a16="http://schemas.microsoft.com/office/drawing/2014/main" id="{F83B569C-8816-4C2A-AEAC-6465D543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70" y="-16245"/>
            <a:ext cx="4422859" cy="51729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610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6847" y="703189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aktivita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analýza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Skupinový úkol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Obsah semináře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Vezměte si mobily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Najděte kahoot.it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Zadejte PIN, který Vám promítnu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Přezdívka = Vaše příjmení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err="1"/>
              <a:t>Let´s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fun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835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Opakování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3 koncepce mezinárodního marketingu.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Vývozní marketing,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Globální marketing,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Interkulturní marketing,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Motivy vstupu na zahraniční trhy.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Aktivní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Pasivní</a:t>
            </a:r>
          </a:p>
        </p:txBody>
      </p:sp>
    </p:spTree>
    <p:extLst>
      <p:ext uri="{BB962C8B-B14F-4D97-AF65-F5344CB8AC3E}">
        <p14:creationId xmlns:p14="http://schemas.microsoft.com/office/powerpoint/2010/main" val="433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Interaktivní aktivita (10 min.)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Vytvořte dvě skupiny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Ve skupině připravte argumenty pro aktivní/pasivní motivy vstupu na zahraniční trhy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Předneste své argumenty ostatním a diskutujte o nich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AF28E4-1778-470B-A895-8881FE8DE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3633" y="2772714"/>
            <a:ext cx="2844646" cy="19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PESTLE analýza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Politické, Ekonomické, Sociální, Technologické, Legislativní a Environmentální faktory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Mohou ovlivnit podnikání a strategii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Důležitý nástroj pro porozumění externího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9900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Politické faktory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Politická stabilita, zákony a regulace, obchodní dohody a geopolitické faktory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Změny v obchodní politice mezi zeměmi mohou ovlivnit mezinárodní obchodní strategie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1D4B84-0F75-4398-B93D-C831776CF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3968" y="2355726"/>
            <a:ext cx="4499992" cy="22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Ekonomické faktory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E1147D-E58F-4DD3-9B36-E7D4CF288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8104" y="2067694"/>
            <a:ext cx="3370368" cy="249974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Hospodářské podmínky, inflace, úrokové sazby, směnné kurzy a globální ekonomické trendy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Ekonomická recese v jedné zemi může ovlivnit kupní sílu zákazníků</a:t>
            </a:r>
          </a:p>
        </p:txBody>
      </p:sp>
    </p:spTree>
    <p:extLst>
      <p:ext uri="{BB962C8B-B14F-4D97-AF65-F5344CB8AC3E}">
        <p14:creationId xmlns:p14="http://schemas.microsoft.com/office/powerpoint/2010/main" val="2385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EAA7-7015-48C5-97F5-3940EEC4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faktory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636678-EF2C-484B-8030-10F70D0FAC05}"/>
              </a:ext>
            </a:extLst>
          </p:cNvPr>
          <p:cNvSpPr txBox="1"/>
          <p:nvPr/>
        </p:nvSpPr>
        <p:spPr>
          <a:xfrm>
            <a:off x="467544" y="843558"/>
            <a:ext cx="741682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Demografické trendy, životní styl, kulturní preference a sociální normy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Změny ve vkusu nebo preferencích zákazníků mohou vyžadovat úpravu marketingových strategií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086A06-2983-483B-B7C7-BA6EFC134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4743" y="2259104"/>
            <a:ext cx="3221713" cy="24162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738EC9-A1F4-4500-A8C6-983DD0F09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544" y="2865454"/>
            <a:ext cx="1650512" cy="16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44daa6e-ddf1-402e-ba10-efac22fc1b30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339</Words>
  <Application>Microsoft Office PowerPoint</Application>
  <PresentationFormat>Předvádění na obrazovce (16:9)</PresentationFormat>
  <Paragraphs>60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SLU</vt:lpstr>
      <vt:lpstr>Mezinárodní marketing  </vt:lpstr>
      <vt:lpstr>Obsah semináře</vt:lpstr>
      <vt:lpstr>Let´s have fun</vt:lpstr>
      <vt:lpstr>Opakování</vt:lpstr>
      <vt:lpstr>Interaktivní aktivita (10 min.)</vt:lpstr>
      <vt:lpstr>PESTLE analýza</vt:lpstr>
      <vt:lpstr>Politické faktory</vt:lpstr>
      <vt:lpstr>Ekonomické faktory</vt:lpstr>
      <vt:lpstr>Sociální faktory</vt:lpstr>
      <vt:lpstr>Technologické faktory</vt:lpstr>
      <vt:lpstr>Legislativní faktory</vt:lpstr>
      <vt:lpstr>Environmentální faktory</vt:lpstr>
      <vt:lpstr>Skupinový úkol (10 min.)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65</cp:revision>
  <dcterms:created xsi:type="dcterms:W3CDTF">2016-07-06T15:42:34Z</dcterms:created>
  <dcterms:modified xsi:type="dcterms:W3CDTF">2024-03-04T11:33:31Z</dcterms:modified>
</cp:coreProperties>
</file>