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2" r:id="rId4"/>
    <p:sldId id="263" r:id="rId5"/>
    <p:sldId id="265" r:id="rId6"/>
    <p:sldId id="266" r:id="rId7"/>
    <p:sldId id="268" r:id="rId8"/>
    <p:sldId id="267" r:id="rId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474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7215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2148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9748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25170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38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rell.cz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marketing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cenová politika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Ondřej Mikšík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002060"/>
                </a:solidFill>
              </a:rPr>
              <a:t>1 Cena.</a:t>
            </a:r>
          </a:p>
          <a:p>
            <a:endParaRPr lang="cs-CZ" sz="2400" dirty="0">
              <a:solidFill>
                <a:srgbClr val="002060"/>
              </a:solidFill>
            </a:endParaRPr>
          </a:p>
          <a:p>
            <a:r>
              <a:rPr lang="cs-CZ" sz="2400" dirty="0">
                <a:solidFill>
                  <a:srgbClr val="002060"/>
                </a:solidFill>
              </a:rPr>
              <a:t>2 Faktory ovlivňující cenovou tvorbu.</a:t>
            </a:r>
          </a:p>
          <a:p>
            <a:endParaRPr lang="cs-CZ" sz="2400" dirty="0">
              <a:solidFill>
                <a:srgbClr val="002060"/>
              </a:solidFill>
            </a:endParaRPr>
          </a:p>
          <a:p>
            <a:r>
              <a:rPr lang="cs-CZ" sz="2400" dirty="0">
                <a:solidFill>
                  <a:srgbClr val="002060"/>
                </a:solidFill>
              </a:rPr>
              <a:t>3 Mezinárodní cenové strategie.</a:t>
            </a:r>
          </a:p>
          <a:p>
            <a:endParaRPr lang="cs-CZ" sz="2400" dirty="0">
              <a:solidFill>
                <a:srgbClr val="002060"/>
              </a:solidFill>
            </a:endParaRPr>
          </a:p>
          <a:p>
            <a:r>
              <a:rPr lang="cs-CZ" sz="2400" dirty="0">
                <a:solidFill>
                  <a:srgbClr val="002060"/>
                </a:solidFill>
              </a:rPr>
              <a:t>4 Proces tvorby ceny.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 semináře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264696" cy="507703"/>
          </a:xfrm>
        </p:spPr>
        <p:txBody>
          <a:bodyPr/>
          <a:lstStyle/>
          <a:p>
            <a:r>
              <a:rPr lang="cs-CZ" dirty="0"/>
              <a:t>1 Cena</a:t>
            </a:r>
          </a:p>
        </p:txBody>
      </p:sp>
      <p:pic>
        <p:nvPicPr>
          <p:cNvPr id="4" name="Picture 2" descr="C:\Users\Admin\AppData\Local\Microsoft\Windows\Temporary Internet Files\Content.IE5\SEY1VM16\MCj04344030000[1].wmf">
            <a:extLst>
              <a:ext uri="{FF2B5EF4-FFF2-40B4-BE49-F238E27FC236}">
                <a16:creationId xmlns:a16="http://schemas.microsoft.com/office/drawing/2014/main" id="{A61675E7-F760-445B-896D-76E098282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5688" y="1244740"/>
            <a:ext cx="2160240" cy="302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987574"/>
            <a:ext cx="5760640" cy="367240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>
                <a:solidFill>
                  <a:srgbClr val="002060"/>
                </a:solidFill>
              </a:rPr>
              <a:t>Co to je?</a:t>
            </a:r>
          </a:p>
          <a:p>
            <a:r>
              <a:rPr lang="cs-CZ" sz="2800" dirty="0">
                <a:solidFill>
                  <a:srgbClr val="002060"/>
                </a:solidFill>
              </a:rPr>
              <a:t>Kalkulační rovnice.</a:t>
            </a:r>
          </a:p>
          <a:p>
            <a:r>
              <a:rPr lang="cs-CZ" sz="2800" dirty="0">
                <a:solidFill>
                  <a:srgbClr val="002060"/>
                </a:solidFill>
              </a:rPr>
              <a:t>Mezinárodní cenová politika.</a:t>
            </a:r>
          </a:p>
        </p:txBody>
      </p:sp>
    </p:spTree>
    <p:extLst>
      <p:ext uri="{BB962C8B-B14F-4D97-AF65-F5344CB8AC3E}">
        <p14:creationId xmlns:p14="http://schemas.microsoft.com/office/powerpoint/2010/main" val="3907420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112568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002060"/>
                </a:solidFill>
              </a:rPr>
              <a:t>Postup při tvorbě cenové strategie.</a:t>
            </a:r>
          </a:p>
          <a:p>
            <a:r>
              <a:rPr lang="cs-CZ" dirty="0">
                <a:solidFill>
                  <a:srgbClr val="002060"/>
                </a:solidFill>
              </a:rPr>
              <a:t>Faktory ovlivňující cenovou tvorbu – vnitřní, tržní, okolí, manažerské rozhodování. </a:t>
            </a:r>
          </a:p>
          <a:p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dirty="0"/>
              <a:t>2 Faktory ovlivňující cenovou tvorbu.</a:t>
            </a:r>
          </a:p>
        </p:txBody>
      </p:sp>
      <p:pic>
        <p:nvPicPr>
          <p:cNvPr id="4" name="Picture 2" descr="C:\Users\Admin\AppData\Local\Microsoft\Windows\Temporary Internet Files\Content.IE5\9N6UD5I0\MCj0434411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247388"/>
            <a:ext cx="2781300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6564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112568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002060"/>
                </a:solidFill>
              </a:rPr>
              <a:t>Cíle?</a:t>
            </a:r>
          </a:p>
          <a:p>
            <a:r>
              <a:rPr lang="cs-CZ" dirty="0">
                <a:solidFill>
                  <a:srgbClr val="002060"/>
                </a:solidFill>
              </a:rPr>
              <a:t>Strategie?</a:t>
            </a:r>
          </a:p>
          <a:p>
            <a:r>
              <a:rPr lang="cs-CZ" dirty="0">
                <a:solidFill>
                  <a:srgbClr val="002060"/>
                </a:solidFill>
              </a:rPr>
              <a:t>Taktiky?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dirty="0"/>
              <a:t>3 Mezinárodní cenové strategie</a:t>
            </a:r>
          </a:p>
        </p:txBody>
      </p:sp>
      <p:pic>
        <p:nvPicPr>
          <p:cNvPr id="4" name="Picture 2" descr="C:\Users\Admin\AppData\Local\Microsoft\Windows\Temporary Internet Files\Content.IE5\9N6UD5I0\MCj0434411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247388"/>
            <a:ext cx="2781300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3429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24536" cy="507703"/>
          </a:xfrm>
        </p:spPr>
        <p:txBody>
          <a:bodyPr/>
          <a:lstStyle/>
          <a:p>
            <a:r>
              <a:rPr lang="cs-CZ" dirty="0"/>
              <a:t>4 Proces tvorby ceny</a:t>
            </a:r>
          </a:p>
        </p:txBody>
      </p:sp>
      <p:pic>
        <p:nvPicPr>
          <p:cNvPr id="4" name="Picture 2" descr="C:\Users\Admin\AppData\Local\Microsoft\Windows\Temporary Internet Files\Content.IE5\SEY1VM16\MCj04344030000[1].wmf">
            <a:extLst>
              <a:ext uri="{FF2B5EF4-FFF2-40B4-BE49-F238E27FC236}">
                <a16:creationId xmlns:a16="http://schemas.microsoft.com/office/drawing/2014/main" id="{A61675E7-F760-445B-896D-76E098282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240164"/>
            <a:ext cx="2160240" cy="302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987574"/>
            <a:ext cx="4680520" cy="331438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002060"/>
                </a:solidFill>
              </a:rPr>
              <a:t>Jaké jsou metody tvorby ceny?</a:t>
            </a:r>
          </a:p>
          <a:p>
            <a:r>
              <a:rPr lang="cs-CZ" dirty="0">
                <a:solidFill>
                  <a:srgbClr val="002060"/>
                </a:solidFill>
              </a:rPr>
              <a:t>Jaké jsou typy cen?</a:t>
            </a:r>
          </a:p>
        </p:txBody>
      </p:sp>
    </p:spTree>
    <p:extLst>
      <p:ext uri="{BB962C8B-B14F-4D97-AF65-F5344CB8AC3E}">
        <p14:creationId xmlns:p14="http://schemas.microsoft.com/office/powerpoint/2010/main" val="3751564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4 Úkol </a:t>
            </a:r>
            <a:r>
              <a:rPr lang="cs-CZ" dirty="0" err="1"/>
              <a:t>Birel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987574"/>
            <a:ext cx="7920880" cy="331438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002060"/>
                </a:solidFill>
              </a:rPr>
              <a:t>Co to </a:t>
            </a:r>
            <a:r>
              <a:rPr lang="cs-CZ" dirty="0">
                <a:solidFill>
                  <a:srgbClr val="002060"/>
                </a:solidFill>
                <a:hlinkClick r:id="rId3"/>
              </a:rPr>
              <a:t>je</a:t>
            </a:r>
            <a:r>
              <a:rPr lang="cs-CZ" dirty="0">
                <a:solidFill>
                  <a:srgbClr val="002060"/>
                </a:solidFill>
              </a:rPr>
              <a:t>.</a:t>
            </a:r>
          </a:p>
          <a:p>
            <a:endParaRPr lang="cs-CZ" dirty="0">
              <a:solidFill>
                <a:srgbClr val="002060"/>
              </a:solidFill>
            </a:endParaRPr>
          </a:p>
          <a:p>
            <a:r>
              <a:rPr lang="cs-CZ" dirty="0">
                <a:solidFill>
                  <a:srgbClr val="002060"/>
                </a:solidFill>
              </a:rPr>
              <a:t>Představte si, že je to novinka, prodává se jen v ČR, chceme to dostat do světa.</a:t>
            </a:r>
          </a:p>
          <a:p>
            <a:endParaRPr lang="cs-CZ" dirty="0">
              <a:solidFill>
                <a:srgbClr val="002060"/>
              </a:solidFill>
            </a:endParaRPr>
          </a:p>
          <a:p>
            <a:r>
              <a:rPr lang="cs-CZ" dirty="0">
                <a:solidFill>
                  <a:srgbClr val="002060"/>
                </a:solidFill>
              </a:rPr>
              <a:t>Které evropské země zvolíme a proč?</a:t>
            </a:r>
          </a:p>
          <a:p>
            <a:r>
              <a:rPr lang="cs-CZ" dirty="0">
                <a:solidFill>
                  <a:srgbClr val="002060"/>
                </a:solidFill>
              </a:rPr>
              <a:t>S jakou hodnotou budeme vstupovat na trh?</a:t>
            </a:r>
          </a:p>
          <a:p>
            <a:r>
              <a:rPr lang="cs-CZ" dirty="0">
                <a:solidFill>
                  <a:srgbClr val="002060"/>
                </a:solidFill>
              </a:rPr>
              <a:t>Jak tomu přizpůsobíme komunikaci?</a:t>
            </a:r>
          </a:p>
          <a:p>
            <a:r>
              <a:rPr lang="cs-CZ" dirty="0">
                <a:solidFill>
                  <a:srgbClr val="002060"/>
                </a:solidFill>
              </a:rPr>
              <a:t>Jak nastavíme cenu?</a:t>
            </a:r>
          </a:p>
          <a:p>
            <a:r>
              <a:rPr lang="cs-CZ" dirty="0">
                <a:solidFill>
                  <a:srgbClr val="002060"/>
                </a:solidFill>
              </a:rPr>
              <a:t>Kde by měl být dostupný?</a:t>
            </a:r>
          </a:p>
        </p:txBody>
      </p:sp>
    </p:spTree>
    <p:extLst>
      <p:ext uri="{BB962C8B-B14F-4D97-AF65-F5344CB8AC3E}">
        <p14:creationId xmlns:p14="http://schemas.microsoft.com/office/powerpoint/2010/main" val="3412531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0B766D98-57B8-4DE6-A6CB-CDEC5B9AB038}"/>
              </a:ext>
            </a:extLst>
          </p:cNvPr>
          <p:cNvSpPr txBox="1"/>
          <p:nvPr/>
        </p:nvSpPr>
        <p:spPr>
          <a:xfrm>
            <a:off x="2987824" y="2082502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Děkuji za pozornost </a:t>
            </a:r>
            <a:r>
              <a:rPr lang="cs-CZ" sz="2400" dirty="0">
                <a:sym typeface="Wingdings" panose="05000000000000000000" pitchFamily="2" charset="2"/>
              </a:rPr>
              <a:t>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74313158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2471</TotalTime>
  <Words>169</Words>
  <Application>Microsoft Office PowerPoint</Application>
  <PresentationFormat>Předvádění na obrazovce (16:9)</PresentationFormat>
  <Paragraphs>47</Paragraphs>
  <Slides>8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SLU</vt:lpstr>
      <vt:lpstr>Mezinárodní marketing  Mezinárodní cenová politika</vt:lpstr>
      <vt:lpstr>Obsah semináře</vt:lpstr>
      <vt:lpstr>1 Cena</vt:lpstr>
      <vt:lpstr>2 Faktory ovlivňující cenovou tvorbu.</vt:lpstr>
      <vt:lpstr>3 Mezinárodní cenové strategie</vt:lpstr>
      <vt:lpstr>4 Proces tvorby ceny</vt:lpstr>
      <vt:lpstr>4 Úkol Birel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student</cp:lastModifiedBy>
  <cp:revision>61</cp:revision>
  <dcterms:created xsi:type="dcterms:W3CDTF">2016-07-06T15:42:34Z</dcterms:created>
  <dcterms:modified xsi:type="dcterms:W3CDTF">2024-04-29T11:08:53Z</dcterms:modified>
</cp:coreProperties>
</file>