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341" r:id="rId3"/>
    <p:sldId id="338" r:id="rId4"/>
    <p:sldId id="351" r:id="rId5"/>
    <p:sldId id="340" r:id="rId6"/>
    <p:sldId id="342" r:id="rId7"/>
    <p:sldId id="349" r:id="rId8"/>
    <p:sldId id="348" r:id="rId9"/>
    <p:sldId id="350" r:id="rId10"/>
    <p:sldId id="344" r:id="rId11"/>
    <p:sldId id="335" r:id="rId12"/>
    <p:sldId id="346" r:id="rId13"/>
    <p:sldId id="273" r:id="rId1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16A884A8-1BB7-4AF5-AF65-099ABC5F2A40}"/>
    <pc:docChg chg="undo redo custSel addSld delSld modSld">
      <pc:chgData name="Helena Marková" userId="8ac8855c-4e0e-44ec-b242-4f56ba3c791e" providerId="ADAL" clId="{16A884A8-1BB7-4AF5-AF65-099ABC5F2A40}" dt="2024-02-20T22:20:16.152" v="586" actId="2696"/>
      <pc:docMkLst>
        <pc:docMk/>
      </pc:docMkLst>
      <pc:sldChg chg="modSp del modAnim">
        <pc:chgData name="Helena Marková" userId="8ac8855c-4e0e-44ec-b242-4f56ba3c791e" providerId="ADAL" clId="{16A884A8-1BB7-4AF5-AF65-099ABC5F2A40}" dt="2024-02-20T22:20:16.152" v="586" actId="2696"/>
        <pc:sldMkLst>
          <pc:docMk/>
          <pc:sldMk cId="0" sldId="269"/>
        </pc:sldMkLst>
        <pc:spChg chg="mod">
          <ac:chgData name="Helena Marková" userId="8ac8855c-4e0e-44ec-b242-4f56ba3c791e" providerId="ADAL" clId="{16A884A8-1BB7-4AF5-AF65-099ABC5F2A40}" dt="2024-02-20T21:38:53.332" v="6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1:39:07.415" v="7" actId="20577"/>
        <pc:sldMkLst>
          <pc:docMk/>
          <pc:sldMk cId="2412371495" sldId="338"/>
        </pc:sldMkLst>
        <pc:spChg chg="mod">
          <ac:chgData name="Helena Marková" userId="8ac8855c-4e0e-44ec-b242-4f56ba3c791e" providerId="ADAL" clId="{16A884A8-1BB7-4AF5-AF65-099ABC5F2A40}" dt="2024-02-20T21:39:07.415" v="7" actId="20577"/>
          <ac:spMkLst>
            <pc:docMk/>
            <pc:sldMk cId="2412371495" sldId="338"/>
            <ac:spMk id="44035" creationId="{00000000-0000-0000-0000-000000000000}"/>
          </ac:spMkLst>
        </pc:spChg>
      </pc:sldChg>
      <pc:sldChg chg="addSp delSp modSp mod">
        <pc:chgData name="Helena Marková" userId="8ac8855c-4e0e-44ec-b242-4f56ba3c791e" providerId="ADAL" clId="{16A884A8-1BB7-4AF5-AF65-099ABC5F2A40}" dt="2024-02-20T21:44:08.353" v="34" actId="20577"/>
        <pc:sldMkLst>
          <pc:docMk/>
          <pc:sldMk cId="1447730696" sldId="340"/>
        </pc:sldMkLst>
        <pc:spChg chg="add del">
          <ac:chgData name="Helena Marková" userId="8ac8855c-4e0e-44ec-b242-4f56ba3c791e" providerId="ADAL" clId="{16A884A8-1BB7-4AF5-AF65-099ABC5F2A40}" dt="2024-02-20T21:42:47.073" v="22"/>
          <ac:spMkLst>
            <pc:docMk/>
            <pc:sldMk cId="1447730696" sldId="340"/>
            <ac:spMk id="2" creationId="{B4E2DA18-28EE-4E1E-8EEE-FFF7A569ACD6}"/>
          </ac:spMkLst>
        </pc:spChg>
        <pc:spChg chg="add del mod">
          <ac:chgData name="Helena Marková" userId="8ac8855c-4e0e-44ec-b242-4f56ba3c791e" providerId="ADAL" clId="{16A884A8-1BB7-4AF5-AF65-099ABC5F2A40}" dt="2024-02-20T21:42:46.421" v="21"/>
          <ac:spMkLst>
            <pc:docMk/>
            <pc:sldMk cId="1447730696" sldId="340"/>
            <ac:spMk id="3" creationId="{8A2E0C38-609C-444E-9F26-2EC0D5CAFE09}"/>
          </ac:spMkLst>
        </pc:spChg>
        <pc:spChg chg="add del mod">
          <ac:chgData name="Helena Marková" userId="8ac8855c-4e0e-44ec-b242-4f56ba3c791e" providerId="ADAL" clId="{16A884A8-1BB7-4AF5-AF65-099ABC5F2A40}" dt="2024-02-20T21:42:44.312" v="19"/>
          <ac:spMkLst>
            <pc:docMk/>
            <pc:sldMk cId="1447730696" sldId="340"/>
            <ac:spMk id="5" creationId="{7416A0C6-8CDB-46D2-81DD-A4004FA602AC}"/>
          </ac:spMkLst>
        </pc:spChg>
        <pc:spChg chg="add del mod">
          <ac:chgData name="Helena Marková" userId="8ac8855c-4e0e-44ec-b242-4f56ba3c791e" providerId="ADAL" clId="{16A884A8-1BB7-4AF5-AF65-099ABC5F2A40}" dt="2024-02-20T21:42:40.056" v="16"/>
          <ac:spMkLst>
            <pc:docMk/>
            <pc:sldMk cId="1447730696" sldId="340"/>
            <ac:spMk id="7" creationId="{A727579F-9B18-4B03-B479-2E9A8A2B032A}"/>
          </ac:spMkLst>
        </pc:spChg>
        <pc:spChg chg="add del mod">
          <ac:chgData name="Helena Marková" userId="8ac8855c-4e0e-44ec-b242-4f56ba3c791e" providerId="ADAL" clId="{16A884A8-1BB7-4AF5-AF65-099ABC5F2A40}" dt="2024-02-20T21:42:43.763" v="18"/>
          <ac:spMkLst>
            <pc:docMk/>
            <pc:sldMk cId="1447730696" sldId="340"/>
            <ac:spMk id="8" creationId="{47EC3182-F535-4204-8D76-9973F77A7DBA}"/>
          </ac:spMkLst>
        </pc:spChg>
        <pc:spChg chg="add del">
          <ac:chgData name="Helena Marková" userId="8ac8855c-4e0e-44ec-b242-4f56ba3c791e" providerId="ADAL" clId="{16A884A8-1BB7-4AF5-AF65-099ABC5F2A40}" dt="2024-02-20T21:42:35.558" v="14" actId="22"/>
          <ac:spMkLst>
            <pc:docMk/>
            <pc:sldMk cId="1447730696" sldId="340"/>
            <ac:spMk id="9" creationId="{DB7AE93E-7A53-4291-B257-20269955E6AB}"/>
          </ac:spMkLst>
        </pc:spChg>
        <pc:spChg chg="mod">
          <ac:chgData name="Helena Marková" userId="8ac8855c-4e0e-44ec-b242-4f56ba3c791e" providerId="ADAL" clId="{16A884A8-1BB7-4AF5-AF65-099ABC5F2A40}" dt="2024-02-20T21:44:08.353" v="34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1:49:09.165" v="114" actId="113"/>
        <pc:sldMkLst>
          <pc:docMk/>
          <pc:sldMk cId="3411491028" sldId="342"/>
        </pc:sldMkLst>
        <pc:spChg chg="mod">
          <ac:chgData name="Helena Marková" userId="8ac8855c-4e0e-44ec-b242-4f56ba3c791e" providerId="ADAL" clId="{16A884A8-1BB7-4AF5-AF65-099ABC5F2A40}" dt="2024-02-20T21:45:11.058" v="54" actId="20577"/>
          <ac:spMkLst>
            <pc:docMk/>
            <pc:sldMk cId="3411491028" sldId="34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1:49:09.165" v="114" actId="113"/>
          <ac:spMkLst>
            <pc:docMk/>
            <pc:sldMk cId="3411491028" sldId="342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2:08:18.886" v="585" actId="5793"/>
        <pc:sldMkLst>
          <pc:docMk/>
          <pc:sldMk cId="899020407" sldId="344"/>
        </pc:sldMkLst>
        <pc:spChg chg="mod">
          <ac:chgData name="Helena Marková" userId="8ac8855c-4e0e-44ec-b242-4f56ba3c791e" providerId="ADAL" clId="{16A884A8-1BB7-4AF5-AF65-099ABC5F2A40}" dt="2024-02-20T22:08:18.886" v="585" actId="5793"/>
          <ac:spMkLst>
            <pc:docMk/>
            <pc:sldMk cId="899020407" sldId="344"/>
            <ac:spMk id="44035" creationId="{00000000-0000-0000-0000-000000000000}"/>
          </ac:spMkLst>
        </pc:spChg>
      </pc:sldChg>
      <pc:sldChg chg="add del">
        <pc:chgData name="Helena Marková" userId="8ac8855c-4e0e-44ec-b242-4f56ba3c791e" providerId="ADAL" clId="{16A884A8-1BB7-4AF5-AF65-099ABC5F2A40}" dt="2024-02-20T22:07:39.429" v="517" actId="2696"/>
        <pc:sldMkLst>
          <pc:docMk/>
          <pc:sldMk cId="2599349151" sldId="347"/>
        </pc:sldMkLst>
      </pc:sldChg>
      <pc:sldChg chg="modSp add mod">
        <pc:chgData name="Helena Marková" userId="8ac8855c-4e0e-44ec-b242-4f56ba3c791e" providerId="ADAL" clId="{16A884A8-1BB7-4AF5-AF65-099ABC5F2A40}" dt="2024-02-20T21:48:02.380" v="86" actId="20577"/>
        <pc:sldMkLst>
          <pc:docMk/>
          <pc:sldMk cId="4026822630" sldId="348"/>
        </pc:sldMkLst>
        <pc:spChg chg="mod">
          <ac:chgData name="Helena Marková" userId="8ac8855c-4e0e-44ec-b242-4f56ba3c791e" providerId="ADAL" clId="{16A884A8-1BB7-4AF5-AF65-099ABC5F2A40}" dt="2024-02-20T21:48:02.380" v="86" actId="20577"/>
          <ac:spMkLst>
            <pc:docMk/>
            <pc:sldMk cId="4026822630" sldId="348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6A884A8-1BB7-4AF5-AF65-099ABC5F2A40}" dt="2024-02-20T21:52:23.992" v="515" actId="20577"/>
        <pc:sldMkLst>
          <pc:docMk/>
          <pc:sldMk cId="803884214" sldId="349"/>
        </pc:sldMkLst>
        <pc:spChg chg="mod">
          <ac:chgData name="Helena Marková" userId="8ac8855c-4e0e-44ec-b242-4f56ba3c791e" providerId="ADAL" clId="{16A884A8-1BB7-4AF5-AF65-099ABC5F2A40}" dt="2024-02-20T21:46:48.334" v="76" actId="20577"/>
          <ac:spMkLst>
            <pc:docMk/>
            <pc:sldMk cId="803884214" sldId="34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1:52:23.992" v="515" actId="20577"/>
          <ac:spMkLst>
            <pc:docMk/>
            <pc:sldMk cId="803884214" sldId="349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6A884A8-1BB7-4AF5-AF65-099ABC5F2A40}" dt="2024-02-20T22:07:30.234" v="516"/>
        <pc:sldMkLst>
          <pc:docMk/>
          <pc:sldMk cId="2868919210" sldId="350"/>
        </pc:sldMkLst>
        <pc:spChg chg="mod">
          <ac:chgData name="Helena Marková" userId="8ac8855c-4e0e-44ec-b242-4f56ba3c791e" providerId="ADAL" clId="{16A884A8-1BB7-4AF5-AF65-099ABC5F2A40}" dt="2024-02-20T21:48:22.055" v="108" actId="20577"/>
          <ac:spMkLst>
            <pc:docMk/>
            <pc:sldMk cId="2868919210" sldId="35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2:07:30.234" v="516"/>
          <ac:spMkLst>
            <pc:docMk/>
            <pc:sldMk cId="2868919210" sldId="350"/>
            <ac:spMk id="44035" creationId="{00000000-0000-0000-0000-000000000000}"/>
          </ac:spMkLst>
        </pc:spChg>
      </pc:sldChg>
    </pc:docChg>
  </pc:docChgLst>
  <pc:docChgLst>
    <pc:chgData name="Helena" userId="8ac8855c-4e0e-44ec-b242-4f56ba3c791e" providerId="ADAL" clId="{8CC78119-3E72-48C1-BF57-77F6A9E91310}"/>
    <pc:docChg chg="undo custSel addSld modSld">
      <pc:chgData name="Helena" userId="8ac8855c-4e0e-44ec-b242-4f56ba3c791e" providerId="ADAL" clId="{8CC78119-3E72-48C1-BF57-77F6A9E91310}" dt="2024-02-21T08:37:58.669" v="300" actId="207"/>
      <pc:docMkLst>
        <pc:docMk/>
      </pc:docMkLst>
      <pc:sldChg chg="modSp mod">
        <pc:chgData name="Helena" userId="8ac8855c-4e0e-44ec-b242-4f56ba3c791e" providerId="ADAL" clId="{8CC78119-3E72-48C1-BF57-77F6A9E91310}" dt="2024-02-21T08:33:48.555" v="3" actId="6549"/>
        <pc:sldMkLst>
          <pc:docMk/>
          <pc:sldMk cId="4026822630" sldId="348"/>
        </pc:sldMkLst>
        <pc:spChg chg="mod">
          <ac:chgData name="Helena" userId="8ac8855c-4e0e-44ec-b242-4f56ba3c791e" providerId="ADAL" clId="{8CC78119-3E72-48C1-BF57-77F6A9E91310}" dt="2024-02-21T08:33:48.555" v="3" actId="6549"/>
          <ac:spMkLst>
            <pc:docMk/>
            <pc:sldMk cId="4026822630" sldId="348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8CC78119-3E72-48C1-BF57-77F6A9E91310}" dt="2024-02-21T08:37:58.669" v="300" actId="207"/>
        <pc:sldMkLst>
          <pc:docMk/>
          <pc:sldMk cId="1161935583" sldId="351"/>
        </pc:sldMkLst>
        <pc:spChg chg="mod">
          <ac:chgData name="Helena" userId="8ac8855c-4e0e-44ec-b242-4f56ba3c791e" providerId="ADAL" clId="{8CC78119-3E72-48C1-BF57-77F6A9E91310}" dt="2024-02-21T08:34:13.618" v="19" actId="20577"/>
          <ac:spMkLst>
            <pc:docMk/>
            <pc:sldMk cId="1161935583" sldId="351"/>
            <ac:spMk id="44034" creationId="{00000000-0000-0000-0000-000000000000}"/>
          </ac:spMkLst>
        </pc:spChg>
        <pc:spChg chg="mod">
          <ac:chgData name="Helena" userId="8ac8855c-4e0e-44ec-b242-4f56ba3c791e" providerId="ADAL" clId="{8CC78119-3E72-48C1-BF57-77F6A9E91310}" dt="2024-02-21T08:37:58.669" v="300" actId="207"/>
          <ac:spMkLst>
            <pc:docMk/>
            <pc:sldMk cId="1161935583" sldId="351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hyperlink" Target="mailto:markova@opf.slu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leto2024/PEMNPHRM/index.qwarp?prejit=4026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Úvod a podmínky absolvování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Studijní materiály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Studijní opora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Prezentace z přednášek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Podcasty</a:t>
            </a:r>
            <a:r>
              <a:rPr lang="cs-CZ" sz="3000" dirty="0">
                <a:solidFill>
                  <a:schemeClr val="bg2"/>
                </a:solidFill>
              </a:rPr>
              <a:t> o HR, články, zajímavé rozhovory s lidmi, kteří pracují s lidmi </a:t>
            </a:r>
            <a:r>
              <a:rPr lang="cs-CZ" sz="3000" dirty="0">
                <a:solidFill>
                  <a:schemeClr val="bg2"/>
                </a:solidFill>
                <a:sym typeface="Wingdings" panose="05000000000000000000" pitchFamily="2" charset="2"/>
              </a:rPr>
              <a:t>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>
                <a:solidFill>
                  <a:schemeClr val="bg2"/>
                </a:solidFill>
              </a:rPr>
              <a:t>ARMSTRONG, M., 2015. Řízení lidských zdrojů: moderní pojetí a postupy. 13. vyd. Praha: Grada </a:t>
            </a:r>
            <a:r>
              <a:rPr lang="cs-CZ" sz="2800" dirty="0" err="1">
                <a:solidFill>
                  <a:schemeClr val="bg2"/>
                </a:solidFill>
              </a:rPr>
              <a:t>Publishing</a:t>
            </a:r>
            <a:r>
              <a:rPr lang="cs-CZ" sz="2800" dirty="0">
                <a:solidFill>
                  <a:schemeClr val="bg2"/>
                </a:solidFill>
              </a:rPr>
              <a:t>. ISBN 978-80-247-5258-7.</a:t>
            </a:r>
          </a:p>
          <a:p>
            <a:r>
              <a:rPr lang="cs-CZ" sz="2800" dirty="0">
                <a:solidFill>
                  <a:schemeClr val="bg2"/>
                </a:solidFill>
              </a:rPr>
              <a:t>DESSLER, G., 2018. Fundamentals </a:t>
            </a:r>
            <a:r>
              <a:rPr lang="cs-CZ" sz="2800" dirty="0" err="1">
                <a:solidFill>
                  <a:schemeClr val="bg2"/>
                </a:solidFill>
              </a:rPr>
              <a:t>of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Hruman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Resource</a:t>
            </a:r>
            <a:r>
              <a:rPr lang="cs-CZ" sz="2800" dirty="0">
                <a:solidFill>
                  <a:schemeClr val="bg2"/>
                </a:solidFill>
              </a:rPr>
              <a:t> Management. 5. vyd., </a:t>
            </a:r>
            <a:r>
              <a:rPr lang="cs-CZ" sz="2800" dirty="0" err="1">
                <a:solidFill>
                  <a:schemeClr val="bg2"/>
                </a:solidFill>
              </a:rPr>
              <a:t>Pearson</a:t>
            </a:r>
            <a:r>
              <a:rPr lang="cs-CZ" sz="2800" dirty="0">
                <a:solidFill>
                  <a:schemeClr val="bg2"/>
                </a:solidFill>
              </a:rPr>
              <a:t>, Cambridge. ISBN 978-01347 40218.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KELLER, J., 2007. Sociologie organizace a byrokracie. 2. vyd. Praha: Sociologické nakladatelství. ISBN 978-80-86429-74-8.</a:t>
            </a:r>
          </a:p>
          <a:p>
            <a:r>
              <a:rPr lang="cs-CZ" sz="2800" dirty="0">
                <a:solidFill>
                  <a:schemeClr val="bg2"/>
                </a:solidFill>
              </a:rPr>
              <a:t>KUCHARČÍKOVÁ, A. a J. VODÁK, 2007. Efektivní vzdělávání zaměstnanců. Praha: Grada. ISBN 978-80-247-1904-7.</a:t>
            </a:r>
          </a:p>
          <a:p>
            <a:r>
              <a:rPr lang="cs-CZ" sz="2800" dirty="0">
                <a:solidFill>
                  <a:schemeClr val="bg2"/>
                </a:solidFill>
              </a:rPr>
              <a:t>PLAMÍNEK, J., 2009. Týmová spolupráce a hodnocení lidí. Praha: Grada. ISBN 978-80-247-2796-7.</a:t>
            </a:r>
          </a:p>
          <a:p>
            <a:r>
              <a:rPr lang="cs-CZ" sz="2800" dirty="0">
                <a:solidFill>
                  <a:schemeClr val="bg2"/>
                </a:solidFill>
              </a:rPr>
              <a:t>ŠIKÝŘ, M., 2012. Personalistika pro manažery a personalisty. Praha: Grada </a:t>
            </a:r>
            <a:r>
              <a:rPr lang="cs-CZ" sz="2800" dirty="0" err="1">
                <a:solidFill>
                  <a:schemeClr val="bg2"/>
                </a:solidFill>
              </a:rPr>
              <a:t>Publishing</a:t>
            </a:r>
            <a:r>
              <a:rPr lang="cs-CZ" sz="2800" dirty="0">
                <a:solidFill>
                  <a:schemeClr val="bg2"/>
                </a:solidFill>
              </a:rPr>
              <a:t>. ISBN 978-80-247-4151-2.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ŘLZ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Důležitost komunikace v řízení lidských zdrojů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Využití v seminární práci – komunikace problémů v praxi.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e-mail: </a:t>
            </a:r>
            <a:r>
              <a:rPr lang="cs-CZ" sz="2400" dirty="0">
                <a:solidFill>
                  <a:schemeClr val="bg2"/>
                </a:solidFill>
                <a:hlinkClick r:id="rId2"/>
              </a:rPr>
              <a:t>markova@opf.slu.cz</a:t>
            </a: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konzultační hodiny: úterý 13:05, středa 9:30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ŘÍZENÍ LIDSKÝCH ZDROJŮ</a:t>
            </a:r>
            <a:r>
              <a:rPr kumimoji="0" lang="cs-CZ" sz="15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					</a:t>
            </a: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Komunikace 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7E8C1D0-9958-43E7-AE74-4C1FDE20B5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205993"/>
              </p:ext>
            </p:extLst>
          </p:nvPr>
        </p:nvGraphicFramePr>
        <p:xfrm>
          <a:off x="2267744" y="2104752"/>
          <a:ext cx="6120680" cy="2648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75241" imgH="1552993" progId="Word.Document.12">
                  <p:embed/>
                </p:oleObj>
              </mc:Choice>
              <mc:Fallback>
                <p:oleObj name="Document" r:id="rId3" imgW="5775241" imgH="1552993" progId="Word.Documen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7E8C1D0-9958-43E7-AE74-4C1FDE20B5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2104752"/>
                        <a:ext cx="6120680" cy="2648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0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očekáváte,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že se v tomto předmětu dozvíte?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Sylabus předmětu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Podstata ŘLZ – teoretický základ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Analýza pracovního místa a personální plánování</a:t>
            </a:r>
          </a:p>
          <a:p>
            <a:pPr marL="514350" indent="-514350" algn="just">
              <a:buFont typeface="Wingdings" pitchFamily="2" charset="2"/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Získávání, výběr pracovníků, příjímání pracovníků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Hodnocení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Vzdělávání a rozvoj, talent management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Odměňování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Pracovní vztahy, odbory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Leadership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Personální informační systémy</a:t>
            </a:r>
          </a:p>
          <a:p>
            <a:pPr marL="514350" indent="-514350" algn="just">
              <a:buAutoNum type="arabicPeriod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Experti z praxe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28.2.2024, 9.00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Mgr. Eva Hrůšová, KION Group,</a:t>
            </a:r>
          </a:p>
          <a:p>
            <a:pPr marL="0" indent="0"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Firemní kultura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5.3.2024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Mgr. Petra Zoubková, RANDSTAD,</a:t>
            </a:r>
          </a:p>
          <a:p>
            <a:pPr marL="0" indent="0"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Delegování. Efektivní komunikace ve firmě.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</a:rPr>
              <a:t>25.3. 14.45 Branding. </a:t>
            </a:r>
            <a:r>
              <a:rPr lang="cs-CZ" sz="3000" dirty="0" err="1">
                <a:solidFill>
                  <a:srgbClr val="FF0000"/>
                </a:solidFill>
              </a:rPr>
              <a:t>Social</a:t>
            </a:r>
            <a:r>
              <a:rPr lang="cs-CZ" sz="3000" dirty="0">
                <a:solidFill>
                  <a:srgbClr val="FF0000"/>
                </a:solidFill>
              </a:rPr>
              <a:t> media.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</a:rPr>
              <a:t>6.5. 14.45 </a:t>
            </a:r>
            <a:r>
              <a:rPr lang="cs-CZ" sz="3000" dirty="0" err="1">
                <a:solidFill>
                  <a:srgbClr val="FF0000"/>
                </a:solidFill>
              </a:rPr>
              <a:t>Resolving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conflicts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</a:rPr>
              <a:t>13.5. 14.45. International </a:t>
            </a:r>
            <a:r>
              <a:rPr lang="cs-CZ" sz="3000" dirty="0" err="1">
                <a:solidFill>
                  <a:srgbClr val="FF0000"/>
                </a:solidFill>
              </a:rPr>
              <a:t>HRmanagement</a:t>
            </a:r>
            <a:endParaRPr lang="cs-CZ" sz="3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Podmínky absolvování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hlinkClick r:id="rId2"/>
              </a:rPr>
              <a:t>https://is.slu.cz/auth/el/opf/leto2024/PEMNPHRM/index.qwarp?prejit=402600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1. semestrální projekt: max. 25 bodů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2. prezentace výsledků a obhajoba semestrálního projektu: max. 5 bodů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3. aktivita v seminářích: max. 10 bodů</a:t>
            </a:r>
          </a:p>
          <a:p>
            <a:pPr marL="0" indent="0" algn="just">
              <a:buNone/>
            </a:pPr>
            <a:endParaRPr lang="cs-CZ" sz="26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4. zkouškový test:     max. 60 bodů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Semestrální projekt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Obsah a hodnocení </a:t>
            </a:r>
            <a:r>
              <a:rPr lang="cs-CZ" sz="3000" dirty="0" err="1">
                <a:solidFill>
                  <a:schemeClr val="bg2"/>
                </a:solidFill>
              </a:rPr>
              <a:t>semetrálního</a:t>
            </a:r>
            <a:r>
              <a:rPr lang="cs-CZ" sz="3000" dirty="0">
                <a:solidFill>
                  <a:schemeClr val="bg2"/>
                </a:solidFill>
              </a:rPr>
              <a:t> projektu bude se studenty podrobně prodiskutován v prvním semináři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Podklady budou zveřejněny v materiálech k 1. týdnu výuky. 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Pro účely zpracování je studentům poskytnuta šablona pro zpracování projektu.</a:t>
            </a:r>
          </a:p>
          <a:p>
            <a:pPr algn="just"/>
            <a:r>
              <a:rPr lang="cs-CZ" sz="3000" b="1" dirty="0" err="1">
                <a:solidFill>
                  <a:schemeClr val="bg2"/>
                </a:solidFill>
              </a:rPr>
              <a:t>Deadline</a:t>
            </a:r>
            <a:r>
              <a:rPr lang="cs-CZ" sz="3000" b="1" dirty="0">
                <a:solidFill>
                  <a:schemeClr val="bg2"/>
                </a:solidFill>
              </a:rPr>
              <a:t> pro odevzdání semestrálního projektu je 21.4.2024. 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Semestrální projekt - téma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Tématem semestrálního projektu je realizace procesů řízení lidských zdrojů ve vybrané firmě. 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Preferované zaměření je </a:t>
            </a:r>
            <a:r>
              <a:rPr lang="cs-CZ" sz="3000" b="1" dirty="0">
                <a:solidFill>
                  <a:schemeClr val="bg2"/>
                </a:solidFill>
              </a:rPr>
              <a:t>realizace digitalizace a udržitelnosti </a:t>
            </a:r>
            <a:r>
              <a:rPr lang="cs-CZ" sz="3000" dirty="0">
                <a:solidFill>
                  <a:schemeClr val="bg2"/>
                </a:solidFill>
              </a:rPr>
              <a:t>v rámci firemních procesů.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(Vyberte si firmu. Zaměřte se min. na 1 z procesů řízení lidských zdrojů. Popište, jak jej firma realizuje, jak využívá digitální nástroje a systémy a zda realizuje své procesy udržitelným způsobem. Navrhněte možné zlepšení, případně nástroj, který by mohla využít pro větší efektivitu.)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88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Semestrální projekt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Studenti budou semestrální projekt zpracovávat ve 2 -3 členných týmech. 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V těchto týmech rovněž zpracují závěrečnou prezentaci, kterou představí na posledních 2 seminářích. 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K těmto prezentacím bude směřovat i diskuze, jejíž součástí bude i evaluace projektu.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2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Aktivita v seminářích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Docházka 60%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Aktivita v seminářích bude hodnocena na základě </a:t>
            </a:r>
            <a:r>
              <a:rPr lang="cs-CZ" sz="3000" dirty="0" err="1">
                <a:solidFill>
                  <a:schemeClr val="bg2"/>
                </a:solidFill>
              </a:rPr>
              <a:t>tématických</a:t>
            </a:r>
            <a:r>
              <a:rPr lang="cs-CZ" sz="3000" dirty="0">
                <a:solidFill>
                  <a:schemeClr val="bg2"/>
                </a:solidFill>
              </a:rPr>
              <a:t> úkolů (v 5 seminářích aktivita po 2 bodech).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4983</TotalTime>
  <Words>760</Words>
  <Application>Microsoft Office PowerPoint</Application>
  <PresentationFormat>Předvádění na obrazovce (4:3)</PresentationFormat>
  <Paragraphs>94</Paragraphs>
  <Slides>13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Vzletný</vt:lpstr>
      <vt:lpstr>Document</vt:lpstr>
      <vt:lpstr>Prezentace aplikace PowerPoint</vt:lpstr>
      <vt:lpstr>Co očekáváte,  že se v tomto předmětu dozvíte?</vt:lpstr>
      <vt:lpstr>Sylabus předmětu</vt:lpstr>
      <vt:lpstr>Experti z praxe</vt:lpstr>
      <vt:lpstr>Podmínky absolvování</vt:lpstr>
      <vt:lpstr>Semestrální projekt</vt:lpstr>
      <vt:lpstr>Semestrální projekt - téma</vt:lpstr>
      <vt:lpstr>Semestrální projekt</vt:lpstr>
      <vt:lpstr>Aktivita v seminářích</vt:lpstr>
      <vt:lpstr>Studijní materiály</vt:lpstr>
      <vt:lpstr>Přehled doporučené literatury  ve vztahu k ŘLZ</vt:lpstr>
      <vt:lpstr>Komunikace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196</cp:revision>
  <cp:lastPrinted>1601-01-01T00:00:00Z</cp:lastPrinted>
  <dcterms:created xsi:type="dcterms:W3CDTF">2005-09-23T13:42:26Z</dcterms:created>
  <dcterms:modified xsi:type="dcterms:W3CDTF">2024-02-21T08:38:04Z</dcterms:modified>
</cp:coreProperties>
</file>