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341" r:id="rId3"/>
    <p:sldId id="340" r:id="rId4"/>
    <p:sldId id="342" r:id="rId5"/>
    <p:sldId id="343" r:id="rId6"/>
    <p:sldId id="273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0F5A266B-1FB1-4F6C-9CD7-5DB25A903E4C}"/>
    <pc:docChg chg="undo custSel addSld delSld modSld sldOrd">
      <pc:chgData name="Helena Marková" userId="8ac8855c-4e0e-44ec-b242-4f56ba3c791e" providerId="ADAL" clId="{0F5A266B-1FB1-4F6C-9CD7-5DB25A903E4C}" dt="2024-03-06T06:53:13.559" v="630" actId="1076"/>
      <pc:docMkLst>
        <pc:docMk/>
      </pc:docMkLst>
      <pc:sldChg chg="modSp mod modAnim">
        <pc:chgData name="Helena Marková" userId="8ac8855c-4e0e-44ec-b242-4f56ba3c791e" providerId="ADAL" clId="{0F5A266B-1FB1-4F6C-9CD7-5DB25A903E4C}" dt="2024-03-06T06:43:25.421" v="59" actId="1076"/>
        <pc:sldMkLst>
          <pc:docMk/>
          <pc:sldMk cId="0" sldId="256"/>
        </pc:sldMkLst>
        <pc:spChg chg="mod">
          <ac:chgData name="Helena Marková" userId="8ac8855c-4e0e-44ec-b242-4f56ba3c791e" providerId="ADAL" clId="{0F5A266B-1FB1-4F6C-9CD7-5DB25A903E4C}" dt="2024-03-06T06:43:25.421" v="59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2:42.192" v="1" actId="20577"/>
          <ac:spMkLst>
            <pc:docMk/>
            <pc:sldMk cId="0" sldId="256"/>
            <ac:spMk id="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3:24.673" v="58" actId="14100"/>
          <ac:spMkLst>
            <pc:docMk/>
            <pc:sldMk cId="0" sldId="256"/>
            <ac:spMk id="28675" creationId="{00000000-0000-0000-0000-000000000000}"/>
          </ac:spMkLst>
        </pc:spChg>
      </pc:sldChg>
      <pc:sldChg chg="del">
        <pc:chgData name="Helena Marková" userId="8ac8855c-4e0e-44ec-b242-4f56ba3c791e" providerId="ADAL" clId="{0F5A266B-1FB1-4F6C-9CD7-5DB25A903E4C}" dt="2024-03-06T06:49:25.713" v="391" actId="2696"/>
        <pc:sldMkLst>
          <pc:docMk/>
          <pc:sldMk cId="0" sldId="335"/>
        </pc:sldMkLst>
      </pc:sldChg>
      <pc:sldChg chg="del">
        <pc:chgData name="Helena Marková" userId="8ac8855c-4e0e-44ec-b242-4f56ba3c791e" providerId="ADAL" clId="{0F5A266B-1FB1-4F6C-9CD7-5DB25A903E4C}" dt="2024-03-06T06:44:10.045" v="125" actId="2696"/>
        <pc:sldMkLst>
          <pc:docMk/>
          <pc:sldMk cId="2412371495" sldId="338"/>
        </pc:sldMkLst>
      </pc:sldChg>
      <pc:sldChg chg="modSp mod">
        <pc:chgData name="Helena Marková" userId="8ac8855c-4e0e-44ec-b242-4f56ba3c791e" providerId="ADAL" clId="{0F5A266B-1FB1-4F6C-9CD7-5DB25A903E4C}" dt="2024-03-06T06:45:56.423" v="305" actId="20577"/>
        <pc:sldMkLst>
          <pc:docMk/>
          <pc:sldMk cId="1447730696" sldId="340"/>
        </pc:sldMkLst>
        <pc:spChg chg="mod">
          <ac:chgData name="Helena Marková" userId="8ac8855c-4e0e-44ec-b242-4f56ba3c791e" providerId="ADAL" clId="{0F5A266B-1FB1-4F6C-9CD7-5DB25A903E4C}" dt="2024-03-06T06:44:43.451" v="155" actId="20577"/>
          <ac:spMkLst>
            <pc:docMk/>
            <pc:sldMk cId="1447730696" sldId="34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45:56.423" v="305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0F5A266B-1FB1-4F6C-9CD7-5DB25A903E4C}" dt="2024-03-06T06:44:04.444" v="124" actId="20577"/>
        <pc:sldMkLst>
          <pc:docMk/>
          <pc:sldMk cId="2658586972" sldId="341"/>
        </pc:sldMkLst>
        <pc:spChg chg="mod">
          <ac:chgData name="Helena Marková" userId="8ac8855c-4e0e-44ec-b242-4f56ba3c791e" providerId="ADAL" clId="{0F5A266B-1FB1-4F6C-9CD7-5DB25A903E4C}" dt="2024-03-06T06:44:04.444" v="124" actId="20577"/>
          <ac:spMkLst>
            <pc:docMk/>
            <pc:sldMk cId="2658586972" sldId="341"/>
            <ac:spMk id="44034" creationId="{00000000-0000-0000-0000-000000000000}"/>
          </ac:spMkLst>
        </pc:spChg>
        <pc:picChg chg="mod">
          <ac:chgData name="Helena Marková" userId="8ac8855c-4e0e-44ec-b242-4f56ba3c791e" providerId="ADAL" clId="{0F5A266B-1FB1-4F6C-9CD7-5DB25A903E4C}" dt="2024-03-06T06:43:39.988" v="61" actId="1076"/>
          <ac:picMkLst>
            <pc:docMk/>
            <pc:sldMk cId="2658586972" sldId="341"/>
            <ac:picMk id="10" creationId="{A5EBC725-A03D-4A76-AD0E-ADCD87432F1C}"/>
          </ac:picMkLst>
        </pc:picChg>
      </pc:sldChg>
      <pc:sldChg chg="addSp modSp mod">
        <pc:chgData name="Helena Marková" userId="8ac8855c-4e0e-44ec-b242-4f56ba3c791e" providerId="ADAL" clId="{0F5A266B-1FB1-4F6C-9CD7-5DB25A903E4C}" dt="2024-03-06T06:53:13.559" v="630" actId="1076"/>
        <pc:sldMkLst>
          <pc:docMk/>
          <pc:sldMk cId="3411491028" sldId="342"/>
        </pc:sldMkLst>
        <pc:spChg chg="mod">
          <ac:chgData name="Helena Marková" userId="8ac8855c-4e0e-44ec-b242-4f56ba3c791e" providerId="ADAL" clId="{0F5A266B-1FB1-4F6C-9CD7-5DB25A903E4C}" dt="2024-03-06T06:52:51.682" v="625" actId="14100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0F5A266B-1FB1-4F6C-9CD7-5DB25A903E4C}" dt="2024-03-06T06:52:55.608" v="626" actId="14100"/>
          <ac:spMkLst>
            <pc:docMk/>
            <pc:sldMk cId="3411491028" sldId="342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0F5A266B-1FB1-4F6C-9CD7-5DB25A903E4C}" dt="2024-03-06T06:53:11.321" v="629" actId="1076"/>
          <ac:picMkLst>
            <pc:docMk/>
            <pc:sldMk cId="3411491028" sldId="342"/>
            <ac:picMk id="3" creationId="{15A32CDC-790B-4864-A455-99BED98F6DFB}"/>
          </ac:picMkLst>
        </pc:picChg>
        <pc:picChg chg="add mod">
          <ac:chgData name="Helena Marková" userId="8ac8855c-4e0e-44ec-b242-4f56ba3c791e" providerId="ADAL" clId="{0F5A266B-1FB1-4F6C-9CD7-5DB25A903E4C}" dt="2024-03-06T06:53:13.559" v="630" actId="1076"/>
          <ac:picMkLst>
            <pc:docMk/>
            <pc:sldMk cId="3411491028" sldId="342"/>
            <ac:picMk id="7" creationId="{6AF5173A-F0C3-48DD-B39A-230506001890}"/>
          </ac:picMkLst>
        </pc:picChg>
      </pc:sldChg>
      <pc:sldChg chg="modSp add ord modAnim">
        <pc:chgData name="Helena Marková" userId="8ac8855c-4e0e-44ec-b242-4f56ba3c791e" providerId="ADAL" clId="{0F5A266B-1FB1-4F6C-9CD7-5DB25A903E4C}" dt="2024-03-06T06:51:35.674" v="422" actId="20577"/>
        <pc:sldMkLst>
          <pc:docMk/>
          <pc:sldMk cId="1690468696" sldId="343"/>
        </pc:sldMkLst>
        <pc:spChg chg="mod">
          <ac:chgData name="Helena Marková" userId="8ac8855c-4e0e-44ec-b242-4f56ba3c791e" providerId="ADAL" clId="{0F5A266B-1FB1-4F6C-9CD7-5DB25A903E4C}" dt="2024-03-06T06:51:35.674" v="422" actId="20577"/>
          <ac:spMkLst>
            <pc:docMk/>
            <pc:sldMk cId="1690468696" sldId="343"/>
            <ac:spMk id="44034" creationId="{00000000-0000-0000-0000-000000000000}"/>
          </ac:spMkLst>
        </pc:spChg>
      </pc:sldChg>
      <pc:sldChg chg="del">
        <pc:chgData name="Helena Marková" userId="8ac8855c-4e0e-44ec-b242-4f56ba3c791e" providerId="ADAL" clId="{0F5A266B-1FB1-4F6C-9CD7-5DB25A903E4C}" dt="2024-03-06T06:49:22.796" v="390" actId="2696"/>
        <pc:sldMkLst>
          <pc:docMk/>
          <pc:sldMk cId="899020407" sldId="344"/>
        </pc:sldMkLst>
      </pc:sldChg>
      <pc:sldChg chg="del">
        <pc:chgData name="Helena Marková" userId="8ac8855c-4e0e-44ec-b242-4f56ba3c791e" providerId="ADAL" clId="{0F5A266B-1FB1-4F6C-9CD7-5DB25A903E4C}" dt="2024-03-06T06:49:28.626" v="392" actId="2696"/>
        <pc:sldMkLst>
          <pc:docMk/>
          <pc:sldMk cId="304209081" sldId="346"/>
        </pc:sldMkLst>
      </pc:sldChg>
      <pc:sldChg chg="del">
        <pc:chgData name="Helena Marková" userId="8ac8855c-4e0e-44ec-b242-4f56ba3c791e" providerId="ADAL" clId="{0F5A266B-1FB1-4F6C-9CD7-5DB25A903E4C}" dt="2024-03-06T06:49:16.711" v="388" actId="2696"/>
        <pc:sldMkLst>
          <pc:docMk/>
          <pc:sldMk cId="4026822630" sldId="348"/>
        </pc:sldMkLst>
      </pc:sldChg>
      <pc:sldChg chg="del">
        <pc:chgData name="Helena Marková" userId="8ac8855c-4e0e-44ec-b242-4f56ba3c791e" providerId="ADAL" clId="{0F5A266B-1FB1-4F6C-9CD7-5DB25A903E4C}" dt="2024-03-06T06:47:33.864" v="370" actId="2696"/>
        <pc:sldMkLst>
          <pc:docMk/>
          <pc:sldMk cId="803884214" sldId="349"/>
        </pc:sldMkLst>
      </pc:sldChg>
      <pc:sldChg chg="del">
        <pc:chgData name="Helena Marková" userId="8ac8855c-4e0e-44ec-b242-4f56ba3c791e" providerId="ADAL" clId="{0F5A266B-1FB1-4F6C-9CD7-5DB25A903E4C}" dt="2024-03-06T06:49:20.491" v="389" actId="2696"/>
        <pc:sldMkLst>
          <pc:docMk/>
          <pc:sldMk cId="2868919210" sldId="350"/>
        </pc:sldMkLst>
      </pc:sldChg>
      <pc:sldChg chg="del">
        <pc:chgData name="Helena Marková" userId="8ac8855c-4e0e-44ec-b242-4f56ba3c791e" providerId="ADAL" clId="{0F5A266B-1FB1-4F6C-9CD7-5DB25A903E4C}" dt="2024-03-06T06:44:19.466" v="126" actId="2696"/>
        <pc:sldMkLst>
          <pc:docMk/>
          <pc:sldMk cId="1161935583" sldId="351"/>
        </pc:sldMkLst>
      </pc:sldChg>
    </pc:docChg>
  </pc:docChgLst>
  <pc:docChgLst>
    <pc:chgData name="Helena Marková" userId="8ac8855c-4e0e-44ec-b242-4f56ba3c791e" providerId="ADAL" clId="{16A884A8-1BB7-4AF5-AF65-099ABC5F2A40}"/>
    <pc:docChg chg="undo redo custSel addSld delSld modSld">
      <pc:chgData name="Helena Marková" userId="8ac8855c-4e0e-44ec-b242-4f56ba3c791e" providerId="ADAL" clId="{16A884A8-1BB7-4AF5-AF65-099ABC5F2A40}" dt="2024-02-20T22:20:16.152" v="586" actId="2696"/>
      <pc:docMkLst>
        <pc:docMk/>
      </pc:docMkLst>
      <pc:sldChg chg="modSp del modAnim">
        <pc:chgData name="Helena Marková" userId="8ac8855c-4e0e-44ec-b242-4f56ba3c791e" providerId="ADAL" clId="{16A884A8-1BB7-4AF5-AF65-099ABC5F2A40}" dt="2024-02-20T22:20:16.152" v="586" actId="2696"/>
        <pc:sldMkLst>
          <pc:docMk/>
          <pc:sldMk cId="0" sldId="269"/>
        </pc:sldMkLst>
        <pc:spChg chg="mod">
          <ac:chgData name="Helena Marková" userId="8ac8855c-4e0e-44ec-b242-4f56ba3c791e" providerId="ADAL" clId="{16A884A8-1BB7-4AF5-AF65-099ABC5F2A40}" dt="2024-02-20T21:38:53.332" v="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39:07.415" v="7" actId="20577"/>
        <pc:sldMkLst>
          <pc:docMk/>
          <pc:sldMk cId="2412371495" sldId="338"/>
        </pc:sldMkLst>
        <pc:spChg chg="mod">
          <ac:chgData name="Helena Marková" userId="8ac8855c-4e0e-44ec-b242-4f56ba3c791e" providerId="ADAL" clId="{16A884A8-1BB7-4AF5-AF65-099ABC5F2A40}" dt="2024-02-20T21:39:07.415" v="7" actId="20577"/>
          <ac:spMkLst>
            <pc:docMk/>
            <pc:sldMk cId="2412371495" sldId="338"/>
            <ac:spMk id="44035" creationId="{00000000-0000-0000-0000-000000000000}"/>
          </ac:spMkLst>
        </pc:spChg>
      </pc:sldChg>
      <pc:sldChg chg="addSp delSp modSp mod">
        <pc:chgData name="Helena Marková" userId="8ac8855c-4e0e-44ec-b242-4f56ba3c791e" providerId="ADAL" clId="{16A884A8-1BB7-4AF5-AF65-099ABC5F2A40}" dt="2024-02-20T21:44:08.353" v="34" actId="20577"/>
        <pc:sldMkLst>
          <pc:docMk/>
          <pc:sldMk cId="1447730696" sldId="340"/>
        </pc:sldMkLst>
        <pc:spChg chg="add del">
          <ac:chgData name="Helena Marková" userId="8ac8855c-4e0e-44ec-b242-4f56ba3c791e" providerId="ADAL" clId="{16A884A8-1BB7-4AF5-AF65-099ABC5F2A40}" dt="2024-02-20T21:42:47.073" v="22"/>
          <ac:spMkLst>
            <pc:docMk/>
            <pc:sldMk cId="1447730696" sldId="340"/>
            <ac:spMk id="2" creationId="{B4E2DA18-28EE-4E1E-8EEE-FFF7A569ACD6}"/>
          </ac:spMkLst>
        </pc:spChg>
        <pc:spChg chg="add del mod">
          <ac:chgData name="Helena Marková" userId="8ac8855c-4e0e-44ec-b242-4f56ba3c791e" providerId="ADAL" clId="{16A884A8-1BB7-4AF5-AF65-099ABC5F2A40}" dt="2024-02-20T21:42:46.421" v="21"/>
          <ac:spMkLst>
            <pc:docMk/>
            <pc:sldMk cId="1447730696" sldId="340"/>
            <ac:spMk id="3" creationId="{8A2E0C38-609C-444E-9F26-2EC0D5CAFE09}"/>
          </ac:spMkLst>
        </pc:spChg>
        <pc:spChg chg="add del mod">
          <ac:chgData name="Helena Marková" userId="8ac8855c-4e0e-44ec-b242-4f56ba3c791e" providerId="ADAL" clId="{16A884A8-1BB7-4AF5-AF65-099ABC5F2A40}" dt="2024-02-20T21:42:44.312" v="19"/>
          <ac:spMkLst>
            <pc:docMk/>
            <pc:sldMk cId="1447730696" sldId="340"/>
            <ac:spMk id="5" creationId="{7416A0C6-8CDB-46D2-81DD-A4004FA602AC}"/>
          </ac:spMkLst>
        </pc:spChg>
        <pc:spChg chg="add del mod">
          <ac:chgData name="Helena Marková" userId="8ac8855c-4e0e-44ec-b242-4f56ba3c791e" providerId="ADAL" clId="{16A884A8-1BB7-4AF5-AF65-099ABC5F2A40}" dt="2024-02-20T21:42:40.056" v="16"/>
          <ac:spMkLst>
            <pc:docMk/>
            <pc:sldMk cId="1447730696" sldId="340"/>
            <ac:spMk id="7" creationId="{A727579F-9B18-4B03-B479-2E9A8A2B032A}"/>
          </ac:spMkLst>
        </pc:spChg>
        <pc:spChg chg="add del mod">
          <ac:chgData name="Helena Marková" userId="8ac8855c-4e0e-44ec-b242-4f56ba3c791e" providerId="ADAL" clId="{16A884A8-1BB7-4AF5-AF65-099ABC5F2A40}" dt="2024-02-20T21:42:43.763" v="18"/>
          <ac:spMkLst>
            <pc:docMk/>
            <pc:sldMk cId="1447730696" sldId="340"/>
            <ac:spMk id="8" creationId="{47EC3182-F535-4204-8D76-9973F77A7DBA}"/>
          </ac:spMkLst>
        </pc:spChg>
        <pc:spChg chg="add del">
          <ac:chgData name="Helena Marková" userId="8ac8855c-4e0e-44ec-b242-4f56ba3c791e" providerId="ADAL" clId="{16A884A8-1BB7-4AF5-AF65-099ABC5F2A40}" dt="2024-02-20T21:42:35.558" v="14" actId="22"/>
          <ac:spMkLst>
            <pc:docMk/>
            <pc:sldMk cId="1447730696" sldId="340"/>
            <ac:spMk id="9" creationId="{DB7AE93E-7A53-4291-B257-20269955E6AB}"/>
          </ac:spMkLst>
        </pc:spChg>
        <pc:spChg chg="mod">
          <ac:chgData name="Helena Marková" userId="8ac8855c-4e0e-44ec-b242-4f56ba3c791e" providerId="ADAL" clId="{16A884A8-1BB7-4AF5-AF65-099ABC5F2A40}" dt="2024-02-20T21:44:08.353" v="34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1:49:09.165" v="114" actId="113"/>
        <pc:sldMkLst>
          <pc:docMk/>
          <pc:sldMk cId="3411491028" sldId="342"/>
        </pc:sldMkLst>
        <pc:spChg chg="mod">
          <ac:chgData name="Helena Marková" userId="8ac8855c-4e0e-44ec-b242-4f56ba3c791e" providerId="ADAL" clId="{16A884A8-1BB7-4AF5-AF65-099ABC5F2A40}" dt="2024-02-20T21:45:11.058" v="54" actId="20577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49:09.165" v="114" actId="113"/>
          <ac:spMkLst>
            <pc:docMk/>
            <pc:sldMk cId="3411491028" sldId="342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6A884A8-1BB7-4AF5-AF65-099ABC5F2A40}" dt="2024-02-20T22:08:18.886" v="585" actId="5793"/>
        <pc:sldMkLst>
          <pc:docMk/>
          <pc:sldMk cId="899020407" sldId="344"/>
        </pc:sldMkLst>
        <pc:spChg chg="mod">
          <ac:chgData name="Helena Marková" userId="8ac8855c-4e0e-44ec-b242-4f56ba3c791e" providerId="ADAL" clId="{16A884A8-1BB7-4AF5-AF65-099ABC5F2A40}" dt="2024-02-20T22:08:18.886" v="585" actId="5793"/>
          <ac:spMkLst>
            <pc:docMk/>
            <pc:sldMk cId="899020407" sldId="344"/>
            <ac:spMk id="44035" creationId="{00000000-0000-0000-0000-000000000000}"/>
          </ac:spMkLst>
        </pc:spChg>
      </pc:sldChg>
      <pc:sldChg chg="add del">
        <pc:chgData name="Helena Marková" userId="8ac8855c-4e0e-44ec-b242-4f56ba3c791e" providerId="ADAL" clId="{16A884A8-1BB7-4AF5-AF65-099ABC5F2A40}" dt="2024-02-20T22:07:39.429" v="517" actId="2696"/>
        <pc:sldMkLst>
          <pc:docMk/>
          <pc:sldMk cId="2599349151" sldId="347"/>
        </pc:sldMkLst>
      </pc:sldChg>
      <pc:sldChg chg="modSp add mod">
        <pc:chgData name="Helena Marková" userId="8ac8855c-4e0e-44ec-b242-4f56ba3c791e" providerId="ADAL" clId="{16A884A8-1BB7-4AF5-AF65-099ABC5F2A40}" dt="2024-02-20T21:48:02.380" v="86" actId="20577"/>
        <pc:sldMkLst>
          <pc:docMk/>
          <pc:sldMk cId="4026822630" sldId="348"/>
        </pc:sldMkLst>
        <pc:spChg chg="mod">
          <ac:chgData name="Helena Marková" userId="8ac8855c-4e0e-44ec-b242-4f56ba3c791e" providerId="ADAL" clId="{16A884A8-1BB7-4AF5-AF65-099ABC5F2A40}" dt="2024-02-20T21:48:02.380" v="86" actId="20577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1:52:23.992" v="515" actId="20577"/>
        <pc:sldMkLst>
          <pc:docMk/>
          <pc:sldMk cId="803884214" sldId="349"/>
        </pc:sldMkLst>
        <pc:spChg chg="mod">
          <ac:chgData name="Helena Marková" userId="8ac8855c-4e0e-44ec-b242-4f56ba3c791e" providerId="ADAL" clId="{16A884A8-1BB7-4AF5-AF65-099ABC5F2A40}" dt="2024-02-20T21:46:48.334" v="76" actId="20577"/>
          <ac:spMkLst>
            <pc:docMk/>
            <pc:sldMk cId="803884214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1:52:23.992" v="515" actId="20577"/>
          <ac:spMkLst>
            <pc:docMk/>
            <pc:sldMk cId="803884214" sldId="349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6A884A8-1BB7-4AF5-AF65-099ABC5F2A40}" dt="2024-02-20T22:07:30.234" v="516"/>
        <pc:sldMkLst>
          <pc:docMk/>
          <pc:sldMk cId="2868919210" sldId="350"/>
        </pc:sldMkLst>
        <pc:spChg chg="mod">
          <ac:chgData name="Helena Marková" userId="8ac8855c-4e0e-44ec-b242-4f56ba3c791e" providerId="ADAL" clId="{16A884A8-1BB7-4AF5-AF65-099ABC5F2A40}" dt="2024-02-20T21:48:22.055" v="108" actId="20577"/>
          <ac:spMkLst>
            <pc:docMk/>
            <pc:sldMk cId="2868919210" sldId="35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6A884A8-1BB7-4AF5-AF65-099ABC5F2A40}" dt="2024-02-20T22:07:30.234" v="516"/>
          <ac:spMkLst>
            <pc:docMk/>
            <pc:sldMk cId="2868919210" sldId="350"/>
            <ac:spMk id="44035" creationId="{00000000-0000-0000-0000-000000000000}"/>
          </ac:spMkLst>
        </pc:spChg>
      </pc:sldChg>
    </pc:docChg>
  </pc:docChgLst>
  <pc:docChgLst>
    <pc:chgData name="Helena" userId="8ac8855c-4e0e-44ec-b242-4f56ba3c791e" providerId="ADAL" clId="{8CC78119-3E72-48C1-BF57-77F6A9E91310}"/>
    <pc:docChg chg="undo custSel addSld modSld">
      <pc:chgData name="Helena" userId="8ac8855c-4e0e-44ec-b242-4f56ba3c791e" providerId="ADAL" clId="{8CC78119-3E72-48C1-BF57-77F6A9E91310}" dt="2024-02-21T08:37:58.669" v="300" actId="207"/>
      <pc:docMkLst>
        <pc:docMk/>
      </pc:docMkLst>
      <pc:sldChg chg="modSp mod">
        <pc:chgData name="Helena" userId="8ac8855c-4e0e-44ec-b242-4f56ba3c791e" providerId="ADAL" clId="{8CC78119-3E72-48C1-BF57-77F6A9E91310}" dt="2024-02-21T08:33:48.555" v="3" actId="6549"/>
        <pc:sldMkLst>
          <pc:docMk/>
          <pc:sldMk cId="4026822630" sldId="348"/>
        </pc:sldMkLst>
        <pc:spChg chg="mod">
          <ac:chgData name="Helena" userId="8ac8855c-4e0e-44ec-b242-4f56ba3c791e" providerId="ADAL" clId="{8CC78119-3E72-48C1-BF57-77F6A9E91310}" dt="2024-02-21T08:33:48.555" v="3" actId="6549"/>
          <ac:spMkLst>
            <pc:docMk/>
            <pc:sldMk cId="4026822630" sldId="348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8CC78119-3E72-48C1-BF57-77F6A9E91310}" dt="2024-02-21T08:37:58.669" v="300" actId="207"/>
        <pc:sldMkLst>
          <pc:docMk/>
          <pc:sldMk cId="1161935583" sldId="351"/>
        </pc:sldMkLst>
        <pc:spChg chg="mod">
          <ac:chgData name="Helena" userId="8ac8855c-4e0e-44ec-b242-4f56ba3c791e" providerId="ADAL" clId="{8CC78119-3E72-48C1-BF57-77F6A9E91310}" dt="2024-02-21T08:34:13.618" v="19" actId="20577"/>
          <ac:spMkLst>
            <pc:docMk/>
            <pc:sldMk cId="1161935583" sldId="351"/>
            <ac:spMk id="44034" creationId="{00000000-0000-0000-0000-000000000000}"/>
          </ac:spMkLst>
        </pc:spChg>
        <pc:spChg chg="mod">
          <ac:chgData name="Helena" userId="8ac8855c-4e0e-44ec-b242-4f56ba3c791e" providerId="ADAL" clId="{8CC78119-3E72-48C1-BF57-77F6A9E91310}" dt="2024-02-21T08:37:58.669" v="300" actId="207"/>
          <ac:spMkLst>
            <pc:docMk/>
            <pc:sldMk cId="1161935583" sldId="351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49725"/>
            <a:ext cx="7772400" cy="1151484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Firemní kultura. Změny firemní kultury.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411333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VEVOX – co jste se dozvěděli na přednášce experta z praxe?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1876250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firemní kultury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Proč je děláme?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bývá jejich iniciátorem?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bývá nositelem?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3"/>
            <a:ext cx="8136904" cy="5282651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práce v týmech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2 případové studie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Vidíte v realizovaných změnách snahu o UDRŽITELNOST? Jakou roli hraje v procesech změn digitalizace?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5A32CDC-790B-4864-A455-99BED98F6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92896"/>
            <a:ext cx="3744416" cy="2130661"/>
          </a:xfrm>
          <a:prstGeom prst="rect">
            <a:avLst/>
          </a:prstGeom>
        </p:spPr>
      </p:pic>
      <p:pic>
        <p:nvPicPr>
          <p:cNvPr id="7" name="Obrázek 6" descr="Barclays zaplatí pokutu dvě miliardy dolarů. Urovná tím spor táhnoucí se od  finanční krize | Hospodářské noviny (HN.cz)">
            <a:extLst>
              <a:ext uri="{FF2B5EF4-FFF2-40B4-BE49-F238E27FC236}">
                <a16:creationId xmlns:a16="http://schemas.microsoft.com/office/drawing/2014/main" id="{6AF5173A-F0C3-48DD-B39A-23050600189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748" y="2492896"/>
            <a:ext cx="3595700" cy="21306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Příští hodina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Proč je děláme?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bývá jejich iniciátorem?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Kdo bývá nositelem?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4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ŘÍZENÍ LIDSKÝCH ZDROJŮ    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4992</TotalTime>
  <Words>175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Vzletný</vt:lpstr>
      <vt:lpstr>Prezentace aplikace PowerPoint</vt:lpstr>
      <vt:lpstr>VEVOX – co jste se dozvěděli na přednášce experta z praxe?</vt:lpstr>
      <vt:lpstr>Změny firemní kultury</vt:lpstr>
      <vt:lpstr>ÚKOL</vt:lpstr>
      <vt:lpstr>Příští hodina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196</cp:revision>
  <cp:lastPrinted>1601-01-01T00:00:00Z</cp:lastPrinted>
  <dcterms:created xsi:type="dcterms:W3CDTF">2005-09-23T13:42:26Z</dcterms:created>
  <dcterms:modified xsi:type="dcterms:W3CDTF">2024-03-06T06:53:21Z</dcterms:modified>
</cp:coreProperties>
</file>