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340" r:id="rId3"/>
    <p:sldId id="343" r:id="rId4"/>
    <p:sldId id="346" r:id="rId5"/>
    <p:sldId id="347" r:id="rId6"/>
    <p:sldId id="344" r:id="rId7"/>
    <p:sldId id="348" r:id="rId8"/>
    <p:sldId id="345" r:id="rId9"/>
    <p:sldId id="273" r:id="rId1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0F5A266B-1FB1-4F6C-9CD7-5DB25A903E4C}"/>
    <pc:docChg chg="undo custSel addSld delSld modSld sldOrd">
      <pc:chgData name="Helena Marková" userId="8ac8855c-4e0e-44ec-b242-4f56ba3c791e" providerId="ADAL" clId="{0F5A266B-1FB1-4F6C-9CD7-5DB25A903E4C}" dt="2024-03-06T06:53:13.559" v="630" actId="1076"/>
      <pc:docMkLst>
        <pc:docMk/>
      </pc:docMkLst>
      <pc:sldChg chg="modSp mod modAnim">
        <pc:chgData name="Helena Marková" userId="8ac8855c-4e0e-44ec-b242-4f56ba3c791e" providerId="ADAL" clId="{0F5A266B-1FB1-4F6C-9CD7-5DB25A903E4C}" dt="2024-03-06T06:43:25.421" v="59" actId="1076"/>
        <pc:sldMkLst>
          <pc:docMk/>
          <pc:sldMk cId="0" sldId="256"/>
        </pc:sldMkLst>
        <pc:spChg chg="mod">
          <ac:chgData name="Helena Marková" userId="8ac8855c-4e0e-44ec-b242-4f56ba3c791e" providerId="ADAL" clId="{0F5A266B-1FB1-4F6C-9CD7-5DB25A903E4C}" dt="2024-03-06T06:43:25.421" v="59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42:42.192" v="1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43:24.673" v="58" actId="14100"/>
          <ac:spMkLst>
            <pc:docMk/>
            <pc:sldMk cId="0" sldId="256"/>
            <ac:spMk id="28675" creationId="{00000000-0000-0000-0000-000000000000}"/>
          </ac:spMkLst>
        </pc:spChg>
      </pc:sldChg>
      <pc:sldChg chg="del">
        <pc:chgData name="Helena Marková" userId="8ac8855c-4e0e-44ec-b242-4f56ba3c791e" providerId="ADAL" clId="{0F5A266B-1FB1-4F6C-9CD7-5DB25A903E4C}" dt="2024-03-06T06:49:25.713" v="391" actId="2696"/>
        <pc:sldMkLst>
          <pc:docMk/>
          <pc:sldMk cId="0" sldId="335"/>
        </pc:sldMkLst>
      </pc:sldChg>
      <pc:sldChg chg="del">
        <pc:chgData name="Helena Marková" userId="8ac8855c-4e0e-44ec-b242-4f56ba3c791e" providerId="ADAL" clId="{0F5A266B-1FB1-4F6C-9CD7-5DB25A903E4C}" dt="2024-03-06T06:44:10.045" v="125" actId="2696"/>
        <pc:sldMkLst>
          <pc:docMk/>
          <pc:sldMk cId="2412371495" sldId="338"/>
        </pc:sldMkLst>
      </pc:sldChg>
      <pc:sldChg chg="modSp mod">
        <pc:chgData name="Helena Marková" userId="8ac8855c-4e0e-44ec-b242-4f56ba3c791e" providerId="ADAL" clId="{0F5A266B-1FB1-4F6C-9CD7-5DB25A903E4C}" dt="2024-03-06T06:45:56.423" v="305" actId="20577"/>
        <pc:sldMkLst>
          <pc:docMk/>
          <pc:sldMk cId="1447730696" sldId="340"/>
        </pc:sldMkLst>
        <pc:spChg chg="mod">
          <ac:chgData name="Helena Marková" userId="8ac8855c-4e0e-44ec-b242-4f56ba3c791e" providerId="ADAL" clId="{0F5A266B-1FB1-4F6C-9CD7-5DB25A903E4C}" dt="2024-03-06T06:44:43.451" v="155" actId="20577"/>
          <ac:spMkLst>
            <pc:docMk/>
            <pc:sldMk cId="1447730696" sldId="34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45:56.423" v="305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0F5A266B-1FB1-4F6C-9CD7-5DB25A903E4C}" dt="2024-03-06T06:44:04.444" v="124" actId="20577"/>
        <pc:sldMkLst>
          <pc:docMk/>
          <pc:sldMk cId="2658586972" sldId="341"/>
        </pc:sldMkLst>
        <pc:spChg chg="mod">
          <ac:chgData name="Helena Marková" userId="8ac8855c-4e0e-44ec-b242-4f56ba3c791e" providerId="ADAL" clId="{0F5A266B-1FB1-4F6C-9CD7-5DB25A903E4C}" dt="2024-03-06T06:44:04.444" v="124" actId="20577"/>
          <ac:spMkLst>
            <pc:docMk/>
            <pc:sldMk cId="2658586972" sldId="341"/>
            <ac:spMk id="44034" creationId="{00000000-0000-0000-0000-000000000000}"/>
          </ac:spMkLst>
        </pc:spChg>
        <pc:picChg chg="mod">
          <ac:chgData name="Helena Marková" userId="8ac8855c-4e0e-44ec-b242-4f56ba3c791e" providerId="ADAL" clId="{0F5A266B-1FB1-4F6C-9CD7-5DB25A903E4C}" dt="2024-03-06T06:43:39.988" v="61" actId="1076"/>
          <ac:picMkLst>
            <pc:docMk/>
            <pc:sldMk cId="2658586972" sldId="341"/>
            <ac:picMk id="10" creationId="{A5EBC725-A03D-4A76-AD0E-ADCD87432F1C}"/>
          </ac:picMkLst>
        </pc:picChg>
      </pc:sldChg>
      <pc:sldChg chg="addSp modSp mod">
        <pc:chgData name="Helena Marková" userId="8ac8855c-4e0e-44ec-b242-4f56ba3c791e" providerId="ADAL" clId="{0F5A266B-1FB1-4F6C-9CD7-5DB25A903E4C}" dt="2024-03-06T06:53:13.559" v="630" actId="1076"/>
        <pc:sldMkLst>
          <pc:docMk/>
          <pc:sldMk cId="3411491028" sldId="342"/>
        </pc:sldMkLst>
        <pc:spChg chg="mod">
          <ac:chgData name="Helena Marková" userId="8ac8855c-4e0e-44ec-b242-4f56ba3c791e" providerId="ADAL" clId="{0F5A266B-1FB1-4F6C-9CD7-5DB25A903E4C}" dt="2024-03-06T06:52:51.682" v="625" actId="14100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52:55.608" v="626" actId="14100"/>
          <ac:spMkLst>
            <pc:docMk/>
            <pc:sldMk cId="3411491028" sldId="342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0F5A266B-1FB1-4F6C-9CD7-5DB25A903E4C}" dt="2024-03-06T06:53:11.321" v="629" actId="1076"/>
          <ac:picMkLst>
            <pc:docMk/>
            <pc:sldMk cId="3411491028" sldId="342"/>
            <ac:picMk id="3" creationId="{15A32CDC-790B-4864-A455-99BED98F6DFB}"/>
          </ac:picMkLst>
        </pc:picChg>
        <pc:picChg chg="add mod">
          <ac:chgData name="Helena Marková" userId="8ac8855c-4e0e-44ec-b242-4f56ba3c791e" providerId="ADAL" clId="{0F5A266B-1FB1-4F6C-9CD7-5DB25A903E4C}" dt="2024-03-06T06:53:13.559" v="630" actId="1076"/>
          <ac:picMkLst>
            <pc:docMk/>
            <pc:sldMk cId="3411491028" sldId="342"/>
            <ac:picMk id="7" creationId="{6AF5173A-F0C3-48DD-B39A-230506001890}"/>
          </ac:picMkLst>
        </pc:picChg>
      </pc:sldChg>
      <pc:sldChg chg="modSp add ord modAnim">
        <pc:chgData name="Helena Marková" userId="8ac8855c-4e0e-44ec-b242-4f56ba3c791e" providerId="ADAL" clId="{0F5A266B-1FB1-4F6C-9CD7-5DB25A903E4C}" dt="2024-03-06T06:51:35.674" v="422" actId="20577"/>
        <pc:sldMkLst>
          <pc:docMk/>
          <pc:sldMk cId="1690468696" sldId="343"/>
        </pc:sldMkLst>
        <pc:spChg chg="mod">
          <ac:chgData name="Helena Marková" userId="8ac8855c-4e0e-44ec-b242-4f56ba3c791e" providerId="ADAL" clId="{0F5A266B-1FB1-4F6C-9CD7-5DB25A903E4C}" dt="2024-03-06T06:51:35.674" v="422" actId="20577"/>
          <ac:spMkLst>
            <pc:docMk/>
            <pc:sldMk cId="1690468696" sldId="343"/>
            <ac:spMk id="44034" creationId="{00000000-0000-0000-0000-000000000000}"/>
          </ac:spMkLst>
        </pc:spChg>
      </pc:sldChg>
      <pc:sldChg chg="del">
        <pc:chgData name="Helena Marková" userId="8ac8855c-4e0e-44ec-b242-4f56ba3c791e" providerId="ADAL" clId="{0F5A266B-1FB1-4F6C-9CD7-5DB25A903E4C}" dt="2024-03-06T06:49:22.796" v="390" actId="2696"/>
        <pc:sldMkLst>
          <pc:docMk/>
          <pc:sldMk cId="899020407" sldId="344"/>
        </pc:sldMkLst>
      </pc:sldChg>
      <pc:sldChg chg="del">
        <pc:chgData name="Helena Marková" userId="8ac8855c-4e0e-44ec-b242-4f56ba3c791e" providerId="ADAL" clId="{0F5A266B-1FB1-4F6C-9CD7-5DB25A903E4C}" dt="2024-03-06T06:49:28.626" v="392" actId="2696"/>
        <pc:sldMkLst>
          <pc:docMk/>
          <pc:sldMk cId="304209081" sldId="346"/>
        </pc:sldMkLst>
      </pc:sldChg>
      <pc:sldChg chg="del">
        <pc:chgData name="Helena Marková" userId="8ac8855c-4e0e-44ec-b242-4f56ba3c791e" providerId="ADAL" clId="{0F5A266B-1FB1-4F6C-9CD7-5DB25A903E4C}" dt="2024-03-06T06:49:16.711" v="388" actId="2696"/>
        <pc:sldMkLst>
          <pc:docMk/>
          <pc:sldMk cId="4026822630" sldId="348"/>
        </pc:sldMkLst>
      </pc:sldChg>
      <pc:sldChg chg="del">
        <pc:chgData name="Helena Marková" userId="8ac8855c-4e0e-44ec-b242-4f56ba3c791e" providerId="ADAL" clId="{0F5A266B-1FB1-4F6C-9CD7-5DB25A903E4C}" dt="2024-03-06T06:47:33.864" v="370" actId="2696"/>
        <pc:sldMkLst>
          <pc:docMk/>
          <pc:sldMk cId="803884214" sldId="349"/>
        </pc:sldMkLst>
      </pc:sldChg>
      <pc:sldChg chg="del">
        <pc:chgData name="Helena Marková" userId="8ac8855c-4e0e-44ec-b242-4f56ba3c791e" providerId="ADAL" clId="{0F5A266B-1FB1-4F6C-9CD7-5DB25A903E4C}" dt="2024-03-06T06:49:20.491" v="389" actId="2696"/>
        <pc:sldMkLst>
          <pc:docMk/>
          <pc:sldMk cId="2868919210" sldId="350"/>
        </pc:sldMkLst>
      </pc:sldChg>
      <pc:sldChg chg="del">
        <pc:chgData name="Helena Marková" userId="8ac8855c-4e0e-44ec-b242-4f56ba3c791e" providerId="ADAL" clId="{0F5A266B-1FB1-4F6C-9CD7-5DB25A903E4C}" dt="2024-03-06T06:44:19.466" v="126" actId="2696"/>
        <pc:sldMkLst>
          <pc:docMk/>
          <pc:sldMk cId="1161935583" sldId="351"/>
        </pc:sldMkLst>
      </pc:sldChg>
    </pc:docChg>
  </pc:docChgLst>
  <pc:docChgLst>
    <pc:chgData name="Helena" userId="8ac8855c-4e0e-44ec-b242-4f56ba3c791e" providerId="ADAL" clId="{298D6F95-4402-4A6C-8862-E7371BA24967}"/>
    <pc:docChg chg="undo custSel addSld delSld modSld">
      <pc:chgData name="Helena" userId="8ac8855c-4e0e-44ec-b242-4f56ba3c791e" providerId="ADAL" clId="{298D6F95-4402-4A6C-8862-E7371BA24967}" dt="2024-03-12T12:46:21.306" v="288" actId="948"/>
      <pc:docMkLst>
        <pc:docMk/>
      </pc:docMkLst>
      <pc:sldChg chg="modSp modAnim">
        <pc:chgData name="Helena" userId="8ac8855c-4e0e-44ec-b242-4f56ba3c791e" providerId="ADAL" clId="{298D6F95-4402-4A6C-8862-E7371BA24967}" dt="2024-03-12T12:25:20.071" v="6" actId="20577"/>
        <pc:sldMkLst>
          <pc:docMk/>
          <pc:sldMk cId="0" sldId="256"/>
        </pc:sldMkLst>
        <pc:spChg chg="mod">
          <ac:chgData name="Helena" userId="8ac8855c-4e0e-44ec-b242-4f56ba3c791e" providerId="ADAL" clId="{298D6F95-4402-4A6C-8862-E7371BA24967}" dt="2024-03-12T12:25:20.071" v="6" actId="20577"/>
          <ac:spMkLst>
            <pc:docMk/>
            <pc:sldMk cId="0" sldId="256"/>
            <ac:spMk id="28675" creationId="{00000000-0000-0000-0000-000000000000}"/>
          </ac:spMkLst>
        </pc:spChg>
      </pc:sldChg>
      <pc:sldChg chg="modSp mod">
        <pc:chgData name="Helena" userId="8ac8855c-4e0e-44ec-b242-4f56ba3c791e" providerId="ADAL" clId="{298D6F95-4402-4A6C-8862-E7371BA24967}" dt="2024-03-12T12:32:32.289" v="267" actId="20577"/>
        <pc:sldMkLst>
          <pc:docMk/>
          <pc:sldMk cId="1447730696" sldId="340"/>
        </pc:sldMkLst>
        <pc:spChg chg="mod">
          <ac:chgData name="Helena" userId="8ac8855c-4e0e-44ec-b242-4f56ba3c791e" providerId="ADAL" clId="{298D6F95-4402-4A6C-8862-E7371BA24967}" dt="2024-03-12T12:29:52.498" v="21" actId="20577"/>
          <ac:spMkLst>
            <pc:docMk/>
            <pc:sldMk cId="1447730696" sldId="340"/>
            <ac:spMk id="44034" creationId="{00000000-0000-0000-0000-000000000000}"/>
          </ac:spMkLst>
        </pc:spChg>
        <pc:spChg chg="mod">
          <ac:chgData name="Helena" userId="8ac8855c-4e0e-44ec-b242-4f56ba3c791e" providerId="ADAL" clId="{298D6F95-4402-4A6C-8862-E7371BA24967}" dt="2024-03-12T12:32:32.289" v="267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298D6F95-4402-4A6C-8862-E7371BA24967}" dt="2024-03-12T12:29:40.044" v="7" actId="2696"/>
        <pc:sldMkLst>
          <pc:docMk/>
          <pc:sldMk cId="2658586972" sldId="341"/>
        </pc:sldMkLst>
      </pc:sldChg>
      <pc:sldChg chg="del">
        <pc:chgData name="Helena" userId="8ac8855c-4e0e-44ec-b242-4f56ba3c791e" providerId="ADAL" clId="{298D6F95-4402-4A6C-8862-E7371BA24967}" dt="2024-03-12T12:44:53.109" v="268" actId="2696"/>
        <pc:sldMkLst>
          <pc:docMk/>
          <pc:sldMk cId="3411491028" sldId="342"/>
        </pc:sldMkLst>
      </pc:sldChg>
      <pc:sldChg chg="modSp mod">
        <pc:chgData name="Helena" userId="8ac8855c-4e0e-44ec-b242-4f56ba3c791e" providerId="ADAL" clId="{298D6F95-4402-4A6C-8862-E7371BA24967}" dt="2024-03-12T12:45:23.785" v="283" actId="20577"/>
        <pc:sldMkLst>
          <pc:docMk/>
          <pc:sldMk cId="1690468696" sldId="343"/>
        </pc:sldMkLst>
        <pc:spChg chg="mod">
          <ac:chgData name="Helena" userId="8ac8855c-4e0e-44ec-b242-4f56ba3c791e" providerId="ADAL" clId="{298D6F95-4402-4A6C-8862-E7371BA24967}" dt="2024-03-12T12:45:23.785" v="283" actId="20577"/>
          <ac:spMkLst>
            <pc:docMk/>
            <pc:sldMk cId="1690468696" sldId="343"/>
            <ac:spMk id="44034" creationId="{00000000-0000-0000-0000-000000000000}"/>
          </ac:spMkLst>
        </pc:spChg>
        <pc:spChg chg="mod">
          <ac:chgData name="Helena" userId="8ac8855c-4e0e-44ec-b242-4f56ba3c791e" providerId="ADAL" clId="{298D6F95-4402-4A6C-8862-E7371BA24967}" dt="2024-03-12T12:45:15.875" v="271" actId="207"/>
          <ac:spMkLst>
            <pc:docMk/>
            <pc:sldMk cId="1690468696" sldId="343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298D6F95-4402-4A6C-8862-E7371BA24967}" dt="2024-03-12T12:46:21.306" v="288" actId="948"/>
        <pc:sldMkLst>
          <pc:docMk/>
          <pc:sldMk cId="1034697929" sldId="344"/>
        </pc:sldMkLst>
        <pc:spChg chg="mod">
          <ac:chgData name="Helena" userId="8ac8855c-4e0e-44ec-b242-4f56ba3c791e" providerId="ADAL" clId="{298D6F95-4402-4A6C-8862-E7371BA24967}" dt="2024-03-12T12:46:21.306" v="288" actId="948"/>
          <ac:spMkLst>
            <pc:docMk/>
            <pc:sldMk cId="1034697929" sldId="344"/>
            <ac:spMk id="44035" creationId="{00000000-0000-0000-0000-000000000000}"/>
          </ac:spMkLst>
        </pc:spChg>
      </pc:sldChg>
    </pc:docChg>
  </pc:docChgLst>
  <pc:docChgLst>
    <pc:chgData name="Helena Marková" userId="8ac8855c-4e0e-44ec-b242-4f56ba3c791e" providerId="ADAL" clId="{564AD18D-DCB1-4455-85B5-8B35792C3D8D}"/>
    <pc:docChg chg="undo redo custSel addSld delSld modSld sldOrd">
      <pc:chgData name="Helena Marková" userId="8ac8855c-4e0e-44ec-b242-4f56ba3c791e" providerId="ADAL" clId="{564AD18D-DCB1-4455-85B5-8B35792C3D8D}" dt="2024-03-13T07:27:29.571" v="1744" actId="20577"/>
      <pc:docMkLst>
        <pc:docMk/>
      </pc:docMkLst>
      <pc:sldChg chg="modSp mod modAnim">
        <pc:chgData name="Helena Marková" userId="8ac8855c-4e0e-44ec-b242-4f56ba3c791e" providerId="ADAL" clId="{564AD18D-DCB1-4455-85B5-8B35792C3D8D}" dt="2024-03-06T15:45:11.820" v="60" actId="14100"/>
        <pc:sldMkLst>
          <pc:docMk/>
          <pc:sldMk cId="0" sldId="256"/>
        </pc:sldMkLst>
        <pc:spChg chg="mod">
          <ac:chgData name="Helena Marková" userId="8ac8855c-4e0e-44ec-b242-4f56ba3c791e" providerId="ADAL" clId="{564AD18D-DCB1-4455-85B5-8B35792C3D8D}" dt="2024-03-06T15:44:21.206" v="1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 Marková" userId="8ac8855c-4e0e-44ec-b242-4f56ba3c791e" providerId="ADAL" clId="{564AD18D-DCB1-4455-85B5-8B35792C3D8D}" dt="2024-03-06T15:45:11.820" v="60" actId="14100"/>
          <ac:spMkLst>
            <pc:docMk/>
            <pc:sldMk cId="0" sldId="256"/>
            <ac:spMk id="28675" creationId="{00000000-0000-0000-0000-000000000000}"/>
          </ac:spMkLst>
        </pc:spChg>
      </pc:sldChg>
      <pc:sldChg chg="modSp mod ord">
        <pc:chgData name="Helena Marková" userId="8ac8855c-4e0e-44ec-b242-4f56ba3c791e" providerId="ADAL" clId="{564AD18D-DCB1-4455-85B5-8B35792C3D8D}" dt="2024-03-13T07:20:38.384" v="1613" actId="20577"/>
        <pc:sldMkLst>
          <pc:docMk/>
          <pc:sldMk cId="1447730696" sldId="340"/>
        </pc:sldMkLst>
        <pc:spChg chg="mod">
          <ac:chgData name="Helena Marková" userId="8ac8855c-4e0e-44ec-b242-4f56ba3c791e" providerId="ADAL" clId="{564AD18D-DCB1-4455-85B5-8B35792C3D8D}" dt="2024-03-13T07:20:38.384" v="1613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 modAnim">
        <pc:chgData name="Helena Marková" userId="8ac8855c-4e0e-44ec-b242-4f56ba3c791e" providerId="ADAL" clId="{564AD18D-DCB1-4455-85B5-8B35792C3D8D}" dt="2024-03-13T06:56:59.618" v="1133" actId="12"/>
        <pc:sldMkLst>
          <pc:docMk/>
          <pc:sldMk cId="1690468696" sldId="343"/>
        </pc:sldMkLst>
        <pc:spChg chg="mod">
          <ac:chgData name="Helena Marková" userId="8ac8855c-4e0e-44ec-b242-4f56ba3c791e" providerId="ADAL" clId="{564AD18D-DCB1-4455-85B5-8B35792C3D8D}" dt="2024-03-13T06:44:03.610" v="1001" actId="20577"/>
          <ac:spMkLst>
            <pc:docMk/>
            <pc:sldMk cId="1690468696" sldId="343"/>
            <ac:spMk id="44034" creationId="{00000000-0000-0000-0000-000000000000}"/>
          </ac:spMkLst>
        </pc:spChg>
        <pc:spChg chg="mod">
          <ac:chgData name="Helena Marková" userId="8ac8855c-4e0e-44ec-b242-4f56ba3c791e" providerId="ADAL" clId="{564AD18D-DCB1-4455-85B5-8B35792C3D8D}" dt="2024-03-13T06:56:59.618" v="1133" actId="12"/>
          <ac:spMkLst>
            <pc:docMk/>
            <pc:sldMk cId="1690468696" sldId="343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564AD18D-DCB1-4455-85B5-8B35792C3D8D}" dt="2024-03-13T06:34:34.630" v="774" actId="20577"/>
        <pc:sldMkLst>
          <pc:docMk/>
          <pc:sldMk cId="1034697929" sldId="344"/>
        </pc:sldMkLst>
        <pc:spChg chg="mod">
          <ac:chgData name="Helena Marková" userId="8ac8855c-4e0e-44ec-b242-4f56ba3c791e" providerId="ADAL" clId="{564AD18D-DCB1-4455-85B5-8B35792C3D8D}" dt="2024-03-13T06:34:34.630" v="774" actId="20577"/>
          <ac:spMkLst>
            <pc:docMk/>
            <pc:sldMk cId="1034697929" sldId="344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564AD18D-DCB1-4455-85B5-8B35792C3D8D}" dt="2024-03-13T06:36:44.243" v="869" actId="20577"/>
        <pc:sldMkLst>
          <pc:docMk/>
          <pc:sldMk cId="4243627782" sldId="345"/>
        </pc:sldMkLst>
        <pc:spChg chg="mod">
          <ac:chgData name="Helena Marková" userId="8ac8855c-4e0e-44ec-b242-4f56ba3c791e" providerId="ADAL" clId="{564AD18D-DCB1-4455-85B5-8B35792C3D8D}" dt="2024-03-13T06:33:06.557" v="650" actId="20577"/>
          <ac:spMkLst>
            <pc:docMk/>
            <pc:sldMk cId="4243627782" sldId="345"/>
            <ac:spMk id="44034" creationId="{00000000-0000-0000-0000-000000000000}"/>
          </ac:spMkLst>
        </pc:spChg>
        <pc:spChg chg="mod">
          <ac:chgData name="Helena Marková" userId="8ac8855c-4e0e-44ec-b242-4f56ba3c791e" providerId="ADAL" clId="{564AD18D-DCB1-4455-85B5-8B35792C3D8D}" dt="2024-03-13T06:36:44.243" v="869" actId="20577"/>
          <ac:spMkLst>
            <pc:docMk/>
            <pc:sldMk cId="4243627782" sldId="345"/>
            <ac:spMk id="44035" creationId="{00000000-0000-0000-0000-000000000000}"/>
          </ac:spMkLst>
        </pc:spChg>
      </pc:sldChg>
      <pc:sldChg chg="modSp add mod modAnim">
        <pc:chgData name="Helena Marková" userId="8ac8855c-4e0e-44ec-b242-4f56ba3c791e" providerId="ADAL" clId="{564AD18D-DCB1-4455-85B5-8B35792C3D8D}" dt="2024-03-13T07:01:12.413" v="1436" actId="20577"/>
        <pc:sldMkLst>
          <pc:docMk/>
          <pc:sldMk cId="2005457726" sldId="346"/>
        </pc:sldMkLst>
        <pc:spChg chg="mod">
          <ac:chgData name="Helena Marková" userId="8ac8855c-4e0e-44ec-b242-4f56ba3c791e" providerId="ADAL" clId="{564AD18D-DCB1-4455-85B5-8B35792C3D8D}" dt="2024-03-13T06:56:42.459" v="1132" actId="20577"/>
          <ac:spMkLst>
            <pc:docMk/>
            <pc:sldMk cId="2005457726" sldId="346"/>
            <ac:spMk id="44034" creationId="{00000000-0000-0000-0000-000000000000}"/>
          </ac:spMkLst>
        </pc:spChg>
        <pc:spChg chg="mod">
          <ac:chgData name="Helena Marková" userId="8ac8855c-4e0e-44ec-b242-4f56ba3c791e" providerId="ADAL" clId="{564AD18D-DCB1-4455-85B5-8B35792C3D8D}" dt="2024-03-13T07:01:12.413" v="1436" actId="20577"/>
          <ac:spMkLst>
            <pc:docMk/>
            <pc:sldMk cId="2005457726" sldId="346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564AD18D-DCB1-4455-85B5-8B35792C3D8D}" dt="2024-03-13T07:08:40.522" v="1595" actId="12"/>
        <pc:sldMkLst>
          <pc:docMk/>
          <pc:sldMk cId="2179921677" sldId="347"/>
        </pc:sldMkLst>
        <pc:spChg chg="mod">
          <ac:chgData name="Helena Marková" userId="8ac8855c-4e0e-44ec-b242-4f56ba3c791e" providerId="ADAL" clId="{564AD18D-DCB1-4455-85B5-8B35792C3D8D}" dt="2024-03-13T07:02:23.479" v="1468" actId="20577"/>
          <ac:spMkLst>
            <pc:docMk/>
            <pc:sldMk cId="2179921677" sldId="347"/>
            <ac:spMk id="44034" creationId="{00000000-0000-0000-0000-000000000000}"/>
          </ac:spMkLst>
        </pc:spChg>
        <pc:spChg chg="mod">
          <ac:chgData name="Helena Marková" userId="8ac8855c-4e0e-44ec-b242-4f56ba3c791e" providerId="ADAL" clId="{564AD18D-DCB1-4455-85B5-8B35792C3D8D}" dt="2024-03-13T07:08:40.522" v="1595" actId="12"/>
          <ac:spMkLst>
            <pc:docMk/>
            <pc:sldMk cId="2179921677" sldId="347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564AD18D-DCB1-4455-85B5-8B35792C3D8D}" dt="2024-03-13T07:27:29.571" v="1744" actId="20577"/>
        <pc:sldMkLst>
          <pc:docMk/>
          <pc:sldMk cId="414902969" sldId="348"/>
        </pc:sldMkLst>
        <pc:spChg chg="mod">
          <ac:chgData name="Helena Marková" userId="8ac8855c-4e0e-44ec-b242-4f56ba3c791e" providerId="ADAL" clId="{564AD18D-DCB1-4455-85B5-8B35792C3D8D}" dt="2024-03-13T07:22:35.775" v="1623" actId="20577"/>
          <ac:spMkLst>
            <pc:docMk/>
            <pc:sldMk cId="414902969" sldId="34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564AD18D-DCB1-4455-85B5-8B35792C3D8D}" dt="2024-03-13T07:27:29.571" v="1744" actId="20577"/>
          <ac:spMkLst>
            <pc:docMk/>
            <pc:sldMk cId="414902969" sldId="348"/>
            <ac:spMk id="44035" creationId="{00000000-0000-0000-0000-000000000000}"/>
          </ac:spMkLst>
        </pc:spChg>
      </pc:sldChg>
      <pc:sldChg chg="add del">
        <pc:chgData name="Helena Marková" userId="8ac8855c-4e0e-44ec-b242-4f56ba3c791e" providerId="ADAL" clId="{564AD18D-DCB1-4455-85B5-8B35792C3D8D}" dt="2024-03-13T07:22:08.314" v="1614" actId="2696"/>
        <pc:sldMkLst>
          <pc:docMk/>
          <pc:sldMk cId="2632369707" sldId="348"/>
        </pc:sldMkLst>
      </pc:sldChg>
    </pc:docChg>
  </pc:docChgLst>
  <pc:docChgLst>
    <pc:chgData name="Helena Marková" userId="8ac8855c-4e0e-44ec-b242-4f56ba3c791e" providerId="ADAL" clId="{16A884A8-1BB7-4AF5-AF65-099ABC5F2A40}"/>
    <pc:docChg chg="undo redo custSel addSld delSld modSld">
      <pc:chgData name="Helena Marková" userId="8ac8855c-4e0e-44ec-b242-4f56ba3c791e" providerId="ADAL" clId="{16A884A8-1BB7-4AF5-AF65-099ABC5F2A40}" dt="2024-02-20T22:20:16.152" v="586" actId="2696"/>
      <pc:docMkLst>
        <pc:docMk/>
      </pc:docMkLst>
      <pc:sldChg chg="modSp del modAnim">
        <pc:chgData name="Helena Marková" userId="8ac8855c-4e0e-44ec-b242-4f56ba3c791e" providerId="ADAL" clId="{16A884A8-1BB7-4AF5-AF65-099ABC5F2A40}" dt="2024-02-20T22:20:16.152" v="586" actId="2696"/>
        <pc:sldMkLst>
          <pc:docMk/>
          <pc:sldMk cId="0" sldId="269"/>
        </pc:sldMkLst>
        <pc:spChg chg="mod">
          <ac:chgData name="Helena Marková" userId="8ac8855c-4e0e-44ec-b242-4f56ba3c791e" providerId="ADAL" clId="{16A884A8-1BB7-4AF5-AF65-099ABC5F2A40}" dt="2024-02-20T21:38:53.332" v="6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1:39:07.415" v="7" actId="20577"/>
        <pc:sldMkLst>
          <pc:docMk/>
          <pc:sldMk cId="2412371495" sldId="338"/>
        </pc:sldMkLst>
        <pc:spChg chg="mod">
          <ac:chgData name="Helena Marková" userId="8ac8855c-4e0e-44ec-b242-4f56ba3c791e" providerId="ADAL" clId="{16A884A8-1BB7-4AF5-AF65-099ABC5F2A40}" dt="2024-02-20T21:39:07.415" v="7" actId="20577"/>
          <ac:spMkLst>
            <pc:docMk/>
            <pc:sldMk cId="2412371495" sldId="338"/>
            <ac:spMk id="44035" creationId="{00000000-0000-0000-0000-000000000000}"/>
          </ac:spMkLst>
        </pc:spChg>
      </pc:sldChg>
      <pc:sldChg chg="addSp delSp modSp mod">
        <pc:chgData name="Helena Marková" userId="8ac8855c-4e0e-44ec-b242-4f56ba3c791e" providerId="ADAL" clId="{16A884A8-1BB7-4AF5-AF65-099ABC5F2A40}" dt="2024-02-20T21:44:08.353" v="34" actId="20577"/>
        <pc:sldMkLst>
          <pc:docMk/>
          <pc:sldMk cId="1447730696" sldId="340"/>
        </pc:sldMkLst>
        <pc:spChg chg="add del">
          <ac:chgData name="Helena Marková" userId="8ac8855c-4e0e-44ec-b242-4f56ba3c791e" providerId="ADAL" clId="{16A884A8-1BB7-4AF5-AF65-099ABC5F2A40}" dt="2024-02-20T21:42:47.073" v="22"/>
          <ac:spMkLst>
            <pc:docMk/>
            <pc:sldMk cId="1447730696" sldId="340"/>
            <ac:spMk id="2" creationId="{B4E2DA18-28EE-4E1E-8EEE-FFF7A569ACD6}"/>
          </ac:spMkLst>
        </pc:spChg>
        <pc:spChg chg="add del mod">
          <ac:chgData name="Helena Marková" userId="8ac8855c-4e0e-44ec-b242-4f56ba3c791e" providerId="ADAL" clId="{16A884A8-1BB7-4AF5-AF65-099ABC5F2A40}" dt="2024-02-20T21:42:46.421" v="21"/>
          <ac:spMkLst>
            <pc:docMk/>
            <pc:sldMk cId="1447730696" sldId="340"/>
            <ac:spMk id="3" creationId="{8A2E0C38-609C-444E-9F26-2EC0D5CAFE09}"/>
          </ac:spMkLst>
        </pc:spChg>
        <pc:spChg chg="add del mod">
          <ac:chgData name="Helena Marková" userId="8ac8855c-4e0e-44ec-b242-4f56ba3c791e" providerId="ADAL" clId="{16A884A8-1BB7-4AF5-AF65-099ABC5F2A40}" dt="2024-02-20T21:42:44.312" v="19"/>
          <ac:spMkLst>
            <pc:docMk/>
            <pc:sldMk cId="1447730696" sldId="340"/>
            <ac:spMk id="5" creationId="{7416A0C6-8CDB-46D2-81DD-A4004FA602AC}"/>
          </ac:spMkLst>
        </pc:spChg>
        <pc:spChg chg="add del mod">
          <ac:chgData name="Helena Marková" userId="8ac8855c-4e0e-44ec-b242-4f56ba3c791e" providerId="ADAL" clId="{16A884A8-1BB7-4AF5-AF65-099ABC5F2A40}" dt="2024-02-20T21:42:40.056" v="16"/>
          <ac:spMkLst>
            <pc:docMk/>
            <pc:sldMk cId="1447730696" sldId="340"/>
            <ac:spMk id="7" creationId="{A727579F-9B18-4B03-B479-2E9A8A2B032A}"/>
          </ac:spMkLst>
        </pc:spChg>
        <pc:spChg chg="add del mod">
          <ac:chgData name="Helena Marková" userId="8ac8855c-4e0e-44ec-b242-4f56ba3c791e" providerId="ADAL" clId="{16A884A8-1BB7-4AF5-AF65-099ABC5F2A40}" dt="2024-02-20T21:42:43.763" v="18"/>
          <ac:spMkLst>
            <pc:docMk/>
            <pc:sldMk cId="1447730696" sldId="340"/>
            <ac:spMk id="8" creationId="{47EC3182-F535-4204-8D76-9973F77A7DBA}"/>
          </ac:spMkLst>
        </pc:spChg>
        <pc:spChg chg="add del">
          <ac:chgData name="Helena Marková" userId="8ac8855c-4e0e-44ec-b242-4f56ba3c791e" providerId="ADAL" clId="{16A884A8-1BB7-4AF5-AF65-099ABC5F2A40}" dt="2024-02-20T21:42:35.558" v="14" actId="22"/>
          <ac:spMkLst>
            <pc:docMk/>
            <pc:sldMk cId="1447730696" sldId="340"/>
            <ac:spMk id="9" creationId="{DB7AE93E-7A53-4291-B257-20269955E6AB}"/>
          </ac:spMkLst>
        </pc:spChg>
        <pc:spChg chg="mod">
          <ac:chgData name="Helena Marková" userId="8ac8855c-4e0e-44ec-b242-4f56ba3c791e" providerId="ADAL" clId="{16A884A8-1BB7-4AF5-AF65-099ABC5F2A40}" dt="2024-02-20T21:44:08.353" v="34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1:49:09.165" v="114" actId="113"/>
        <pc:sldMkLst>
          <pc:docMk/>
          <pc:sldMk cId="3411491028" sldId="342"/>
        </pc:sldMkLst>
        <pc:spChg chg="mod">
          <ac:chgData name="Helena Marková" userId="8ac8855c-4e0e-44ec-b242-4f56ba3c791e" providerId="ADAL" clId="{16A884A8-1BB7-4AF5-AF65-099ABC5F2A40}" dt="2024-02-20T21:45:11.058" v="54" actId="20577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1:49:09.165" v="114" actId="113"/>
          <ac:spMkLst>
            <pc:docMk/>
            <pc:sldMk cId="3411491028" sldId="342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2:08:18.886" v="585" actId="5793"/>
        <pc:sldMkLst>
          <pc:docMk/>
          <pc:sldMk cId="899020407" sldId="344"/>
        </pc:sldMkLst>
        <pc:spChg chg="mod">
          <ac:chgData name="Helena Marková" userId="8ac8855c-4e0e-44ec-b242-4f56ba3c791e" providerId="ADAL" clId="{16A884A8-1BB7-4AF5-AF65-099ABC5F2A40}" dt="2024-02-20T22:08:18.886" v="585" actId="5793"/>
          <ac:spMkLst>
            <pc:docMk/>
            <pc:sldMk cId="899020407" sldId="344"/>
            <ac:spMk id="44035" creationId="{00000000-0000-0000-0000-000000000000}"/>
          </ac:spMkLst>
        </pc:spChg>
      </pc:sldChg>
      <pc:sldChg chg="add del">
        <pc:chgData name="Helena Marková" userId="8ac8855c-4e0e-44ec-b242-4f56ba3c791e" providerId="ADAL" clId="{16A884A8-1BB7-4AF5-AF65-099ABC5F2A40}" dt="2024-02-20T22:07:39.429" v="517" actId="2696"/>
        <pc:sldMkLst>
          <pc:docMk/>
          <pc:sldMk cId="2599349151" sldId="347"/>
        </pc:sldMkLst>
      </pc:sldChg>
      <pc:sldChg chg="modSp add mod">
        <pc:chgData name="Helena Marková" userId="8ac8855c-4e0e-44ec-b242-4f56ba3c791e" providerId="ADAL" clId="{16A884A8-1BB7-4AF5-AF65-099ABC5F2A40}" dt="2024-02-20T21:48:02.380" v="86" actId="20577"/>
        <pc:sldMkLst>
          <pc:docMk/>
          <pc:sldMk cId="4026822630" sldId="348"/>
        </pc:sldMkLst>
        <pc:spChg chg="mod">
          <ac:chgData name="Helena Marková" userId="8ac8855c-4e0e-44ec-b242-4f56ba3c791e" providerId="ADAL" clId="{16A884A8-1BB7-4AF5-AF65-099ABC5F2A40}" dt="2024-02-20T21:48:02.380" v="86" actId="20577"/>
          <ac:spMkLst>
            <pc:docMk/>
            <pc:sldMk cId="4026822630" sldId="348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6A884A8-1BB7-4AF5-AF65-099ABC5F2A40}" dt="2024-02-20T21:52:23.992" v="515" actId="20577"/>
        <pc:sldMkLst>
          <pc:docMk/>
          <pc:sldMk cId="803884214" sldId="349"/>
        </pc:sldMkLst>
        <pc:spChg chg="mod">
          <ac:chgData name="Helena Marková" userId="8ac8855c-4e0e-44ec-b242-4f56ba3c791e" providerId="ADAL" clId="{16A884A8-1BB7-4AF5-AF65-099ABC5F2A40}" dt="2024-02-20T21:46:48.334" v="76" actId="20577"/>
          <ac:spMkLst>
            <pc:docMk/>
            <pc:sldMk cId="803884214" sldId="34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1:52:23.992" v="515" actId="20577"/>
          <ac:spMkLst>
            <pc:docMk/>
            <pc:sldMk cId="803884214" sldId="349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6A884A8-1BB7-4AF5-AF65-099ABC5F2A40}" dt="2024-02-20T22:07:30.234" v="516"/>
        <pc:sldMkLst>
          <pc:docMk/>
          <pc:sldMk cId="2868919210" sldId="350"/>
        </pc:sldMkLst>
        <pc:spChg chg="mod">
          <ac:chgData name="Helena Marková" userId="8ac8855c-4e0e-44ec-b242-4f56ba3c791e" providerId="ADAL" clId="{16A884A8-1BB7-4AF5-AF65-099ABC5F2A40}" dt="2024-02-20T21:48:22.055" v="108" actId="20577"/>
          <ac:spMkLst>
            <pc:docMk/>
            <pc:sldMk cId="2868919210" sldId="35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2:07:30.234" v="516"/>
          <ac:spMkLst>
            <pc:docMk/>
            <pc:sldMk cId="2868919210" sldId="350"/>
            <ac:spMk id="44035" creationId="{00000000-0000-0000-0000-000000000000}"/>
          </ac:spMkLst>
        </pc:spChg>
      </pc:sldChg>
    </pc:docChg>
  </pc:docChgLst>
  <pc:docChgLst>
    <pc:chgData name="Helena" userId="8ac8855c-4e0e-44ec-b242-4f56ba3c791e" providerId="ADAL" clId="{8CC78119-3E72-48C1-BF57-77F6A9E91310}"/>
    <pc:docChg chg="undo custSel addSld modSld">
      <pc:chgData name="Helena" userId="8ac8855c-4e0e-44ec-b242-4f56ba3c791e" providerId="ADAL" clId="{8CC78119-3E72-48C1-BF57-77F6A9E91310}" dt="2024-02-21T08:37:58.669" v="300" actId="207"/>
      <pc:docMkLst>
        <pc:docMk/>
      </pc:docMkLst>
      <pc:sldChg chg="modSp mod">
        <pc:chgData name="Helena" userId="8ac8855c-4e0e-44ec-b242-4f56ba3c791e" providerId="ADAL" clId="{8CC78119-3E72-48C1-BF57-77F6A9E91310}" dt="2024-02-21T08:33:48.555" v="3" actId="6549"/>
        <pc:sldMkLst>
          <pc:docMk/>
          <pc:sldMk cId="4026822630" sldId="348"/>
        </pc:sldMkLst>
        <pc:spChg chg="mod">
          <ac:chgData name="Helena" userId="8ac8855c-4e0e-44ec-b242-4f56ba3c791e" providerId="ADAL" clId="{8CC78119-3E72-48C1-BF57-77F6A9E91310}" dt="2024-02-21T08:33:48.555" v="3" actId="6549"/>
          <ac:spMkLst>
            <pc:docMk/>
            <pc:sldMk cId="4026822630" sldId="348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8CC78119-3E72-48C1-BF57-77F6A9E91310}" dt="2024-02-21T08:37:58.669" v="300" actId="207"/>
        <pc:sldMkLst>
          <pc:docMk/>
          <pc:sldMk cId="1161935583" sldId="351"/>
        </pc:sldMkLst>
        <pc:spChg chg="mod">
          <ac:chgData name="Helena" userId="8ac8855c-4e0e-44ec-b242-4f56ba3c791e" providerId="ADAL" clId="{8CC78119-3E72-48C1-BF57-77F6A9E91310}" dt="2024-02-21T08:34:13.618" v="19" actId="20577"/>
          <ac:spMkLst>
            <pc:docMk/>
            <pc:sldMk cId="1161935583" sldId="351"/>
            <ac:spMk id="44034" creationId="{00000000-0000-0000-0000-000000000000}"/>
          </ac:spMkLst>
        </pc:spChg>
        <pc:spChg chg="mod">
          <ac:chgData name="Helena" userId="8ac8855c-4e0e-44ec-b242-4f56ba3c791e" providerId="ADAL" clId="{8CC78119-3E72-48C1-BF57-77F6A9E91310}" dt="2024-02-21T08:37:58.669" v="300" actId="207"/>
          <ac:spMkLst>
            <pc:docMk/>
            <pc:sldMk cId="1161935583" sldId="351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33056"/>
            <a:ext cx="7772400" cy="136815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Udržitelnost.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Leadership.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411333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Existuje nějaké spojení mezi firemní kulturou a realizací strategie udržitelnosti ve firmě?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Leadership a úloha leadera v zavádění nových trendů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Udržitelnost jako součást strategie a firemní kultury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Udržitelnost v HR procesech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Semestrální projekt – šablona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Vevox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Role firemní kultury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bg2"/>
                </a:solidFill>
              </a:rPr>
              <a:t>…je klíčová. Proč?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Hodnoty a normy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Zapojení zaměstnanců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Inovace a kreativita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Etické chování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Vedení a závazek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4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Leadership, leader a udržitelnost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Schopnost leadera inspirovat, je reprezentantem firemních hodnot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Klíčová role při stanovování vize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Schopnost jasné a otevřené komunikace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Podpora nápadů, inovací a vytváření podpůrného prostředí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OSOBNÍ PŘÍKLAD</a:t>
            </a:r>
          </a:p>
          <a:p>
            <a:pPr marL="0" indent="0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5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udržitelnost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chemeClr val="bg2"/>
                </a:solidFill>
              </a:rPr>
              <a:t>Udržitelnost se týká schopnosti splnit současné potřeby, aniž by byla ohrožena možnost budoucích generací uspokojovat své vlastní potřeby.</a:t>
            </a:r>
          </a:p>
          <a:p>
            <a:pPr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generace Z: jak to vnímá(</a:t>
            </a:r>
            <a:r>
              <a:rPr lang="cs-CZ" sz="2800" dirty="0" err="1">
                <a:solidFill>
                  <a:schemeClr val="bg2"/>
                </a:solidFill>
              </a:rPr>
              <a:t>te</a:t>
            </a:r>
            <a:r>
              <a:rPr lang="cs-CZ" sz="2800" dirty="0">
                <a:solidFill>
                  <a:schemeClr val="bg2"/>
                </a:solidFill>
              </a:rPr>
              <a:t>) a co to pro vás znamená ve vztahu k firemnímu prostředí.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ekonomická udržitelnost (zajištění finanční stability)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sociální udržitelnost (zajištění sociální spravedlnosti a prosperujících komunit)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2"/>
                </a:solidFill>
              </a:rPr>
              <a:t>environmentální udržitelnost (zajištění ochrany přírodních zdrojů a životního prostředí)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92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>
                <a:solidFill>
                  <a:schemeClr val="bg2"/>
                </a:solidFill>
                <a:effectLst/>
                <a:latin typeface="+mn-lt"/>
              </a:rPr>
              <a:t>Udržitelnost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1400" dirty="0">
                <a:solidFill>
                  <a:schemeClr val="bg2"/>
                </a:solidFill>
              </a:rPr>
              <a:t>Klíčové ukazatele výkonnosti (</a:t>
            </a:r>
            <a:r>
              <a:rPr lang="cs-CZ" sz="1400" dirty="0" err="1">
                <a:solidFill>
                  <a:schemeClr val="bg2"/>
                </a:solidFill>
              </a:rPr>
              <a:t>KPIs</a:t>
            </a:r>
            <a:r>
              <a:rPr lang="cs-CZ" sz="1400" dirty="0">
                <a:solidFill>
                  <a:schemeClr val="bg2"/>
                </a:solidFill>
              </a:rPr>
              <a:t>) zaměřené na udržitelné chování se zaměřují na měření a hodnocení úspěchu organizace v integrování udržitelnosti do svých aktivit a rozhodovacích procesů. Zde jsou některé příklady klíčových ukazatelů výkonnosti: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cs-CZ" sz="140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cs-CZ" sz="1400" dirty="0">
                <a:solidFill>
                  <a:schemeClr val="bg2"/>
                </a:solidFill>
              </a:rPr>
              <a:t> </a:t>
            </a:r>
            <a:r>
              <a:rPr lang="cs-CZ" sz="1400" b="1" u="sng" dirty="0">
                <a:solidFill>
                  <a:schemeClr val="bg2"/>
                </a:solidFill>
              </a:rPr>
              <a:t>Emisní </a:t>
            </a:r>
            <a:r>
              <a:rPr lang="cs-CZ" sz="1400" b="1" u="sng" dirty="0" err="1">
                <a:solidFill>
                  <a:schemeClr val="bg2"/>
                </a:solidFill>
              </a:rPr>
              <a:t>KPIs</a:t>
            </a:r>
            <a:r>
              <a:rPr lang="cs-CZ" sz="1400" b="1" u="sng" dirty="0">
                <a:solidFill>
                  <a:schemeClr val="bg2"/>
                </a:solidFill>
              </a:rPr>
              <a:t>: </a:t>
            </a:r>
            <a:r>
              <a:rPr lang="cs-CZ" sz="1400" dirty="0">
                <a:solidFill>
                  <a:schemeClr val="bg2"/>
                </a:solidFill>
              </a:rPr>
              <a:t>Měří množství skleníkových plynů nebo jiných škodlivých emisí vyprodukovaných organizací v průběhu času. Toto může zahrnovat například emise CO2 na jednotku produkce nebo emise odpadních vod.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cs-CZ" sz="1400" b="1" dirty="0">
                <a:solidFill>
                  <a:schemeClr val="bg2"/>
                </a:solidFill>
              </a:rPr>
              <a:t> </a:t>
            </a:r>
            <a:r>
              <a:rPr lang="cs-CZ" sz="1400" b="1" u="sng" dirty="0">
                <a:solidFill>
                  <a:schemeClr val="bg2"/>
                </a:solidFill>
              </a:rPr>
              <a:t>Spotřební </a:t>
            </a:r>
            <a:r>
              <a:rPr lang="cs-CZ" sz="1400" b="1" u="sng" dirty="0" err="1">
                <a:solidFill>
                  <a:schemeClr val="bg2"/>
                </a:solidFill>
              </a:rPr>
              <a:t>KPIs</a:t>
            </a:r>
            <a:r>
              <a:rPr lang="cs-CZ" sz="1400" b="1" u="sng" dirty="0">
                <a:solidFill>
                  <a:schemeClr val="bg2"/>
                </a:solidFill>
              </a:rPr>
              <a:t>: </a:t>
            </a:r>
            <a:r>
              <a:rPr lang="cs-CZ" sz="1400" dirty="0">
                <a:solidFill>
                  <a:schemeClr val="bg2"/>
                </a:solidFill>
              </a:rPr>
              <a:t>Měří spotřebu přírodních zdrojů, jako jsou voda, energie, suroviny apod., na jednotku produkce nebo jiný relevantní ukazatel. Například spotřeba elektrické energie na jednoho zaměstnance.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cs-CZ" sz="1400" b="1" dirty="0">
                <a:solidFill>
                  <a:schemeClr val="bg2"/>
                </a:solidFill>
              </a:rPr>
              <a:t> </a:t>
            </a:r>
            <a:r>
              <a:rPr lang="cs-CZ" sz="1400" b="1" u="sng" dirty="0">
                <a:solidFill>
                  <a:schemeClr val="bg2"/>
                </a:solidFill>
              </a:rPr>
              <a:t>Hospodárnost </a:t>
            </a:r>
            <a:r>
              <a:rPr lang="cs-CZ" sz="1400" b="1" u="sng" dirty="0" err="1">
                <a:solidFill>
                  <a:schemeClr val="bg2"/>
                </a:solidFill>
              </a:rPr>
              <a:t>KPIs</a:t>
            </a:r>
            <a:r>
              <a:rPr lang="cs-CZ" sz="1400" b="1" u="sng" dirty="0">
                <a:solidFill>
                  <a:schemeClr val="bg2"/>
                </a:solidFill>
              </a:rPr>
              <a:t>: </a:t>
            </a:r>
            <a:r>
              <a:rPr lang="cs-CZ" sz="1400" dirty="0">
                <a:solidFill>
                  <a:schemeClr val="bg2"/>
                </a:solidFill>
              </a:rPr>
              <a:t>Hodnotí úspěšnost organizace při minimalizaci odpadů a maximalizaci recyklace a obnovitelných zdrojů. To může zahrnovat míru recyklace odpadu, množství odpadu na jednotku produkce atd.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cs-CZ" sz="1400" b="1" u="sng" dirty="0">
                <a:solidFill>
                  <a:schemeClr val="bg2"/>
                </a:solidFill>
              </a:rPr>
              <a:t>Ekonomické </a:t>
            </a:r>
            <a:r>
              <a:rPr lang="cs-CZ" sz="1400" b="1" u="sng" dirty="0" err="1">
                <a:solidFill>
                  <a:schemeClr val="bg2"/>
                </a:solidFill>
              </a:rPr>
              <a:t>KPIs</a:t>
            </a:r>
            <a:r>
              <a:rPr lang="cs-CZ" sz="1400" dirty="0">
                <a:solidFill>
                  <a:schemeClr val="bg2"/>
                </a:solidFill>
              </a:rPr>
              <a:t>: Měří finanční výkonnost organizace v souvislosti s udržitelností, včetně nákladů a výnosů spojených s implementací udržitelných praktik. To může zahrnovat například náklady na energetickou účinnost, investice do zelených technologií, náklady na školení zaměstnanců atd.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cs-CZ" sz="1400" dirty="0">
                <a:solidFill>
                  <a:schemeClr val="bg2"/>
                </a:solidFill>
              </a:rPr>
              <a:t> </a:t>
            </a:r>
            <a:r>
              <a:rPr lang="cs-CZ" sz="1400" b="1" u="sng" dirty="0">
                <a:solidFill>
                  <a:schemeClr val="bg2"/>
                </a:solidFill>
              </a:rPr>
              <a:t>Zákaznické </a:t>
            </a:r>
            <a:r>
              <a:rPr lang="cs-CZ" sz="1400" b="1" u="sng" dirty="0" err="1">
                <a:solidFill>
                  <a:schemeClr val="bg2"/>
                </a:solidFill>
              </a:rPr>
              <a:t>KPIs</a:t>
            </a:r>
            <a:r>
              <a:rPr lang="cs-CZ" sz="1400" dirty="0">
                <a:solidFill>
                  <a:schemeClr val="bg2"/>
                </a:solidFill>
              </a:rPr>
              <a:t>: Hodnotí, jak organizace plní očekávání a požadavky zákazníků ohledně udržitelného chování a produktů. To může zahrnovat například podíl udržitelných produktů na celkových tržbách nebo úroveň spokojenosti zákazníků s udržitelnými iniciativami organizace.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cs-CZ" sz="1400" dirty="0">
                <a:solidFill>
                  <a:schemeClr val="bg2"/>
                </a:solidFill>
              </a:rPr>
              <a:t> </a:t>
            </a:r>
            <a:r>
              <a:rPr lang="cs-CZ" sz="1400" b="1" u="sng" dirty="0">
                <a:solidFill>
                  <a:schemeClr val="bg2"/>
                </a:solidFill>
              </a:rPr>
              <a:t>Sociální </a:t>
            </a:r>
            <a:r>
              <a:rPr lang="cs-CZ" sz="1400" b="1" u="sng" dirty="0" err="1">
                <a:solidFill>
                  <a:schemeClr val="bg2"/>
                </a:solidFill>
              </a:rPr>
              <a:t>KPIs</a:t>
            </a:r>
            <a:r>
              <a:rPr lang="cs-CZ" sz="1400" dirty="0">
                <a:solidFill>
                  <a:schemeClr val="bg2"/>
                </a:solidFill>
              </a:rPr>
              <a:t>: Měří vliv organizace na sociální aspekty udržitelnosti, jako je podpora diverzity a </a:t>
            </a:r>
            <a:r>
              <a:rPr lang="cs-CZ" sz="1400" dirty="0" err="1">
                <a:solidFill>
                  <a:schemeClr val="bg2"/>
                </a:solidFill>
              </a:rPr>
              <a:t>inkluzivity</a:t>
            </a:r>
            <a:r>
              <a:rPr lang="cs-CZ" sz="1400" dirty="0">
                <a:solidFill>
                  <a:schemeClr val="bg2"/>
                </a:solidFill>
              </a:rPr>
              <a:t>, pracovní podmínky, bezpečnost zaměstnanců, společenská odpovědnost podniku (CSR), a míra zapojení zaměstnanců do rozhodovacích procesů.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cs-CZ" sz="14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>
                <a:solidFill>
                  <a:schemeClr val="bg2"/>
                </a:solidFill>
              </a:rPr>
              <a:t>= monitoring stávajících výsledků, postup, cíle, inovace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69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Role HR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 Socio-ekonomická udržitelnost: </a:t>
            </a:r>
            <a:r>
              <a:rPr lang="cs-CZ" sz="2000" dirty="0">
                <a:solidFill>
                  <a:schemeClr val="bg2"/>
                </a:solidFill>
              </a:rPr>
              <a:t>zajištění spravedlivých pracovních podmínek, zdraví a bezpečnosti zaměstnanců, diverzitu a inkluzi, rovnost pohlaví, vzdělávání a rozvoj zaměstnanců a jejich možnost zapojení do procesů rozhodování.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    Environmentální udržitelnost: </a:t>
            </a:r>
            <a:r>
              <a:rPr lang="cs-CZ" sz="2000" dirty="0">
                <a:solidFill>
                  <a:schemeClr val="bg2"/>
                </a:solidFill>
              </a:rPr>
              <a:t>minimalizace negativního dopadu činností organizace na životní prostředí, včetně snižování emisí skleníkových plynů, odpadů a spotřeby přírodních zdrojů. Sem patří např. digitalizace procesů HR.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    Ekonomickou udržitelnost: </a:t>
            </a:r>
            <a:r>
              <a:rPr lang="cs-CZ" sz="2000" dirty="0">
                <a:solidFill>
                  <a:schemeClr val="bg2"/>
                </a:solidFill>
              </a:rPr>
              <a:t>efektivní využívání lidských zdrojů za účelem dosažení dlouhodobé prosperity a konkurenceschopnosti organizace, například investice do odborného vzdělávání a rozvoje zaměstnanců, strategické plánování pracovní síly a podpora inovací.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Udržitelnost – případová studie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800" dirty="0" err="1">
                <a:solidFill>
                  <a:schemeClr val="bg2"/>
                </a:solidFill>
              </a:rPr>
              <a:t>TechSolutions</a:t>
            </a:r>
            <a:r>
              <a:rPr lang="cs-CZ" sz="2800" dirty="0">
                <a:solidFill>
                  <a:schemeClr val="bg2"/>
                </a:solidFill>
              </a:rPr>
              <a:t> – realizace strategie udržitelnosti v oblasti řízení lidských zdrojů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Práce v týmech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Rozdělte jednotlivé aktivity v oblasti HR do strategických oblastí.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6439</TotalTime>
  <Words>702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Role firemní kultury</vt:lpstr>
      <vt:lpstr>Leadership, leader a udržitelnost</vt:lpstr>
      <vt:lpstr>Co je udržitelnost</vt:lpstr>
      <vt:lpstr>Udržitelnost</vt:lpstr>
      <vt:lpstr>Role HR </vt:lpstr>
      <vt:lpstr>Udržitelnost – případová studie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206</cp:revision>
  <cp:lastPrinted>1601-01-01T00:00:00Z</cp:lastPrinted>
  <dcterms:created xsi:type="dcterms:W3CDTF">2005-09-23T13:42:26Z</dcterms:created>
  <dcterms:modified xsi:type="dcterms:W3CDTF">2024-03-13T07:27:46Z</dcterms:modified>
</cp:coreProperties>
</file>