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sldIdLst>
    <p:sldId id="256" r:id="rId2"/>
    <p:sldId id="269" r:id="rId3"/>
    <p:sldId id="361" r:id="rId4"/>
    <p:sldId id="341" r:id="rId5"/>
    <p:sldId id="372" r:id="rId6"/>
    <p:sldId id="366" r:id="rId7"/>
    <p:sldId id="371" r:id="rId8"/>
    <p:sldId id="368" r:id="rId9"/>
    <p:sldId id="367" r:id="rId10"/>
    <p:sldId id="369" r:id="rId11"/>
    <p:sldId id="414" r:id="rId12"/>
    <p:sldId id="273" r:id="rId13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7" d="100"/>
          <a:sy n="77" d="100"/>
        </p:scale>
        <p:origin x="103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a Marková" userId="8ac8855c-4e0e-44ec-b242-4f56ba3c791e" providerId="ADAL" clId="{43A32E07-4EFF-442B-AC41-59C1AD7DE963}"/>
    <pc:docChg chg="undo custSel addSld delSld modSld">
      <pc:chgData name="Helena Marková" userId="8ac8855c-4e0e-44ec-b242-4f56ba3c791e" providerId="ADAL" clId="{43A32E07-4EFF-442B-AC41-59C1AD7DE963}" dt="2024-03-19T21:22:30.663" v="650" actId="6549"/>
      <pc:docMkLst>
        <pc:docMk/>
      </pc:docMkLst>
      <pc:sldChg chg="modSp modAnim">
        <pc:chgData name="Helena Marková" userId="8ac8855c-4e0e-44ec-b242-4f56ba3c791e" providerId="ADAL" clId="{43A32E07-4EFF-442B-AC41-59C1AD7DE963}" dt="2024-03-19T16:26:10.383" v="25" actId="6549"/>
        <pc:sldMkLst>
          <pc:docMk/>
          <pc:sldMk cId="0" sldId="256"/>
        </pc:sldMkLst>
        <pc:spChg chg="mod">
          <ac:chgData name="Helena Marková" userId="8ac8855c-4e0e-44ec-b242-4f56ba3c791e" providerId="ADAL" clId="{43A32E07-4EFF-442B-AC41-59C1AD7DE963}" dt="2024-03-19T16:26:10.383" v="25" actId="6549"/>
          <ac:spMkLst>
            <pc:docMk/>
            <pc:sldMk cId="0" sldId="256"/>
            <ac:spMk id="28675" creationId="{00000000-0000-0000-0000-000000000000}"/>
          </ac:spMkLst>
        </pc:spChg>
      </pc:sldChg>
      <pc:sldChg chg="modSp modAnim">
        <pc:chgData name="Helena Marková" userId="8ac8855c-4e0e-44ec-b242-4f56ba3c791e" providerId="ADAL" clId="{43A32E07-4EFF-442B-AC41-59C1AD7DE963}" dt="2024-03-19T16:26:38.431" v="52" actId="20577"/>
        <pc:sldMkLst>
          <pc:docMk/>
          <pc:sldMk cId="0" sldId="269"/>
        </pc:sldMkLst>
        <pc:spChg chg="mod">
          <ac:chgData name="Helena Marková" userId="8ac8855c-4e0e-44ec-b242-4f56ba3c791e" providerId="ADAL" clId="{43A32E07-4EFF-442B-AC41-59C1AD7DE963}" dt="2024-03-19T16:26:38.431" v="52" actId="20577"/>
          <ac:spMkLst>
            <pc:docMk/>
            <pc:sldMk cId="0" sldId="269"/>
            <ac:spMk id="44035" creationId="{00000000-0000-0000-0000-000000000000}"/>
          </ac:spMkLst>
        </pc:spChg>
      </pc:sldChg>
      <pc:sldChg chg="modSp mod">
        <pc:chgData name="Helena Marková" userId="8ac8855c-4e0e-44ec-b242-4f56ba3c791e" providerId="ADAL" clId="{43A32E07-4EFF-442B-AC41-59C1AD7DE963}" dt="2024-03-19T16:38:24.244" v="187" actId="6549"/>
        <pc:sldMkLst>
          <pc:docMk/>
          <pc:sldMk cId="2412371495" sldId="338"/>
        </pc:sldMkLst>
        <pc:spChg chg="mod">
          <ac:chgData name="Helena Marková" userId="8ac8855c-4e0e-44ec-b242-4f56ba3c791e" providerId="ADAL" clId="{43A32E07-4EFF-442B-AC41-59C1AD7DE963}" dt="2024-03-19T16:38:24.244" v="187" actId="6549"/>
          <ac:spMkLst>
            <pc:docMk/>
            <pc:sldMk cId="2412371495" sldId="338"/>
            <ac:spMk id="44035" creationId="{00000000-0000-0000-0000-000000000000}"/>
          </ac:spMkLst>
        </pc:spChg>
      </pc:sldChg>
      <pc:sldChg chg="modSp">
        <pc:chgData name="Helena Marková" userId="8ac8855c-4e0e-44ec-b242-4f56ba3c791e" providerId="ADAL" clId="{43A32E07-4EFF-442B-AC41-59C1AD7DE963}" dt="2024-03-19T16:37:04.019" v="135" actId="20577"/>
        <pc:sldMkLst>
          <pc:docMk/>
          <pc:sldMk cId="2024762523" sldId="348"/>
        </pc:sldMkLst>
        <pc:spChg chg="mod">
          <ac:chgData name="Helena Marková" userId="8ac8855c-4e0e-44ec-b242-4f56ba3c791e" providerId="ADAL" clId="{43A32E07-4EFF-442B-AC41-59C1AD7DE963}" dt="2024-03-19T16:37:04.019" v="135" actId="20577"/>
          <ac:spMkLst>
            <pc:docMk/>
            <pc:sldMk cId="2024762523" sldId="348"/>
            <ac:spMk id="44035" creationId="{00000000-0000-0000-0000-000000000000}"/>
          </ac:spMkLst>
        </pc:spChg>
      </pc:sldChg>
      <pc:sldChg chg="del">
        <pc:chgData name="Helena Marková" userId="8ac8855c-4e0e-44ec-b242-4f56ba3c791e" providerId="ADAL" clId="{43A32E07-4EFF-442B-AC41-59C1AD7DE963}" dt="2024-03-19T16:26:44.691" v="53" actId="2696"/>
        <pc:sldMkLst>
          <pc:docMk/>
          <pc:sldMk cId="3912752427" sldId="350"/>
        </pc:sldMkLst>
      </pc:sldChg>
      <pc:sldChg chg="del">
        <pc:chgData name="Helena Marková" userId="8ac8855c-4e0e-44ec-b242-4f56ba3c791e" providerId="ADAL" clId="{43A32E07-4EFF-442B-AC41-59C1AD7DE963}" dt="2024-03-19T16:27:08.233" v="54" actId="2696"/>
        <pc:sldMkLst>
          <pc:docMk/>
          <pc:sldMk cId="467960141" sldId="351"/>
        </pc:sldMkLst>
      </pc:sldChg>
      <pc:sldChg chg="del">
        <pc:chgData name="Helena Marková" userId="8ac8855c-4e0e-44ec-b242-4f56ba3c791e" providerId="ADAL" clId="{43A32E07-4EFF-442B-AC41-59C1AD7DE963}" dt="2024-03-19T16:27:13.676" v="55" actId="2696"/>
        <pc:sldMkLst>
          <pc:docMk/>
          <pc:sldMk cId="312867509" sldId="355"/>
        </pc:sldMkLst>
      </pc:sldChg>
      <pc:sldChg chg="del">
        <pc:chgData name="Helena Marková" userId="8ac8855c-4e0e-44ec-b242-4f56ba3c791e" providerId="ADAL" clId="{43A32E07-4EFF-442B-AC41-59C1AD7DE963}" dt="2024-03-19T16:44:30.659" v="510" actId="2696"/>
        <pc:sldMkLst>
          <pc:docMk/>
          <pc:sldMk cId="1372329518" sldId="363"/>
        </pc:sldMkLst>
      </pc:sldChg>
      <pc:sldChg chg="addSp modSp mod">
        <pc:chgData name="Helena Marková" userId="8ac8855c-4e0e-44ec-b242-4f56ba3c791e" providerId="ADAL" clId="{43A32E07-4EFF-442B-AC41-59C1AD7DE963}" dt="2024-03-19T17:01:08.390" v="513" actId="1076"/>
        <pc:sldMkLst>
          <pc:docMk/>
          <pc:sldMk cId="4237230599" sldId="364"/>
        </pc:sldMkLst>
        <pc:spChg chg="mod">
          <ac:chgData name="Helena Marková" userId="8ac8855c-4e0e-44ec-b242-4f56ba3c791e" providerId="ADAL" clId="{43A32E07-4EFF-442B-AC41-59C1AD7DE963}" dt="2024-03-19T16:43:52.018" v="509" actId="20577"/>
          <ac:spMkLst>
            <pc:docMk/>
            <pc:sldMk cId="4237230599" sldId="364"/>
            <ac:spMk id="44035" creationId="{00000000-0000-0000-0000-000000000000}"/>
          </ac:spMkLst>
        </pc:spChg>
        <pc:picChg chg="add mod">
          <ac:chgData name="Helena Marková" userId="8ac8855c-4e0e-44ec-b242-4f56ba3c791e" providerId="ADAL" clId="{43A32E07-4EFF-442B-AC41-59C1AD7DE963}" dt="2024-03-19T17:01:08.390" v="513" actId="1076"/>
          <ac:picMkLst>
            <pc:docMk/>
            <pc:sldMk cId="4237230599" sldId="364"/>
            <ac:picMk id="3" creationId="{275D3BCB-68AF-4519-BACB-3DF351F85942}"/>
          </ac:picMkLst>
        </pc:picChg>
      </pc:sldChg>
      <pc:sldChg chg="addSp delSp modSp mod modAnim">
        <pc:chgData name="Helena Marková" userId="8ac8855c-4e0e-44ec-b242-4f56ba3c791e" providerId="ADAL" clId="{43A32E07-4EFF-442B-AC41-59C1AD7DE963}" dt="2024-03-19T20:52:34.056" v="622" actId="113"/>
        <pc:sldMkLst>
          <pc:docMk/>
          <pc:sldMk cId="1456741364" sldId="366"/>
        </pc:sldMkLst>
        <pc:spChg chg="add del mod">
          <ac:chgData name="Helena Marková" userId="8ac8855c-4e0e-44ec-b242-4f56ba3c791e" providerId="ADAL" clId="{43A32E07-4EFF-442B-AC41-59C1AD7DE963}" dt="2024-03-19T20:52:06.885" v="615"/>
          <ac:spMkLst>
            <pc:docMk/>
            <pc:sldMk cId="1456741364" sldId="366"/>
            <ac:spMk id="2" creationId="{D30FC9F2-E249-401A-BC2D-7A0FCE816250}"/>
          </ac:spMkLst>
        </pc:spChg>
        <pc:spChg chg="mod">
          <ac:chgData name="Helena Marková" userId="8ac8855c-4e0e-44ec-b242-4f56ba3c791e" providerId="ADAL" clId="{43A32E07-4EFF-442B-AC41-59C1AD7DE963}" dt="2024-03-19T20:51:34.588" v="612" actId="20577"/>
          <ac:spMkLst>
            <pc:docMk/>
            <pc:sldMk cId="1456741364" sldId="366"/>
            <ac:spMk id="44034" creationId="{00000000-0000-0000-0000-000000000000}"/>
          </ac:spMkLst>
        </pc:spChg>
        <pc:spChg chg="add del mod">
          <ac:chgData name="Helena Marková" userId="8ac8855c-4e0e-44ec-b242-4f56ba3c791e" providerId="ADAL" clId="{43A32E07-4EFF-442B-AC41-59C1AD7DE963}" dt="2024-03-19T20:52:34.056" v="622" actId="113"/>
          <ac:spMkLst>
            <pc:docMk/>
            <pc:sldMk cId="1456741364" sldId="366"/>
            <ac:spMk id="44035" creationId="{00000000-0000-0000-0000-000000000000}"/>
          </ac:spMkLst>
        </pc:spChg>
      </pc:sldChg>
      <pc:sldChg chg="modSp mod">
        <pc:chgData name="Helena Marková" userId="8ac8855c-4e0e-44ec-b242-4f56ba3c791e" providerId="ADAL" clId="{43A32E07-4EFF-442B-AC41-59C1AD7DE963}" dt="2024-03-19T16:40:45.381" v="383" actId="255"/>
        <pc:sldMkLst>
          <pc:docMk/>
          <pc:sldMk cId="1108891008" sldId="370"/>
        </pc:sldMkLst>
        <pc:spChg chg="mod">
          <ac:chgData name="Helena Marková" userId="8ac8855c-4e0e-44ec-b242-4f56ba3c791e" providerId="ADAL" clId="{43A32E07-4EFF-442B-AC41-59C1AD7DE963}" dt="2024-03-19T16:40:45.381" v="383" actId="255"/>
          <ac:spMkLst>
            <pc:docMk/>
            <pc:sldMk cId="1108891008" sldId="370"/>
            <ac:spMk id="44035" creationId="{00000000-0000-0000-0000-000000000000}"/>
          </ac:spMkLst>
        </pc:spChg>
      </pc:sldChg>
      <pc:sldChg chg="addSp delSp modSp add mod">
        <pc:chgData name="Helena Marková" userId="8ac8855c-4e0e-44ec-b242-4f56ba3c791e" providerId="ADAL" clId="{43A32E07-4EFF-442B-AC41-59C1AD7DE963}" dt="2024-03-19T21:22:30.663" v="650" actId="6549"/>
        <pc:sldMkLst>
          <pc:docMk/>
          <pc:sldMk cId="29833778" sldId="371"/>
        </pc:sldMkLst>
        <pc:spChg chg="add del mod">
          <ac:chgData name="Helena Marková" userId="8ac8855c-4e0e-44ec-b242-4f56ba3c791e" providerId="ADAL" clId="{43A32E07-4EFF-442B-AC41-59C1AD7DE963}" dt="2024-03-19T20:53:47.734" v="626"/>
          <ac:spMkLst>
            <pc:docMk/>
            <pc:sldMk cId="29833778" sldId="371"/>
            <ac:spMk id="2" creationId="{DFF890F9-F38F-473A-A326-004D030FF532}"/>
          </ac:spMkLst>
        </pc:spChg>
        <pc:spChg chg="add del mod">
          <ac:chgData name="Helena Marková" userId="8ac8855c-4e0e-44ec-b242-4f56ba3c791e" providerId="ADAL" clId="{43A32E07-4EFF-442B-AC41-59C1AD7DE963}" dt="2024-03-19T21:22:30.663" v="650" actId="6549"/>
          <ac:spMkLst>
            <pc:docMk/>
            <pc:sldMk cId="29833778" sldId="371"/>
            <ac:spMk id="44035" creationId="{00000000-0000-0000-0000-000000000000}"/>
          </ac:spMkLst>
        </pc:spChg>
      </pc:sldChg>
    </pc:docChg>
  </pc:docChgLst>
  <pc:docChgLst>
    <pc:chgData name="Helena" userId="8ac8855c-4e0e-44ec-b242-4f56ba3c791e" providerId="ADAL" clId="{1EC3ABCE-BD1F-4B00-A4A9-C3A4ADEEB27A}"/>
    <pc:docChg chg="delSld modSld">
      <pc:chgData name="Helena" userId="8ac8855c-4e0e-44ec-b242-4f56ba3c791e" providerId="ADAL" clId="{1EC3ABCE-BD1F-4B00-A4A9-C3A4ADEEB27A}" dt="2024-03-20T08:18:54.330" v="294" actId="20577"/>
      <pc:docMkLst>
        <pc:docMk/>
      </pc:docMkLst>
      <pc:sldChg chg="modSp modAnim">
        <pc:chgData name="Helena" userId="8ac8855c-4e0e-44ec-b242-4f56ba3c791e" providerId="ADAL" clId="{1EC3ABCE-BD1F-4B00-A4A9-C3A4ADEEB27A}" dt="2024-03-20T07:59:49.722" v="57" actId="20577"/>
        <pc:sldMkLst>
          <pc:docMk/>
          <pc:sldMk cId="0" sldId="269"/>
        </pc:sldMkLst>
        <pc:spChg chg="mod">
          <ac:chgData name="Helena" userId="8ac8855c-4e0e-44ec-b242-4f56ba3c791e" providerId="ADAL" clId="{1EC3ABCE-BD1F-4B00-A4A9-C3A4ADEEB27A}" dt="2024-03-20T07:59:49.722" v="57" actId="20577"/>
          <ac:spMkLst>
            <pc:docMk/>
            <pc:sldMk cId="0" sldId="269"/>
            <ac:spMk id="44035" creationId="{00000000-0000-0000-0000-000000000000}"/>
          </ac:spMkLst>
        </pc:spChg>
      </pc:sldChg>
      <pc:sldChg chg="del">
        <pc:chgData name="Helena" userId="8ac8855c-4e0e-44ec-b242-4f56ba3c791e" providerId="ADAL" clId="{1EC3ABCE-BD1F-4B00-A4A9-C3A4ADEEB27A}" dt="2024-03-20T08:02:48.556" v="58" actId="2696"/>
        <pc:sldMkLst>
          <pc:docMk/>
          <pc:sldMk cId="3204865781" sldId="362"/>
        </pc:sldMkLst>
      </pc:sldChg>
      <pc:sldChg chg="modSp mod">
        <pc:chgData name="Helena" userId="8ac8855c-4e0e-44ec-b242-4f56ba3c791e" providerId="ADAL" clId="{1EC3ABCE-BD1F-4B00-A4A9-C3A4ADEEB27A}" dt="2024-03-20T08:18:54.330" v="294" actId="20577"/>
        <pc:sldMkLst>
          <pc:docMk/>
          <pc:sldMk cId="4237230599" sldId="364"/>
        </pc:sldMkLst>
        <pc:spChg chg="mod">
          <ac:chgData name="Helena" userId="8ac8855c-4e0e-44ec-b242-4f56ba3c791e" providerId="ADAL" clId="{1EC3ABCE-BD1F-4B00-A4A9-C3A4ADEEB27A}" dt="2024-03-20T08:18:54.330" v="294" actId="20577"/>
          <ac:spMkLst>
            <pc:docMk/>
            <pc:sldMk cId="4237230599" sldId="364"/>
            <ac:spMk id="44035" creationId="{00000000-0000-0000-0000-000000000000}"/>
          </ac:spMkLst>
        </pc:spChg>
        <pc:picChg chg="mod">
          <ac:chgData name="Helena" userId="8ac8855c-4e0e-44ec-b242-4f56ba3c791e" providerId="ADAL" clId="{1EC3ABCE-BD1F-4B00-A4A9-C3A4ADEEB27A}" dt="2024-03-20T08:18:21.951" v="237" actId="1076"/>
          <ac:picMkLst>
            <pc:docMk/>
            <pc:sldMk cId="4237230599" sldId="364"/>
            <ac:picMk id="3" creationId="{275D3BCB-68AF-4519-BACB-3DF351F85942}"/>
          </ac:picMkLst>
        </pc:picChg>
      </pc:sldChg>
      <pc:sldChg chg="modSp mod">
        <pc:chgData name="Helena" userId="8ac8855c-4e0e-44ec-b242-4f56ba3c791e" providerId="ADAL" clId="{1EC3ABCE-BD1F-4B00-A4A9-C3A4ADEEB27A}" dt="2024-03-20T08:13:56.999" v="236" actId="20577"/>
        <pc:sldMkLst>
          <pc:docMk/>
          <pc:sldMk cId="3219100486" sldId="368"/>
        </pc:sldMkLst>
        <pc:spChg chg="mod">
          <ac:chgData name="Helena" userId="8ac8855c-4e0e-44ec-b242-4f56ba3c791e" providerId="ADAL" clId="{1EC3ABCE-BD1F-4B00-A4A9-C3A4ADEEB27A}" dt="2024-03-20T08:13:56.999" v="236" actId="20577"/>
          <ac:spMkLst>
            <pc:docMk/>
            <pc:sldMk cId="3219100486" sldId="368"/>
            <ac:spMk id="44035" creationId="{00000000-0000-0000-0000-000000000000}"/>
          </ac:spMkLst>
        </pc:spChg>
      </pc:sldChg>
    </pc:docChg>
  </pc:docChgLst>
  <pc:docChgLst>
    <pc:chgData name="Helena Marková" userId="8ac8855c-4e0e-44ec-b242-4f56ba3c791e" providerId="ADAL" clId="{3BB4C81A-5B99-4DCC-9332-2ADAD586F5A6}"/>
    <pc:docChg chg="undo custSel delSld modSld">
      <pc:chgData name="Helena Marková" userId="8ac8855c-4e0e-44ec-b242-4f56ba3c791e" providerId="ADAL" clId="{3BB4C81A-5B99-4DCC-9332-2ADAD586F5A6}" dt="2024-03-27T07:09:47.369" v="860" actId="1076"/>
      <pc:docMkLst>
        <pc:docMk/>
      </pc:docMkLst>
      <pc:sldChg chg="modSp modAnim">
        <pc:chgData name="Helena Marková" userId="8ac8855c-4e0e-44ec-b242-4f56ba3c791e" providerId="ADAL" clId="{3BB4C81A-5B99-4DCC-9332-2ADAD586F5A6}" dt="2024-03-27T04:44:03.220" v="108" actId="20577"/>
        <pc:sldMkLst>
          <pc:docMk/>
          <pc:sldMk cId="0" sldId="256"/>
        </pc:sldMkLst>
        <pc:spChg chg="mod">
          <ac:chgData name="Helena Marková" userId="8ac8855c-4e0e-44ec-b242-4f56ba3c791e" providerId="ADAL" clId="{3BB4C81A-5B99-4DCC-9332-2ADAD586F5A6}" dt="2024-03-27T04:44:03.220" v="108" actId="20577"/>
          <ac:spMkLst>
            <pc:docMk/>
            <pc:sldMk cId="0" sldId="256"/>
            <ac:spMk id="28675" creationId="{00000000-0000-0000-0000-000000000000}"/>
          </ac:spMkLst>
        </pc:spChg>
      </pc:sldChg>
      <pc:sldChg chg="modSp modAnim">
        <pc:chgData name="Helena Marková" userId="8ac8855c-4e0e-44ec-b242-4f56ba3c791e" providerId="ADAL" clId="{3BB4C81A-5B99-4DCC-9332-2ADAD586F5A6}" dt="2024-03-27T04:55:31.680" v="402" actId="20577"/>
        <pc:sldMkLst>
          <pc:docMk/>
          <pc:sldMk cId="0" sldId="269"/>
        </pc:sldMkLst>
        <pc:spChg chg="mod">
          <ac:chgData name="Helena Marková" userId="8ac8855c-4e0e-44ec-b242-4f56ba3c791e" providerId="ADAL" clId="{3BB4C81A-5B99-4DCC-9332-2ADAD586F5A6}" dt="2024-03-27T04:55:31.680" v="402" actId="20577"/>
          <ac:spMkLst>
            <pc:docMk/>
            <pc:sldMk cId="0" sldId="269"/>
            <ac:spMk id="44035" creationId="{00000000-0000-0000-0000-000000000000}"/>
          </ac:spMkLst>
        </pc:spChg>
      </pc:sldChg>
      <pc:sldChg chg="addSp delSp modSp mod delAnim">
        <pc:chgData name="Helena Marková" userId="8ac8855c-4e0e-44ec-b242-4f56ba3c791e" providerId="ADAL" clId="{3BB4C81A-5B99-4DCC-9332-2ADAD586F5A6}" dt="2024-03-27T07:09:47.369" v="860" actId="1076"/>
        <pc:sldMkLst>
          <pc:docMk/>
          <pc:sldMk cId="0" sldId="273"/>
        </pc:sldMkLst>
        <pc:spChg chg="add del mod">
          <ac:chgData name="Helena Marková" userId="8ac8855c-4e0e-44ec-b242-4f56ba3c791e" providerId="ADAL" clId="{3BB4C81A-5B99-4DCC-9332-2ADAD586F5A6}" dt="2024-03-27T07:09:43.934" v="859"/>
          <ac:spMkLst>
            <pc:docMk/>
            <pc:sldMk cId="0" sldId="273"/>
            <ac:spMk id="4" creationId="{B8608BE2-DAD2-4BB1-887E-3C7A2B6BCB8B}"/>
          </ac:spMkLst>
        </pc:spChg>
        <pc:picChg chg="del">
          <ac:chgData name="Helena Marková" userId="8ac8855c-4e0e-44ec-b242-4f56ba3c791e" providerId="ADAL" clId="{3BB4C81A-5B99-4DCC-9332-2ADAD586F5A6}" dt="2024-03-27T07:09:33.640" v="857" actId="478"/>
          <ac:picMkLst>
            <pc:docMk/>
            <pc:sldMk cId="0" sldId="273"/>
            <ac:picMk id="3" creationId="{3FA7C956-A34B-46E8-B883-E9F0F5CEA48F}"/>
          </ac:picMkLst>
        </pc:picChg>
        <pc:picChg chg="add mod">
          <ac:chgData name="Helena Marková" userId="8ac8855c-4e0e-44ec-b242-4f56ba3c791e" providerId="ADAL" clId="{3BB4C81A-5B99-4DCC-9332-2ADAD586F5A6}" dt="2024-03-27T07:09:47.369" v="860" actId="1076"/>
          <ac:picMkLst>
            <pc:docMk/>
            <pc:sldMk cId="0" sldId="273"/>
            <ac:picMk id="6" creationId="{AC464E52-7066-4269-8566-01DABE3E070C}"/>
          </ac:picMkLst>
        </pc:picChg>
        <pc:picChg chg="del">
          <ac:chgData name="Helena Marková" userId="8ac8855c-4e0e-44ec-b242-4f56ba3c791e" providerId="ADAL" clId="{3BB4C81A-5B99-4DCC-9332-2ADAD586F5A6}" dt="2024-03-27T07:09:37.027" v="858" actId="478"/>
          <ac:picMkLst>
            <pc:docMk/>
            <pc:sldMk cId="0" sldId="273"/>
            <ac:picMk id="52242" creationId="{00000000-0000-0000-0000-000000000000}"/>
          </ac:picMkLst>
        </pc:picChg>
      </pc:sldChg>
      <pc:sldChg chg="del">
        <pc:chgData name="Helena Marková" userId="8ac8855c-4e0e-44ec-b242-4f56ba3c791e" providerId="ADAL" clId="{3BB4C81A-5B99-4DCC-9332-2ADAD586F5A6}" dt="2024-03-27T04:59:37.626" v="476" actId="2696"/>
        <pc:sldMkLst>
          <pc:docMk/>
          <pc:sldMk cId="2412371495" sldId="338"/>
        </pc:sldMkLst>
      </pc:sldChg>
      <pc:sldChg chg="addSp delSp modSp mod">
        <pc:chgData name="Helena Marková" userId="8ac8855c-4e0e-44ec-b242-4f56ba3c791e" providerId="ADAL" clId="{3BB4C81A-5B99-4DCC-9332-2ADAD586F5A6}" dt="2024-03-27T06:03:16.548" v="494" actId="1076"/>
        <pc:sldMkLst>
          <pc:docMk/>
          <pc:sldMk cId="2658586972" sldId="341"/>
        </pc:sldMkLst>
        <pc:spChg chg="mod">
          <ac:chgData name="Helena Marková" userId="8ac8855c-4e0e-44ec-b242-4f56ba3c791e" providerId="ADAL" clId="{3BB4C81A-5B99-4DCC-9332-2ADAD586F5A6}" dt="2024-03-27T04:57:52.979" v="473" actId="14100"/>
          <ac:spMkLst>
            <pc:docMk/>
            <pc:sldMk cId="2658586972" sldId="341"/>
            <ac:spMk id="44034" creationId="{00000000-0000-0000-0000-000000000000}"/>
          </ac:spMkLst>
        </pc:spChg>
        <pc:picChg chg="add mod">
          <ac:chgData name="Helena Marková" userId="8ac8855c-4e0e-44ec-b242-4f56ba3c791e" providerId="ADAL" clId="{3BB4C81A-5B99-4DCC-9332-2ADAD586F5A6}" dt="2024-03-27T06:03:16.548" v="494" actId="1076"/>
          <ac:picMkLst>
            <pc:docMk/>
            <pc:sldMk cId="2658586972" sldId="341"/>
            <ac:picMk id="2" creationId="{415DC29A-C12A-4F95-9ADD-3C92AB9FB941}"/>
          </ac:picMkLst>
        </pc:picChg>
        <pc:picChg chg="del">
          <ac:chgData name="Helena Marková" userId="8ac8855c-4e0e-44ec-b242-4f56ba3c791e" providerId="ADAL" clId="{3BB4C81A-5B99-4DCC-9332-2ADAD586F5A6}" dt="2024-03-27T06:03:03.327" v="491" actId="478"/>
          <ac:picMkLst>
            <pc:docMk/>
            <pc:sldMk cId="2658586972" sldId="341"/>
            <ac:picMk id="3" creationId="{5CD450C6-A5A9-4AE6-AD3C-C5AF9C898E86}"/>
          </ac:picMkLst>
        </pc:picChg>
      </pc:sldChg>
      <pc:sldChg chg="modSp del">
        <pc:chgData name="Helena Marková" userId="8ac8855c-4e0e-44ec-b242-4f56ba3c791e" providerId="ADAL" clId="{3BB4C81A-5B99-4DCC-9332-2ADAD586F5A6}" dt="2024-03-27T04:59:34.512" v="475" actId="2696"/>
        <pc:sldMkLst>
          <pc:docMk/>
          <pc:sldMk cId="2024762523" sldId="348"/>
        </pc:sldMkLst>
        <pc:spChg chg="mod">
          <ac:chgData name="Helena Marková" userId="8ac8855c-4e0e-44ec-b242-4f56ba3c791e" providerId="ADAL" clId="{3BB4C81A-5B99-4DCC-9332-2ADAD586F5A6}" dt="2024-03-27T04:56:17.107" v="446" actId="20577"/>
          <ac:spMkLst>
            <pc:docMk/>
            <pc:sldMk cId="2024762523" sldId="348"/>
            <ac:spMk id="44034" creationId="{00000000-0000-0000-0000-000000000000}"/>
          </ac:spMkLst>
        </pc:spChg>
      </pc:sldChg>
      <pc:sldChg chg="del">
        <pc:chgData name="Helena Marková" userId="8ac8855c-4e0e-44ec-b242-4f56ba3c791e" providerId="ADAL" clId="{3BB4C81A-5B99-4DCC-9332-2ADAD586F5A6}" dt="2024-03-27T04:55:45.047" v="403" actId="2696"/>
        <pc:sldMkLst>
          <pc:docMk/>
          <pc:sldMk cId="3740452196" sldId="356"/>
        </pc:sldMkLst>
      </pc:sldChg>
      <pc:sldChg chg="del">
        <pc:chgData name="Helena Marková" userId="8ac8855c-4e0e-44ec-b242-4f56ba3c791e" providerId="ADAL" clId="{3BB4C81A-5B99-4DCC-9332-2ADAD586F5A6}" dt="2024-03-27T04:55:53.686" v="404" actId="2696"/>
        <pc:sldMkLst>
          <pc:docMk/>
          <pc:sldMk cId="1342696387" sldId="357"/>
        </pc:sldMkLst>
      </pc:sldChg>
      <pc:sldChg chg="del">
        <pc:chgData name="Helena Marková" userId="8ac8855c-4e0e-44ec-b242-4f56ba3c791e" providerId="ADAL" clId="{3BB4C81A-5B99-4DCC-9332-2ADAD586F5A6}" dt="2024-03-27T04:59:47.741" v="479" actId="2696"/>
        <pc:sldMkLst>
          <pc:docMk/>
          <pc:sldMk cId="4237230599" sldId="364"/>
        </pc:sldMkLst>
      </pc:sldChg>
      <pc:sldChg chg="del">
        <pc:chgData name="Helena Marková" userId="8ac8855c-4e0e-44ec-b242-4f56ba3c791e" providerId="ADAL" clId="{3BB4C81A-5B99-4DCC-9332-2ADAD586F5A6}" dt="2024-03-27T04:59:44.558" v="478" actId="2696"/>
        <pc:sldMkLst>
          <pc:docMk/>
          <pc:sldMk cId="2358185115" sldId="365"/>
        </pc:sldMkLst>
      </pc:sldChg>
      <pc:sldChg chg="modSp mod">
        <pc:chgData name="Helena Marková" userId="8ac8855c-4e0e-44ec-b242-4f56ba3c791e" providerId="ADAL" clId="{3BB4C81A-5B99-4DCC-9332-2ADAD586F5A6}" dt="2024-03-27T06:35:42.024" v="622" actId="20577"/>
        <pc:sldMkLst>
          <pc:docMk/>
          <pc:sldMk cId="3219100486" sldId="368"/>
        </pc:sldMkLst>
        <pc:spChg chg="mod">
          <ac:chgData name="Helena Marková" userId="8ac8855c-4e0e-44ec-b242-4f56ba3c791e" providerId="ADAL" clId="{3BB4C81A-5B99-4DCC-9332-2ADAD586F5A6}" dt="2024-03-27T06:35:42.024" v="622" actId="20577"/>
          <ac:spMkLst>
            <pc:docMk/>
            <pc:sldMk cId="3219100486" sldId="368"/>
            <ac:spMk id="44035" creationId="{00000000-0000-0000-0000-000000000000}"/>
          </ac:spMkLst>
        </pc:spChg>
      </pc:sldChg>
      <pc:sldChg chg="del">
        <pc:chgData name="Helena Marková" userId="8ac8855c-4e0e-44ec-b242-4f56ba3c791e" providerId="ADAL" clId="{3BB4C81A-5B99-4DCC-9332-2ADAD586F5A6}" dt="2024-03-27T04:59:40.804" v="477" actId="2696"/>
        <pc:sldMkLst>
          <pc:docMk/>
          <pc:sldMk cId="1108891008" sldId="370"/>
        </pc:sldMkLst>
      </pc:sldChg>
      <pc:sldChg chg="modSp mod">
        <pc:chgData name="Helena Marková" userId="8ac8855c-4e0e-44ec-b242-4f56ba3c791e" providerId="ADAL" clId="{3BB4C81A-5B99-4DCC-9332-2ADAD586F5A6}" dt="2024-03-27T05:11:35.253" v="490" actId="14100"/>
        <pc:sldMkLst>
          <pc:docMk/>
          <pc:sldMk cId="29833778" sldId="371"/>
        </pc:sldMkLst>
        <pc:spChg chg="mod">
          <ac:chgData name="Helena Marková" userId="8ac8855c-4e0e-44ec-b242-4f56ba3c791e" providerId="ADAL" clId="{3BB4C81A-5B99-4DCC-9332-2ADAD586F5A6}" dt="2024-03-27T05:11:32.287" v="489" actId="14100"/>
          <ac:spMkLst>
            <pc:docMk/>
            <pc:sldMk cId="29833778" sldId="371"/>
            <ac:spMk id="44034" creationId="{00000000-0000-0000-0000-000000000000}"/>
          </ac:spMkLst>
        </pc:spChg>
        <pc:spChg chg="mod">
          <ac:chgData name="Helena Marková" userId="8ac8855c-4e0e-44ec-b242-4f56ba3c791e" providerId="ADAL" clId="{3BB4C81A-5B99-4DCC-9332-2ADAD586F5A6}" dt="2024-03-27T05:11:35.253" v="490" actId="14100"/>
          <ac:spMkLst>
            <pc:docMk/>
            <pc:sldMk cId="29833778" sldId="371"/>
            <ac:spMk id="44035" creationId="{00000000-0000-0000-0000-000000000000}"/>
          </ac:spMkLst>
        </pc:spChg>
      </pc:sldChg>
      <pc:sldChg chg="modSp mod">
        <pc:chgData name="Helena Marková" userId="8ac8855c-4e0e-44ec-b242-4f56ba3c791e" providerId="ADAL" clId="{3BB4C81A-5B99-4DCC-9332-2ADAD586F5A6}" dt="2024-03-27T06:10:14.384" v="547" actId="20577"/>
        <pc:sldMkLst>
          <pc:docMk/>
          <pc:sldMk cId="3292937598" sldId="372"/>
        </pc:sldMkLst>
        <pc:spChg chg="mod">
          <ac:chgData name="Helena Marková" userId="8ac8855c-4e0e-44ec-b242-4f56ba3c791e" providerId="ADAL" clId="{3BB4C81A-5B99-4DCC-9332-2ADAD586F5A6}" dt="2024-03-27T06:10:14.384" v="547" actId="20577"/>
          <ac:spMkLst>
            <pc:docMk/>
            <pc:sldMk cId="3292937598" sldId="372"/>
            <ac:spMk id="44034" creationId="{00000000-0000-0000-0000-000000000000}"/>
          </ac:spMkLst>
        </pc:spChg>
        <pc:spChg chg="mod">
          <ac:chgData name="Helena Marková" userId="8ac8855c-4e0e-44ec-b242-4f56ba3c791e" providerId="ADAL" clId="{3BB4C81A-5B99-4DCC-9332-2ADAD586F5A6}" dt="2024-03-27T04:59:05.559" v="474" actId="6549"/>
          <ac:spMkLst>
            <pc:docMk/>
            <pc:sldMk cId="3292937598" sldId="372"/>
            <ac:spMk id="44035" creationId="{00000000-0000-0000-0000-000000000000}"/>
          </ac:spMkLst>
        </pc:spChg>
      </pc:sldChg>
      <pc:sldChg chg="addSp delSp modSp mod">
        <pc:chgData name="Helena Marková" userId="8ac8855c-4e0e-44ec-b242-4f56ba3c791e" providerId="ADAL" clId="{3BB4C81A-5B99-4DCC-9332-2ADAD586F5A6}" dt="2024-03-27T06:50:15.271" v="856" actId="1076"/>
        <pc:sldMkLst>
          <pc:docMk/>
          <pc:sldMk cId="1843388196" sldId="414"/>
        </pc:sldMkLst>
        <pc:spChg chg="mod">
          <ac:chgData name="Helena Marková" userId="8ac8855c-4e0e-44ec-b242-4f56ba3c791e" providerId="ADAL" clId="{3BB4C81A-5B99-4DCC-9332-2ADAD586F5A6}" dt="2024-03-27T06:40:22.989" v="640" actId="20577"/>
          <ac:spMkLst>
            <pc:docMk/>
            <pc:sldMk cId="1843388196" sldId="414"/>
            <ac:spMk id="44034" creationId="{00000000-0000-0000-0000-000000000000}"/>
          </ac:spMkLst>
        </pc:spChg>
        <pc:spChg chg="mod">
          <ac:chgData name="Helena Marková" userId="8ac8855c-4e0e-44ec-b242-4f56ba3c791e" providerId="ADAL" clId="{3BB4C81A-5B99-4DCC-9332-2ADAD586F5A6}" dt="2024-03-27T06:50:04.499" v="853" actId="6549"/>
          <ac:spMkLst>
            <pc:docMk/>
            <pc:sldMk cId="1843388196" sldId="414"/>
            <ac:spMk id="44035" creationId="{00000000-0000-0000-0000-000000000000}"/>
          </ac:spMkLst>
        </pc:spChg>
        <pc:picChg chg="add mod">
          <ac:chgData name="Helena Marková" userId="8ac8855c-4e0e-44ec-b242-4f56ba3c791e" providerId="ADAL" clId="{3BB4C81A-5B99-4DCC-9332-2ADAD586F5A6}" dt="2024-03-27T06:50:15.271" v="856" actId="1076"/>
          <ac:picMkLst>
            <pc:docMk/>
            <pc:sldMk cId="1843388196" sldId="414"/>
            <ac:picMk id="3" creationId="{FACE723E-55DF-4CA4-AF22-991AEAC7B63E}"/>
          </ac:picMkLst>
        </pc:picChg>
        <pc:picChg chg="del mod">
          <ac:chgData name="Helena Marková" userId="8ac8855c-4e0e-44ec-b242-4f56ba3c791e" providerId="ADAL" clId="{3BB4C81A-5B99-4DCC-9332-2ADAD586F5A6}" dt="2024-03-27T06:49:59.382" v="852" actId="478"/>
          <ac:picMkLst>
            <pc:docMk/>
            <pc:sldMk cId="1843388196" sldId="414"/>
            <ac:picMk id="5" creationId="{61CF1547-84B4-4C43-A3D5-4DAC109CCFD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71A94-FE0F-4BE3-9501-E23B4914FAB6}" type="datetimeFigureOut">
              <a:rPr lang="cs-CZ" smtClean="0"/>
              <a:t>27.03.2024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94D97-5373-4298-8B4E-E1196774D8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236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94D97-5373-4298-8B4E-E1196774D87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3721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94D97-5373-4298-8B4E-E1196774D87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1763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6 w 21600"/>
                <a:gd name="T1" fmla="*/ 0 h 21231"/>
                <a:gd name="T2" fmla="*/ 32 w 21600"/>
                <a:gd name="T3" fmla="*/ 13 h 21231"/>
                <a:gd name="T4" fmla="*/ 0 w 21600"/>
                <a:gd name="T5" fmla="*/ 13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FD21F-7B72-4377-9B6B-E8C859DC25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18F26-F1E9-4590-B6EC-E9E6238C03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64DF8-5DE6-45A3-A84D-185E2F5D8F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6C3E8-819E-4156-9800-AC3EAADBB9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B4AF0-E47D-4C47-987B-6A94EAAE91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569EB-4052-4500-9DB1-B81EC4C0F4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C6111-84F6-4D9F-A650-6DF77B8EB6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B3542-ADA3-4CA9-A07E-88D3B768A7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6AE1F-3DC3-4E0F-87A4-B26FD0376A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0E9C1-8D4F-49E0-8561-2FCF7F8200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3DDA5-73ED-41CA-B7B9-FA45EFCAC7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8EF4E-FB7C-4C4A-B9E7-5B20452941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78 w 21600"/>
                <a:gd name="T3" fmla="*/ 34 h 21600"/>
                <a:gd name="T4" fmla="*/ 0 w 21600"/>
                <a:gd name="T5" fmla="*/ 3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DA583FF-9F5D-469C-B3BB-B1E3900B7B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  <p:sldLayoutId id="21474840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077072"/>
            <a:ext cx="7772400" cy="129614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500" b="1" i="1" dirty="0">
                <a:solidFill>
                  <a:schemeClr val="bg2"/>
                </a:solidFill>
              </a:rPr>
              <a:t>	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3500" b="1" dirty="0">
                <a:solidFill>
                  <a:schemeClr val="bg2"/>
                </a:solidFill>
              </a:rPr>
              <a:t>Diverzita. Řešení konfliktů.</a:t>
            </a:r>
            <a:endParaRPr lang="cs-CZ" sz="2400" b="1" i="1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2205038"/>
            <a:ext cx="9144000" cy="1944687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latin typeface="Arial" pitchFamily="34" charset="0"/>
                <a:cs typeface="Arial" pitchFamily="34" charset="0"/>
              </a:rPr>
              <a:t>ŘÍZENÍ LIDSKÝCH ZDROJŮ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5. seminář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619672" y="5373216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2"/>
                </a:solidFill>
              </a:rPr>
              <a:t>Ing. Helena Marková, Ph.D.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8812" y="235496"/>
            <a:ext cx="11733052" cy="70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2" descr="SLU-znacka-OPF-horizo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47262"/>
            <a:ext cx="393788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 advAuto="3000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684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Diversity management - bariéry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5"/>
            <a:ext cx="8640960" cy="5095889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Odpor ke změnám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Komunikační problémy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Potenciál pro konflikt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Nedorozumění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Zvýšená složitost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(Řízení různorodé pracovní síly může být složitější a vyžadovat více zdrojů než řízení homogenní pracovní síly. To může vést ke zvýšení administrativních nákladů a logistických problémů.)</a:t>
            </a:r>
            <a:endParaRPr lang="cs-CZ" sz="1800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 ŘÍZENÍ LIDSKÝCH ZDROJŮ     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66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7"/>
            <a:ext cx="7774632" cy="864096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Úkol - diverzita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00215"/>
            <a:ext cx="8640960" cy="511316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800" u="sng" dirty="0">
                <a:solidFill>
                  <a:schemeClr val="bg2"/>
                </a:solidFill>
              </a:rPr>
              <a:t>Navrhněte opatření, která mohou ve firmě umožnit zapojení těchto skupin zaměstnanců: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bg2"/>
                </a:solidFill>
              </a:rPr>
              <a:t>samoživitelé (nebo rodiče malých dětí obecně)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bg2"/>
                </a:solidFill>
              </a:rPr>
              <a:t>zaměstnanci s postižením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bg2"/>
                </a:solidFill>
              </a:rPr>
              <a:t>lidé různého vyznání</a:t>
            </a:r>
          </a:p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HRM	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ACE723E-55DF-4CA4-AF22-991AEAC7B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172" y="3068960"/>
            <a:ext cx="3645024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8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9592" y="1052737"/>
            <a:ext cx="5832475" cy="165618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3500" dirty="0">
                <a:solidFill>
                  <a:schemeClr val="bg2"/>
                </a:solidFill>
              </a:rPr>
              <a:t>	</a:t>
            </a:r>
            <a:r>
              <a:rPr lang="cs-CZ" sz="3500" b="1" dirty="0">
                <a:solidFill>
                  <a:schemeClr val="bg2"/>
                </a:solidFill>
              </a:rPr>
              <a:t>Děkuji vám za pozornost a přeji příjemný zbytek dne. </a:t>
            </a:r>
            <a:endParaRPr lang="cs-CZ" sz="3500" dirty="0">
              <a:solidFill>
                <a:schemeClr val="bg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cs-CZ" sz="3500" dirty="0"/>
              <a:t>Děkuji vám za pozornost, přeji příjemný den.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 ŘÍZENÍ LIDSKÝCH ZDROJŮ     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Zástupný symbol pro online obrázek 5">
            <a:extLst>
              <a:ext uri="{FF2B5EF4-FFF2-40B4-BE49-F238E27FC236}">
                <a16:creationId xmlns:a16="http://schemas.microsoft.com/office/drawing/2014/main" id="{AC464E52-7066-4269-8566-01DABE3E070C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492896"/>
            <a:ext cx="3810000" cy="3810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 advAuto="30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Obsah semináře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42344"/>
            <a:ext cx="8136904" cy="4751808"/>
          </a:xfrm>
        </p:spPr>
        <p:txBody>
          <a:bodyPr/>
          <a:lstStyle/>
          <a:p>
            <a:pPr algn="just">
              <a:buNone/>
            </a:pPr>
            <a:r>
              <a:rPr lang="cs-CZ" sz="2900" dirty="0">
                <a:solidFill>
                  <a:schemeClr val="bg2"/>
                </a:solidFill>
              </a:rPr>
              <a:t>Řešení konfliktů v mezigeneračním leadershipu</a:t>
            </a:r>
          </a:p>
          <a:p>
            <a:pPr marL="0" indent="0" algn="just">
              <a:buNone/>
            </a:pPr>
            <a:r>
              <a:rPr lang="cs-CZ" sz="2900" dirty="0">
                <a:solidFill>
                  <a:schemeClr val="bg2"/>
                </a:solidFill>
              </a:rPr>
              <a:t>Diversity management</a:t>
            </a:r>
          </a:p>
          <a:p>
            <a:pPr marL="0" indent="0" algn="just">
              <a:buNone/>
            </a:pPr>
            <a:endParaRPr lang="cs-CZ" sz="29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cs-CZ" sz="2800" dirty="0">
                <a:solidFill>
                  <a:srgbClr val="FF0000"/>
                </a:solidFill>
              </a:rPr>
              <a:t>10.4. Výběrové řízení – jak na něj, 8.00 – 10.30</a:t>
            </a:r>
          </a:p>
          <a:p>
            <a:pPr marL="0" indent="0" algn="just">
              <a:buNone/>
            </a:pPr>
            <a:r>
              <a:rPr lang="cs-CZ" sz="2800" dirty="0">
                <a:solidFill>
                  <a:srgbClr val="FF0000"/>
                </a:solidFill>
              </a:rPr>
              <a:t>	Mgr. Zoubková, </a:t>
            </a:r>
            <a:r>
              <a:rPr lang="cs-CZ" sz="2800" dirty="0" err="1">
                <a:solidFill>
                  <a:srgbClr val="FF0000"/>
                </a:solidFill>
              </a:rPr>
              <a:t>Randstad</a:t>
            </a:r>
            <a:r>
              <a:rPr lang="cs-CZ" sz="2800" dirty="0">
                <a:solidFill>
                  <a:srgbClr val="FF0000"/>
                </a:solidFill>
              </a:rPr>
              <a:t>, simulované výběrové 	řízení</a:t>
            </a:r>
          </a:p>
          <a:p>
            <a:pPr marL="0" indent="0" algn="just">
              <a:buNone/>
            </a:pPr>
            <a:r>
              <a:rPr lang="cs-CZ" sz="2800" dirty="0">
                <a:solidFill>
                  <a:srgbClr val="FF0000"/>
                </a:solidFill>
              </a:rPr>
              <a:t>24.4. Soutěž pro studenty ŘLZ – řešení případové 	studie, 8.00 – 10.30</a:t>
            </a:r>
          </a:p>
          <a:p>
            <a:pPr algn="just">
              <a:buNone/>
            </a:pPr>
            <a:r>
              <a:rPr lang="cs-CZ" sz="3000" dirty="0">
                <a:solidFill>
                  <a:schemeClr val="bg2"/>
                </a:solidFill>
              </a:rPr>
              <a:t>		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ŘÍZENÍ LIDSKÝCH ZDROJŮ     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27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3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30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3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33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6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360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23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330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5" grpId="0" build="p" autoUpdateAnimBg="0" advAuto="30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7990656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Generace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42344"/>
            <a:ext cx="8136904" cy="4751808"/>
          </a:xfrm>
        </p:spPr>
        <p:txBody>
          <a:bodyPr/>
          <a:lstStyle/>
          <a:p>
            <a:pPr marL="0" indent="0" algn="just">
              <a:buNone/>
            </a:pPr>
            <a:r>
              <a:rPr lang="cs-CZ" sz="1800" dirty="0">
                <a:solidFill>
                  <a:schemeClr val="bg2"/>
                </a:solidFill>
              </a:rPr>
              <a:t>1.	Baby </a:t>
            </a:r>
            <a:r>
              <a:rPr lang="cs-CZ" sz="1800" dirty="0" err="1">
                <a:solidFill>
                  <a:schemeClr val="bg2"/>
                </a:solidFill>
              </a:rPr>
              <a:t>Boomers</a:t>
            </a:r>
            <a:r>
              <a:rPr lang="cs-CZ" sz="1800" dirty="0">
                <a:solidFill>
                  <a:schemeClr val="bg2"/>
                </a:solidFill>
              </a:rPr>
              <a:t> (narozeni v letech 1946-1964): Baby </a:t>
            </a:r>
            <a:r>
              <a:rPr lang="cs-CZ" sz="1800" dirty="0" err="1">
                <a:solidFill>
                  <a:schemeClr val="bg2"/>
                </a:solidFill>
              </a:rPr>
              <a:t>Boomers</a:t>
            </a:r>
            <a:r>
              <a:rPr lang="cs-CZ" sz="1800" dirty="0">
                <a:solidFill>
                  <a:schemeClr val="bg2"/>
                </a:solidFill>
              </a:rPr>
              <a:t> jsou často charakterizováni jako pracovití, soutěživí a cílevědomí. Mají tendenci oceňovat stabilitu a jistotu a mohou být motivováni příležitostmi k postupu a uznání.</a:t>
            </a:r>
          </a:p>
          <a:p>
            <a:pPr marL="0" indent="0" algn="just">
              <a:buNone/>
            </a:pPr>
            <a:r>
              <a:rPr lang="cs-CZ" sz="1800" dirty="0">
                <a:solidFill>
                  <a:schemeClr val="bg2"/>
                </a:solidFill>
              </a:rPr>
              <a:t>2.	Generace X (narozená v letech 1965-1980): Příslušníci generace X jsou často popisováni jako nezávislí, samostatní a přizpůsobiví. Oceňují rovnováhu mezi pracovním a soukromým životem a motivací pro ně může být flexibilita a možnost učit se a rozvíjet.</a:t>
            </a:r>
          </a:p>
          <a:p>
            <a:pPr marL="0" indent="0" algn="just">
              <a:buNone/>
            </a:pPr>
            <a:r>
              <a:rPr lang="cs-CZ" sz="1800" dirty="0">
                <a:solidFill>
                  <a:schemeClr val="bg2"/>
                </a:solidFill>
              </a:rPr>
              <a:t>3.	Mileniálové (narozeni 1981-1996): Generace Y: Mileniálové jsou často charakterizováni jako technicky zdatní, sociálně uvědomělí a spolupracující. Oceňují práci, která je smysluplná a v souladu s jejich hodnotami, a mohou být motivováni příležitostmi k pozitivnímu ovlivnění.</a:t>
            </a:r>
          </a:p>
          <a:p>
            <a:pPr marL="0" indent="0" algn="just">
              <a:buNone/>
            </a:pPr>
            <a:r>
              <a:rPr lang="cs-CZ" sz="1800" dirty="0">
                <a:solidFill>
                  <a:schemeClr val="bg2"/>
                </a:solidFill>
              </a:rPr>
              <a:t>4.	Generace Z (narozená po roce 1996): Generace Z právě nastupuje do zaměstnání a často je popisována jako podnikavá, kreativní a různorodá. Mají tendenci oceňovat samostatnost a příležitosti učit se a růst a motivací pro ně může být možnost mít hmatatelný dopad.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ŘÍZENÍ LIDSKÝCH ZDROJŮ     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36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2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21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2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3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2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5" grpId="0" build="p" autoUpdateAnimBg="0" advAuto="30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936104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Konflikty a jak je řešit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060848"/>
            <a:ext cx="8136904" cy="4463776"/>
          </a:xfrm>
        </p:spPr>
        <p:txBody>
          <a:bodyPr/>
          <a:lstStyle/>
          <a:p>
            <a:pPr algn="just">
              <a:buNone/>
            </a:pPr>
            <a:endParaRPr lang="cs-CZ" sz="2900" dirty="0">
              <a:solidFill>
                <a:schemeClr val="bg2"/>
              </a:solidFill>
            </a:endParaRPr>
          </a:p>
          <a:p>
            <a:pPr algn="just">
              <a:buNone/>
            </a:pPr>
            <a:endParaRPr lang="cs-CZ" sz="30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MANAGEMENT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15DC29A-C12A-4F95-9ADD-3C92AB9FB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404" y="1407391"/>
            <a:ext cx="5085184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8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Jak řešíme konflikty - strategie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5"/>
            <a:ext cx="8712968" cy="5095889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sz="3000" dirty="0">
                <a:solidFill>
                  <a:schemeClr val="bg2"/>
                </a:solidFill>
              </a:rPr>
              <a:t>soutěžení, souboj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3000" dirty="0">
                <a:solidFill>
                  <a:schemeClr val="bg2"/>
                </a:solidFill>
              </a:rPr>
              <a:t>spolupráce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3000" dirty="0">
                <a:solidFill>
                  <a:schemeClr val="bg2"/>
                </a:solidFill>
              </a:rPr>
              <a:t>kompromis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3000" dirty="0">
                <a:solidFill>
                  <a:schemeClr val="bg2"/>
                </a:solidFill>
              </a:rPr>
              <a:t>ochota, vstřícnost, přizpůsobení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3000" dirty="0">
                <a:solidFill>
                  <a:schemeClr val="bg2"/>
                </a:solidFill>
              </a:rPr>
              <a:t>vyhýbání se</a:t>
            </a:r>
          </a:p>
          <a:p>
            <a:pPr marL="0" indent="0" algn="just">
              <a:buNone/>
            </a:pPr>
            <a:r>
              <a:rPr lang="cs-CZ" sz="3000" dirty="0">
                <a:solidFill>
                  <a:schemeClr val="bg2"/>
                </a:solidFill>
              </a:rPr>
              <a:t> </a:t>
            </a:r>
          </a:p>
          <a:p>
            <a:pPr marL="0" indent="0" algn="just">
              <a:buNone/>
            </a:pPr>
            <a:endParaRPr lang="cs-CZ" sz="30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cs-CZ" sz="3000" dirty="0">
                <a:solidFill>
                  <a:schemeClr val="bg2"/>
                </a:solidFill>
              </a:rPr>
              <a:t>                                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MANAGEMENT 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93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Úkoly – Lídr mezi generacemi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5"/>
            <a:ext cx="8640960" cy="5095889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Konflikt ohledně dostupnosti: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Kritický projekt vyžaduje týmovou spolupráci, ale mladší zaměstnanec preferuje práci z domova kvůli flexibilitě. Starší kolega trvá na tom, aby se všichni členové týmu setkali v kanceláři, aby měl větší kontrolu nad průběhem práce. Jak řešit tento konflikt a zajistit, aby obě strany byly spokojené s pracovním uspořádáním?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000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Komunikační překážky: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Během virtuálního týmového setkání se starší člen týmu cítí opomíjen, protože mladší zaměstnanci používají chatovací platformu ke sdílení nápadů a komunikaci. Starší zaměstnanec preferuje klasický rozhovor a cítí se méně zapojený. Jakým způsobem lze zlepšit komunikaci a zajistit, aby všichni členové týmu byli efektivně zapojeni?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 ŘÍZENÍ LIDSKÝCH ZDROJŮ     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74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7"/>
            <a:ext cx="7774632" cy="549276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Úkoly – Lídr mezi generacemi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9"/>
            <a:ext cx="8640960" cy="5183856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Rozdílné pracovní tempo: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Během práce z domova starší zaměstnanec pracuje v pravidelných časech a preferuje strukturovaný přístup k práci. Naopak mladší zaměstnanec je více flexibilní a pracuje v různých časech, často i ve večerních hodinách. Jak zajistit, aby obě strany respektovaly pracovní tempo druhého a nedocházelo k nedorozuměním ohledně pracovního nasazení?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000" dirty="0">
              <a:solidFill>
                <a:schemeClr val="bg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"Most mezi generacemi: Digitalizace agendy ve veřejné správě"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týmu pracovníků určitého úřadu veřejné správy probíhá transformace na digitální agendu. Tento proces vyvolává napětí mezi staršími zaměstnanci, kteří se cítí méně pohodlně při používání nových technologií, a mladšími zaměstnanci, kteří jsou technologiemi nadšeni, ale mohou být frustrováni zpomalováním procesu kvůli potřebě školení a adaptace starších kolegů. Konflikt eskaloval do bodu, kdy spolupráce a produktivita týmu trpí.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 ŘÍZENÍ LIDSKÝCH ZDROJŮ     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Diversity management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5"/>
            <a:ext cx="8640960" cy="5095889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Významná role vedoucích pracovníků: Účinné řízení rozmanitosti vyžaduje silné vedení a odpovědnost na všech úrovních organizace.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 err="1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Inkluzivita</a:t>
            </a:r>
            <a:r>
              <a:rPr lang="cs-CZ" sz="18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(definice, význam, podmínky, překážky, příklady z praxe).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Podpora všech skupin zaměstnanců: bez rozdílu pohlaví, rasy, vyznání, sexuální orientace.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Podpora rodičů.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Sociální rozměr podnikání (firemní kultura, CSR)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DM se promítá do všech procesů: náboru a přijímání zaměstnanců, školení a rozvojových programů, zejm.</a:t>
            </a:r>
            <a:endParaRPr lang="cs-CZ" sz="1800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 ŘÍZENÍ LIDSKÝCH ZDROJŮ     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10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Diversity management - přínosy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5"/>
            <a:ext cx="8640960" cy="5095889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Zvýšená inovace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Lepší rozhodování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Lepší zapojení zaměstnanců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Lepší pověst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Zvýšená kreativita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Rozšířený dosah na trh</a:t>
            </a:r>
            <a:endParaRPr lang="cs-CZ" sz="1800" dirty="0">
              <a:solidFill>
                <a:schemeClr val="bg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 ŘÍZENÍ LIDSKÝCH ZDROJŮ     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66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theme/theme1.xml><?xml version="1.0" encoding="utf-8"?>
<a:theme xmlns:a="http://schemas.openxmlformats.org/drawingml/2006/main" name="Vzletný">
  <a:themeElements>
    <a:clrScheme name="Vzletný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Vzletný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zletný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zletný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zletný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zletný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zletný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C:\Templates\Presentation Designs\Vzletný.pot</Template>
  <TotalTime>7994</TotalTime>
  <Words>872</Words>
  <Application>Microsoft Office PowerPoint</Application>
  <PresentationFormat>Předvádění na obrazovce (4:3)</PresentationFormat>
  <Paragraphs>82</Paragraphs>
  <Slides>12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Vzletný</vt:lpstr>
      <vt:lpstr>Prezentace aplikace PowerPoint</vt:lpstr>
      <vt:lpstr>Obsah semináře</vt:lpstr>
      <vt:lpstr>Generace </vt:lpstr>
      <vt:lpstr>Konflikty a jak je řešit</vt:lpstr>
      <vt:lpstr>Jak řešíme konflikty - strategie</vt:lpstr>
      <vt:lpstr>Úkoly – Lídr mezi generacemi</vt:lpstr>
      <vt:lpstr>Úkoly – Lídr mezi generacemi</vt:lpstr>
      <vt:lpstr>Diversity management</vt:lpstr>
      <vt:lpstr>Diversity management - přínosy</vt:lpstr>
      <vt:lpstr>Diversity management - bariéry</vt:lpstr>
      <vt:lpstr>Úkol - diverzita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Řízení lidských zdrojů   Přednáška č. 2</dc:title>
  <dc:creator>patrik</dc:creator>
  <cp:lastModifiedBy>Helena Marková</cp:lastModifiedBy>
  <cp:revision>259</cp:revision>
  <cp:lastPrinted>1601-01-01T00:00:00Z</cp:lastPrinted>
  <dcterms:created xsi:type="dcterms:W3CDTF">2005-09-23T13:42:26Z</dcterms:created>
  <dcterms:modified xsi:type="dcterms:W3CDTF">2024-03-27T07:09:56Z</dcterms:modified>
</cp:coreProperties>
</file>